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9"/>
  </p:notesMasterIdLst>
  <p:handoutMasterIdLst>
    <p:handoutMasterId r:id="rId30"/>
  </p:handoutMasterIdLst>
  <p:sldIdLst>
    <p:sldId id="8799" r:id="rId3"/>
    <p:sldId id="8687" r:id="rId4"/>
    <p:sldId id="8845" r:id="rId5"/>
    <p:sldId id="8846" r:id="rId6"/>
    <p:sldId id="8688" r:id="rId7"/>
    <p:sldId id="8689" r:id="rId8"/>
    <p:sldId id="8690" r:id="rId9"/>
    <p:sldId id="8756" r:id="rId10"/>
    <p:sldId id="8691" r:id="rId11"/>
    <p:sldId id="8692" r:id="rId12"/>
    <p:sldId id="8757" r:id="rId13"/>
    <p:sldId id="8693" r:id="rId14"/>
    <p:sldId id="8721" r:id="rId15"/>
    <p:sldId id="8694" r:id="rId16"/>
    <p:sldId id="8701" r:id="rId17"/>
    <p:sldId id="8695" r:id="rId18"/>
    <p:sldId id="8700" r:id="rId19"/>
    <p:sldId id="8696" r:id="rId20"/>
    <p:sldId id="8699" r:id="rId21"/>
    <p:sldId id="8697" r:id="rId22"/>
    <p:sldId id="8751" r:id="rId23"/>
    <p:sldId id="8752" r:id="rId24"/>
    <p:sldId id="8753" r:id="rId25"/>
    <p:sldId id="8754" r:id="rId26"/>
    <p:sldId id="8755" r:id="rId27"/>
    <p:sldId id="8776" r:id="rId28"/>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04">
          <p15:clr>
            <a:srgbClr val="A4A3A4"/>
          </p15:clr>
        </p15:guide>
        <p15:guide id="2" orient="horz" pos="562">
          <p15:clr>
            <a:srgbClr val="A4A3A4"/>
          </p15:clr>
        </p15:guide>
        <p15:guide id="3" pos="52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50"/>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004"/>
        <p:guide orient="horz" pos="562"/>
        <p:guide pos="525"/>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8187532" cy="4368800"/>
          </a:xfrm>
          <a:prstGeom prst="rect">
            <a:avLst/>
          </a:prstGeom>
          <a:ln algn="ctr">
            <a:miter lim="800000"/>
          </a:ln>
        </p:spPr>
        <p:txBody>
          <a:bodyPr vert="horz" wrap="square" lIns="118127" tIns="61426" rIns="118127" bIns="61426"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、类型：</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）收益矩阵。设定收益值、按客观概率大小计算期望收益值并选择最佳方案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）决策树。决策点、方案枝、状态节点、概率枝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）敏感性分析。灵敏度分析。方案受概率变动影响程度决定改变决策方案的敏感性。分敏感性和不敏感类型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274445" y="1200150"/>
            <a:ext cx="1425575" cy="450850"/>
          </a:xfrm>
          <a:prstGeom prst="rect">
            <a:avLst/>
          </a:prstGeom>
          <a:ln>
            <a:noFill/>
          </a:ln>
        </p:spPr>
        <p:txBody>
          <a:bodyPr anchor="t"/>
          <a:lstStyle/>
          <a:p>
            <a:pPr marL="0" marR="0" lvl="0" indent="0" defTabSz="914400" rtl="0" eaLnBrk="1" fontAlgn="base" latinLnBrk="0" hangingPunct="1">
              <a:lnSpc>
                <a:spcPct val="90000"/>
              </a:lnSpc>
              <a:spcBef>
                <a:spcPct val="0"/>
              </a:spcBef>
              <a:spcAft>
                <a:spcPct val="0"/>
              </a:spcAft>
              <a:buClrTx/>
              <a:buSzTx/>
              <a:buFontTx/>
              <a:buNone/>
              <a:defRPr/>
            </a:pPr>
            <a:r>
              <a:rPr kumimoji="0" lang="zh-CN" altLang="en-US" sz="210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决策树法</a:t>
            </a:r>
          </a:p>
        </p:txBody>
      </p:sp>
      <p:sp>
        <p:nvSpPr>
          <p:cNvPr id="3" name="Rectangle 4"/>
          <p:cNvSpPr>
            <a:spLocks noChangeArrowheads="1"/>
          </p:cNvSpPr>
          <p:nvPr/>
        </p:nvSpPr>
        <p:spPr bwMode="auto">
          <a:xfrm>
            <a:off x="5562942" y="2055333"/>
            <a:ext cx="2186906" cy="437381"/>
          </a:xfrm>
          <a:prstGeom prst="rect">
            <a:avLst/>
          </a:prstGeom>
          <a:noFill/>
          <a:ln w="9525">
            <a:noFill/>
            <a:miter lim="800000"/>
          </a:ln>
        </p:spPr>
        <p:txBody>
          <a:bodyPr/>
          <a:lstStyle/>
          <a:p>
            <a:pPr marL="342900" indent="-342900" algn="ctr">
              <a:spcBef>
                <a:spcPct val="20000"/>
              </a:spcBef>
              <a:buFont typeface="Arial" panose="020B0604020202020204" pitchFamily="34" charset="0"/>
              <a:buNone/>
            </a:pPr>
            <a:r>
              <a:rPr lang="zh-CN" altLang="en-US" sz="1915">
                <a:solidFill>
                  <a:schemeClr val="tx1"/>
                </a:solidFill>
                <a:latin typeface="微软雅黑" panose="020B0503020204020204" pitchFamily="34" charset="-122"/>
                <a:ea typeface="微软雅黑" panose="020B0503020204020204" pitchFamily="34" charset="-122"/>
              </a:rPr>
              <a:t>决策树的分析程序</a:t>
            </a:r>
          </a:p>
        </p:txBody>
      </p:sp>
      <p:sp>
        <p:nvSpPr>
          <p:cNvPr id="4" name="Rectangle 5"/>
          <p:cNvSpPr>
            <a:spLocks noChangeArrowheads="1"/>
          </p:cNvSpPr>
          <p:nvPr/>
        </p:nvSpPr>
        <p:spPr bwMode="auto">
          <a:xfrm>
            <a:off x="5417148" y="2711404"/>
            <a:ext cx="2478493" cy="437381"/>
          </a:xfrm>
          <a:prstGeom prst="rect">
            <a:avLst/>
          </a:prstGeom>
          <a:noFill/>
          <a:ln w="9525">
            <a:solidFill>
              <a:srgbClr val="00B0F0"/>
            </a:solidFill>
            <a:miter lim="800000"/>
          </a:ln>
        </p:spPr>
        <p:txBody>
          <a:bodyPr/>
          <a:lstStyle/>
          <a:p>
            <a:pPr marL="342900" indent="-342900" algn="ctr">
              <a:spcBef>
                <a:spcPct val="20000"/>
              </a:spcBef>
              <a:buFont typeface="Arial" panose="020B0604020202020204" pitchFamily="34" charset="0"/>
              <a:buNone/>
            </a:pPr>
            <a:r>
              <a:rPr lang="zh-CN" altLang="en-US" sz="1915">
                <a:solidFill>
                  <a:schemeClr val="tx1"/>
                </a:solidFill>
                <a:latin typeface="微软雅黑" panose="020B0503020204020204" pitchFamily="34" charset="-122"/>
                <a:ea typeface="微软雅黑" panose="020B0503020204020204" pitchFamily="34" charset="-122"/>
              </a:rPr>
              <a:t>第一步：绘制树型图</a:t>
            </a:r>
          </a:p>
        </p:txBody>
      </p:sp>
      <p:sp>
        <p:nvSpPr>
          <p:cNvPr id="5" name="Rectangle 6"/>
          <p:cNvSpPr>
            <a:spLocks noChangeArrowheads="1"/>
          </p:cNvSpPr>
          <p:nvPr/>
        </p:nvSpPr>
        <p:spPr bwMode="auto">
          <a:xfrm>
            <a:off x="5417148" y="3804857"/>
            <a:ext cx="2478493" cy="464717"/>
          </a:xfrm>
          <a:prstGeom prst="rect">
            <a:avLst/>
          </a:prstGeom>
          <a:noFill/>
          <a:ln w="9525" algn="ctr">
            <a:solidFill>
              <a:srgbClr val="00B0F0"/>
            </a:solidFill>
            <a:miter lim="800000"/>
          </a:ln>
        </p:spPr>
        <p:txBody>
          <a:bodyPr/>
          <a:lstStyle/>
          <a:p>
            <a:pPr marL="342900" indent="-342900" algn="ctr">
              <a:spcBef>
                <a:spcPct val="20000"/>
              </a:spcBef>
              <a:buFont typeface="Arial" panose="020B0604020202020204" pitchFamily="34" charset="0"/>
              <a:buNone/>
            </a:pPr>
            <a:r>
              <a:rPr lang="zh-CN" altLang="en-US" sz="1915">
                <a:solidFill>
                  <a:schemeClr val="tx1"/>
                </a:solidFill>
                <a:latin typeface="微软雅黑" panose="020B0503020204020204" pitchFamily="34" charset="-122"/>
                <a:ea typeface="微软雅黑" panose="020B0503020204020204" pitchFamily="34" charset="-122"/>
              </a:rPr>
              <a:t>第二步：计算期望值</a:t>
            </a:r>
          </a:p>
        </p:txBody>
      </p:sp>
      <p:sp>
        <p:nvSpPr>
          <p:cNvPr id="6" name="Rectangle 7"/>
          <p:cNvSpPr>
            <a:spLocks noChangeArrowheads="1"/>
          </p:cNvSpPr>
          <p:nvPr/>
        </p:nvSpPr>
        <p:spPr bwMode="auto">
          <a:xfrm>
            <a:off x="5490045" y="4971207"/>
            <a:ext cx="2478493" cy="437381"/>
          </a:xfrm>
          <a:prstGeom prst="rect">
            <a:avLst/>
          </a:prstGeom>
          <a:noFill/>
          <a:ln w="9525" algn="ctr">
            <a:solidFill>
              <a:srgbClr val="00B0F0"/>
            </a:solidFill>
            <a:miter lim="800000"/>
          </a:ln>
        </p:spPr>
        <p:txBody>
          <a:bodyPr/>
          <a:lstStyle/>
          <a:p>
            <a:pPr marL="342900" indent="-342900" algn="ctr">
              <a:spcBef>
                <a:spcPct val="20000"/>
              </a:spcBef>
              <a:buFont typeface="Arial" panose="020B0604020202020204" pitchFamily="34" charset="0"/>
              <a:buNone/>
            </a:pPr>
            <a:r>
              <a:rPr lang="zh-CN" altLang="en-US" sz="1915">
                <a:solidFill>
                  <a:schemeClr val="tx1"/>
                </a:solidFill>
                <a:latin typeface="微软雅黑" panose="020B0503020204020204" pitchFamily="34" charset="-122"/>
                <a:ea typeface="微软雅黑" panose="020B0503020204020204" pitchFamily="34" charset="-122"/>
              </a:rPr>
              <a:t>第三步：剪枝决策</a:t>
            </a:r>
          </a:p>
        </p:txBody>
      </p:sp>
      <p:sp>
        <p:nvSpPr>
          <p:cNvPr id="7" name="AutoShape 8"/>
          <p:cNvSpPr>
            <a:spLocks noChangeArrowheads="1"/>
          </p:cNvSpPr>
          <p:nvPr/>
        </p:nvSpPr>
        <p:spPr bwMode="auto">
          <a:xfrm>
            <a:off x="1043337" y="2834418"/>
            <a:ext cx="1312143" cy="1312143"/>
          </a:xfrm>
          <a:prstGeom prst="irregularSeal2">
            <a:avLst/>
          </a:prstGeom>
        </p:spPr>
        <p:style>
          <a:lnRef idx="2">
            <a:schemeClr val="accent2"/>
          </a:lnRef>
          <a:fillRef idx="1">
            <a:schemeClr val="lt1"/>
          </a:fillRef>
          <a:effectRef idx="0">
            <a:schemeClr val="accent2"/>
          </a:effectRef>
          <a:fontRef idx="minor">
            <a:schemeClr val="dk1"/>
          </a:fontRef>
        </p:style>
        <p:txBody>
          <a:bodyPr wrap="none" anchor="ctr"/>
          <a:lstStyle/>
          <a:p>
            <a:pPr marL="342900" indent="-342900" algn="ctr">
              <a:spcBef>
                <a:spcPct val="2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决策点</a:t>
            </a:r>
          </a:p>
        </p:txBody>
      </p:sp>
      <p:sp>
        <p:nvSpPr>
          <p:cNvPr id="8" name="Oval 9"/>
          <p:cNvSpPr>
            <a:spLocks noChangeArrowheads="1"/>
          </p:cNvSpPr>
          <p:nvPr/>
        </p:nvSpPr>
        <p:spPr bwMode="auto">
          <a:xfrm>
            <a:off x="2938655" y="2201126"/>
            <a:ext cx="769973" cy="728969"/>
          </a:xfrm>
          <a:prstGeom prst="ellipse">
            <a:avLst/>
          </a:prstGeom>
          <a:solidFill>
            <a:srgbClr val="FFFF00"/>
          </a:solidFill>
          <a:ln w="9525" algn="ctr">
            <a:solidFill>
              <a:srgbClr val="0000CC"/>
            </a:solidFill>
            <a:round/>
          </a:ln>
        </p:spPr>
        <p:txBody>
          <a:bodyPr wrap="none" anchor="ctr"/>
          <a:lstStyle/>
          <a:p>
            <a:endParaRPr lang="zh-CN" altLang="en-US" sz="1915">
              <a:solidFill>
                <a:schemeClr val="tx1"/>
              </a:solidFill>
              <a:latin typeface="微软雅黑" panose="020B0503020204020204" pitchFamily="34" charset="-122"/>
              <a:ea typeface="微软雅黑" panose="020B0503020204020204" pitchFamily="34" charset="-122"/>
            </a:endParaRPr>
          </a:p>
        </p:txBody>
      </p:sp>
      <p:sp>
        <p:nvSpPr>
          <p:cNvPr id="9" name="Oval 10"/>
          <p:cNvSpPr>
            <a:spLocks noChangeArrowheads="1"/>
          </p:cNvSpPr>
          <p:nvPr/>
        </p:nvSpPr>
        <p:spPr bwMode="auto">
          <a:xfrm>
            <a:off x="3011552" y="4169342"/>
            <a:ext cx="765417" cy="728969"/>
          </a:xfrm>
          <a:prstGeom prst="ellipse">
            <a:avLst/>
          </a:prstGeom>
          <a:solidFill>
            <a:srgbClr val="FFFF00"/>
          </a:solidFill>
          <a:ln w="9525" algn="ctr">
            <a:solidFill>
              <a:srgbClr val="0000CC"/>
            </a:solidFill>
            <a:round/>
          </a:ln>
        </p:spPr>
        <p:txBody>
          <a:bodyPr wrap="none" anchor="ctr"/>
          <a:lstStyle/>
          <a:p>
            <a:endParaRPr lang="zh-CN" altLang="en-US" sz="1915">
              <a:solidFill>
                <a:schemeClr val="tx1"/>
              </a:solidFill>
              <a:latin typeface="微软雅黑" panose="020B0503020204020204" pitchFamily="34" charset="-122"/>
              <a:ea typeface="微软雅黑" panose="020B0503020204020204" pitchFamily="34" charset="-122"/>
            </a:endParaRPr>
          </a:p>
        </p:txBody>
      </p:sp>
      <p:sp>
        <p:nvSpPr>
          <p:cNvPr id="10" name="Line 11"/>
          <p:cNvSpPr>
            <a:spLocks noChangeShapeType="1"/>
          </p:cNvSpPr>
          <p:nvPr/>
        </p:nvSpPr>
        <p:spPr bwMode="auto">
          <a:xfrm flipV="1">
            <a:off x="2209687" y="2784301"/>
            <a:ext cx="801865" cy="728969"/>
          </a:xfrm>
          <a:prstGeom prst="line">
            <a:avLst/>
          </a:prstGeom>
          <a:noFill/>
          <a:ln w="25400">
            <a:solidFill>
              <a:srgbClr val="004250"/>
            </a:solidFill>
            <a:round/>
          </a:ln>
        </p:spPr>
        <p:txBody>
          <a:bodyPr/>
          <a:lstStyle/>
          <a:p>
            <a:endParaRPr lang="zh-CN" altLang="en-US" sz="100"/>
          </a:p>
        </p:txBody>
      </p:sp>
      <p:sp>
        <p:nvSpPr>
          <p:cNvPr id="11" name="Line 12"/>
          <p:cNvSpPr>
            <a:spLocks noChangeShapeType="1"/>
          </p:cNvSpPr>
          <p:nvPr/>
        </p:nvSpPr>
        <p:spPr bwMode="auto">
          <a:xfrm>
            <a:off x="2209687" y="3513270"/>
            <a:ext cx="801865" cy="947659"/>
          </a:xfrm>
          <a:prstGeom prst="line">
            <a:avLst/>
          </a:prstGeom>
          <a:noFill/>
          <a:ln w="25400">
            <a:solidFill>
              <a:srgbClr val="004250"/>
            </a:solidFill>
            <a:round/>
          </a:ln>
        </p:spPr>
        <p:txBody>
          <a:bodyPr/>
          <a:lstStyle/>
          <a:p>
            <a:endParaRPr lang="zh-CN" altLang="en-US" sz="100"/>
          </a:p>
        </p:txBody>
      </p:sp>
      <p:sp>
        <p:nvSpPr>
          <p:cNvPr id="12" name="Line 13"/>
          <p:cNvSpPr>
            <a:spLocks noChangeShapeType="1"/>
          </p:cNvSpPr>
          <p:nvPr/>
        </p:nvSpPr>
        <p:spPr bwMode="auto">
          <a:xfrm flipV="1">
            <a:off x="3640287" y="2014329"/>
            <a:ext cx="615067" cy="332591"/>
          </a:xfrm>
          <a:prstGeom prst="line">
            <a:avLst/>
          </a:prstGeom>
          <a:noFill/>
          <a:ln w="25400">
            <a:solidFill>
              <a:srgbClr val="FFFF00"/>
            </a:solidFill>
            <a:round/>
          </a:ln>
        </p:spPr>
        <p:txBody>
          <a:bodyPr/>
          <a:lstStyle/>
          <a:p>
            <a:endParaRPr lang="zh-CN" altLang="en-US" sz="100"/>
          </a:p>
        </p:txBody>
      </p:sp>
      <p:sp>
        <p:nvSpPr>
          <p:cNvPr id="13" name="Line 14"/>
          <p:cNvSpPr>
            <a:spLocks noChangeShapeType="1"/>
          </p:cNvSpPr>
          <p:nvPr/>
        </p:nvSpPr>
        <p:spPr bwMode="auto">
          <a:xfrm flipV="1">
            <a:off x="3708628" y="2492714"/>
            <a:ext cx="615068" cy="72897"/>
          </a:xfrm>
          <a:prstGeom prst="line">
            <a:avLst/>
          </a:prstGeom>
          <a:noFill/>
          <a:ln w="25400">
            <a:solidFill>
              <a:srgbClr val="FFFF00"/>
            </a:solidFill>
            <a:round/>
          </a:ln>
        </p:spPr>
        <p:txBody>
          <a:bodyPr/>
          <a:lstStyle/>
          <a:p>
            <a:endParaRPr lang="zh-CN" altLang="en-US" sz="100"/>
          </a:p>
        </p:txBody>
      </p:sp>
      <p:sp>
        <p:nvSpPr>
          <p:cNvPr id="14" name="Line 15"/>
          <p:cNvSpPr>
            <a:spLocks noChangeShapeType="1"/>
          </p:cNvSpPr>
          <p:nvPr/>
        </p:nvSpPr>
        <p:spPr bwMode="auto">
          <a:xfrm>
            <a:off x="3599283" y="2743297"/>
            <a:ext cx="656072" cy="364484"/>
          </a:xfrm>
          <a:prstGeom prst="line">
            <a:avLst/>
          </a:prstGeom>
          <a:noFill/>
          <a:ln w="25400">
            <a:solidFill>
              <a:srgbClr val="FFFF00"/>
            </a:solidFill>
            <a:round/>
          </a:ln>
        </p:spPr>
        <p:txBody>
          <a:bodyPr/>
          <a:lstStyle/>
          <a:p>
            <a:endParaRPr lang="zh-CN" altLang="en-US" sz="100"/>
          </a:p>
        </p:txBody>
      </p:sp>
      <p:sp>
        <p:nvSpPr>
          <p:cNvPr id="15" name="Line 16"/>
          <p:cNvSpPr>
            <a:spLocks noChangeShapeType="1"/>
          </p:cNvSpPr>
          <p:nvPr/>
        </p:nvSpPr>
        <p:spPr bwMode="auto">
          <a:xfrm flipV="1">
            <a:off x="3571946" y="3996212"/>
            <a:ext cx="801865" cy="437381"/>
          </a:xfrm>
          <a:prstGeom prst="line">
            <a:avLst/>
          </a:prstGeom>
          <a:noFill/>
          <a:ln w="25400">
            <a:solidFill>
              <a:srgbClr val="FFFF00"/>
            </a:solidFill>
            <a:round/>
          </a:ln>
        </p:spPr>
        <p:txBody>
          <a:bodyPr/>
          <a:lstStyle/>
          <a:p>
            <a:endParaRPr lang="zh-CN" altLang="en-US" sz="100"/>
          </a:p>
        </p:txBody>
      </p:sp>
      <p:sp>
        <p:nvSpPr>
          <p:cNvPr id="16" name="Line 17"/>
          <p:cNvSpPr>
            <a:spLocks noChangeShapeType="1"/>
          </p:cNvSpPr>
          <p:nvPr/>
        </p:nvSpPr>
        <p:spPr bwMode="auto">
          <a:xfrm>
            <a:off x="3708628" y="4606723"/>
            <a:ext cx="751749" cy="4557"/>
          </a:xfrm>
          <a:prstGeom prst="line">
            <a:avLst/>
          </a:prstGeom>
          <a:noFill/>
          <a:ln w="25400">
            <a:solidFill>
              <a:srgbClr val="FFFF00"/>
            </a:solidFill>
            <a:round/>
          </a:ln>
        </p:spPr>
        <p:txBody>
          <a:bodyPr/>
          <a:lstStyle/>
          <a:p>
            <a:endParaRPr lang="zh-CN" altLang="en-US" sz="100"/>
          </a:p>
        </p:txBody>
      </p:sp>
      <p:sp>
        <p:nvSpPr>
          <p:cNvPr id="17" name="Line 18"/>
          <p:cNvSpPr>
            <a:spLocks noChangeShapeType="1"/>
          </p:cNvSpPr>
          <p:nvPr/>
        </p:nvSpPr>
        <p:spPr bwMode="auto">
          <a:xfrm>
            <a:off x="3503606" y="4747961"/>
            <a:ext cx="888430" cy="478385"/>
          </a:xfrm>
          <a:prstGeom prst="line">
            <a:avLst/>
          </a:prstGeom>
          <a:noFill/>
          <a:ln w="25400">
            <a:solidFill>
              <a:srgbClr val="FFFF00"/>
            </a:solidFill>
            <a:round/>
          </a:ln>
        </p:spPr>
        <p:txBody>
          <a:bodyPr/>
          <a:lstStyle/>
          <a:p>
            <a:endParaRPr lang="zh-CN" altLang="en-US" sz="100"/>
          </a:p>
        </p:txBody>
      </p:sp>
      <p:sp>
        <p:nvSpPr>
          <p:cNvPr id="18" name="Text Box 19"/>
          <p:cNvSpPr txBox="1">
            <a:spLocks noChangeArrowheads="1"/>
          </p:cNvSpPr>
          <p:nvPr/>
        </p:nvSpPr>
        <p:spPr bwMode="auto">
          <a:xfrm>
            <a:off x="4528717" y="1809306"/>
            <a:ext cx="656072"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a:solidFill>
                  <a:schemeClr val="tx1"/>
                </a:solidFill>
                <a:latin typeface="微软雅黑" panose="020B0503020204020204" pitchFamily="34" charset="-122"/>
                <a:ea typeface="微软雅黑" panose="020B0503020204020204" pitchFamily="34" charset="-122"/>
              </a:rPr>
              <a:t>0.3</a:t>
            </a:r>
          </a:p>
        </p:txBody>
      </p:sp>
      <p:sp>
        <p:nvSpPr>
          <p:cNvPr id="19" name="Text Box 20"/>
          <p:cNvSpPr txBox="1">
            <a:spLocks noChangeArrowheads="1"/>
          </p:cNvSpPr>
          <p:nvPr/>
        </p:nvSpPr>
        <p:spPr bwMode="auto">
          <a:xfrm>
            <a:off x="4528717" y="2346920"/>
            <a:ext cx="656072"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a:solidFill>
                  <a:schemeClr val="tx1"/>
                </a:solidFill>
                <a:latin typeface="微软雅黑" panose="020B0503020204020204" pitchFamily="34" charset="-122"/>
                <a:ea typeface="微软雅黑" panose="020B0503020204020204" pitchFamily="34" charset="-122"/>
              </a:rPr>
              <a:t>0.5</a:t>
            </a:r>
          </a:p>
        </p:txBody>
      </p:sp>
      <p:sp>
        <p:nvSpPr>
          <p:cNvPr id="20" name="Text Box 21"/>
          <p:cNvSpPr txBox="1">
            <a:spLocks noChangeArrowheads="1"/>
          </p:cNvSpPr>
          <p:nvPr/>
        </p:nvSpPr>
        <p:spPr bwMode="auto">
          <a:xfrm>
            <a:off x="4528717" y="2930095"/>
            <a:ext cx="656072"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a:solidFill>
                  <a:schemeClr val="tx1"/>
                </a:solidFill>
                <a:latin typeface="微软雅黑" panose="020B0503020204020204" pitchFamily="34" charset="-122"/>
                <a:ea typeface="微软雅黑" panose="020B0503020204020204" pitchFamily="34" charset="-122"/>
              </a:rPr>
              <a:t>0.2</a:t>
            </a:r>
          </a:p>
        </p:txBody>
      </p:sp>
      <p:sp>
        <p:nvSpPr>
          <p:cNvPr id="21" name="Text Box 22"/>
          <p:cNvSpPr txBox="1">
            <a:spLocks noChangeArrowheads="1"/>
          </p:cNvSpPr>
          <p:nvPr/>
        </p:nvSpPr>
        <p:spPr bwMode="auto">
          <a:xfrm>
            <a:off x="4528717" y="3722848"/>
            <a:ext cx="656072"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a:solidFill>
                  <a:schemeClr val="tx1"/>
                </a:solidFill>
                <a:latin typeface="微软雅黑" panose="020B0503020204020204" pitchFamily="34" charset="-122"/>
                <a:ea typeface="微软雅黑" panose="020B0503020204020204" pitchFamily="34" charset="-122"/>
              </a:rPr>
              <a:t>0.3</a:t>
            </a:r>
          </a:p>
        </p:txBody>
      </p:sp>
      <p:sp>
        <p:nvSpPr>
          <p:cNvPr id="22" name="Text Box 23"/>
          <p:cNvSpPr txBox="1">
            <a:spLocks noChangeArrowheads="1"/>
          </p:cNvSpPr>
          <p:nvPr/>
        </p:nvSpPr>
        <p:spPr bwMode="auto">
          <a:xfrm>
            <a:off x="4528717" y="4388032"/>
            <a:ext cx="656072"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a:solidFill>
                  <a:schemeClr val="tx1"/>
                </a:solidFill>
                <a:latin typeface="微软雅黑" panose="020B0503020204020204" pitchFamily="34" charset="-122"/>
                <a:ea typeface="微软雅黑" panose="020B0503020204020204" pitchFamily="34" charset="-122"/>
              </a:rPr>
              <a:t>0.5</a:t>
            </a:r>
          </a:p>
        </p:txBody>
      </p:sp>
      <p:sp>
        <p:nvSpPr>
          <p:cNvPr id="23" name="Text Box 24"/>
          <p:cNvSpPr txBox="1">
            <a:spLocks noChangeArrowheads="1"/>
          </p:cNvSpPr>
          <p:nvPr/>
        </p:nvSpPr>
        <p:spPr bwMode="auto">
          <a:xfrm>
            <a:off x="4528717" y="5048661"/>
            <a:ext cx="656072"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a:solidFill>
                  <a:schemeClr val="tx1"/>
                </a:solidFill>
                <a:latin typeface="微软雅黑" panose="020B0503020204020204" pitchFamily="34" charset="-122"/>
                <a:ea typeface="微软雅黑" panose="020B0503020204020204" pitchFamily="34" charset="-122"/>
              </a:rPr>
              <a:t>0.2</a:t>
            </a:r>
          </a:p>
        </p:txBody>
      </p:sp>
      <p:sp>
        <p:nvSpPr>
          <p:cNvPr id="24" name="Text Box 25"/>
          <p:cNvSpPr txBox="1">
            <a:spLocks noChangeArrowheads="1"/>
          </p:cNvSpPr>
          <p:nvPr/>
        </p:nvSpPr>
        <p:spPr bwMode="auto">
          <a:xfrm>
            <a:off x="2461210" y="3198990"/>
            <a:ext cx="477520" cy="1676628"/>
          </a:xfrm>
          <a:prstGeom prst="rect">
            <a:avLst/>
          </a:prstGeom>
          <a:noFill/>
          <a:ln w="9525" algn="ctr">
            <a:noFill/>
            <a:miter lim="800000"/>
          </a:ln>
        </p:spPr>
        <p:txBody>
          <a:bodyPr vert="eaVert">
            <a:spAutoFit/>
          </a:bodyPr>
          <a:lstStyle/>
          <a:p>
            <a:pPr marL="342900" indent="-342900">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方案枝</a:t>
            </a:r>
          </a:p>
        </p:txBody>
      </p:sp>
      <p:sp>
        <p:nvSpPr>
          <p:cNvPr id="25" name="Text Box 26"/>
          <p:cNvSpPr txBox="1">
            <a:spLocks noChangeArrowheads="1"/>
          </p:cNvSpPr>
          <p:nvPr/>
        </p:nvSpPr>
        <p:spPr bwMode="auto">
          <a:xfrm>
            <a:off x="2683516" y="1836642"/>
            <a:ext cx="1312143"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状态节点</a:t>
            </a:r>
          </a:p>
        </p:txBody>
      </p:sp>
      <p:sp>
        <p:nvSpPr>
          <p:cNvPr id="26" name="Text Box 27"/>
          <p:cNvSpPr txBox="1">
            <a:spLocks noChangeArrowheads="1"/>
          </p:cNvSpPr>
          <p:nvPr/>
        </p:nvSpPr>
        <p:spPr bwMode="auto">
          <a:xfrm rot="1608347">
            <a:off x="3465383" y="3027694"/>
            <a:ext cx="947659"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概率枝</a:t>
            </a:r>
          </a:p>
        </p:txBody>
      </p:sp>
      <p:sp>
        <p:nvSpPr>
          <p:cNvPr id="27" name="Rectangle 28"/>
          <p:cNvSpPr>
            <a:spLocks noChangeArrowheads="1"/>
          </p:cNvSpPr>
          <p:nvPr/>
        </p:nvSpPr>
        <p:spPr bwMode="auto">
          <a:xfrm>
            <a:off x="847426" y="5367584"/>
            <a:ext cx="5098225" cy="1020556"/>
          </a:xfrm>
          <a:prstGeom prst="rect">
            <a:avLst/>
          </a:prstGeom>
          <a:noFill/>
          <a:ln w="9525">
            <a:noFill/>
            <a:miter lim="800000"/>
          </a:ln>
        </p:spPr>
        <p:txBody>
          <a:bodyPr/>
          <a:lstStyle/>
          <a:p>
            <a:pPr>
              <a:lnSpc>
                <a:spcPct val="120000"/>
              </a:lnSpc>
              <a:buFont typeface="Arial" panose="020B0604020202020204" pitchFamily="34" charset="0"/>
              <a:buNone/>
            </a:pPr>
            <a:r>
              <a:rPr lang="zh-CN" altLang="en-US" sz="1915">
                <a:solidFill>
                  <a:schemeClr val="tx1"/>
                </a:solidFill>
                <a:latin typeface="微软雅黑" panose="020B0503020204020204" pitchFamily="34" charset="-122"/>
                <a:ea typeface="微软雅黑" panose="020B0503020204020204" pitchFamily="34" charset="-122"/>
              </a:rPr>
              <a:t>决策树的构成有四个要素</a:t>
            </a:r>
            <a:r>
              <a:rPr lang="en-US" altLang="zh-CN" sz="1915">
                <a:solidFill>
                  <a:schemeClr val="tx1"/>
                </a:solidFill>
                <a:latin typeface="微软雅黑" panose="020B0503020204020204" pitchFamily="34" charset="-122"/>
                <a:ea typeface="微软雅黑" panose="020B0503020204020204" pitchFamily="34" charset="-122"/>
              </a:rPr>
              <a:t>:</a:t>
            </a:r>
          </a:p>
          <a:p>
            <a:pPr>
              <a:lnSpc>
                <a:spcPct val="120000"/>
              </a:lnSpc>
              <a:buFont typeface="Arial" panose="020B0604020202020204" pitchFamily="34" charset="0"/>
              <a:buNone/>
            </a:pPr>
            <a:r>
              <a:rPr lang="zh-CN" altLang="en-US" sz="1915">
                <a:solidFill>
                  <a:schemeClr val="tx1"/>
                </a:solidFill>
                <a:latin typeface="微软雅黑" panose="020B0503020204020204" pitchFamily="34" charset="-122"/>
                <a:ea typeface="微软雅黑" panose="020B0503020204020204" pitchFamily="34" charset="-122"/>
              </a:rPr>
              <a:t>决策点、方案枝、状态节点和概率枝。</a:t>
            </a:r>
          </a:p>
          <a:p>
            <a:pPr>
              <a:lnSpc>
                <a:spcPct val="120000"/>
              </a:lnSpc>
              <a:buFont typeface="Arial" panose="020B0604020202020204" pitchFamily="34" charset="0"/>
              <a:buNone/>
            </a:pPr>
            <a:endParaRPr lang="zh-CN" altLang="en-US" sz="1915">
              <a:solidFill>
                <a:schemeClr val="tx1"/>
              </a:solidFill>
              <a:latin typeface="微软雅黑" panose="020B0503020204020204" pitchFamily="34" charset="-122"/>
              <a:ea typeface="微软雅黑" panose="020B0503020204020204" pitchFamily="34" charset="-122"/>
            </a:endParaRPr>
          </a:p>
        </p:txBody>
      </p:sp>
      <p:sp>
        <p:nvSpPr>
          <p:cNvPr id="28" name="AutoShape 29"/>
          <p:cNvSpPr>
            <a:spLocks noChangeArrowheads="1"/>
          </p:cNvSpPr>
          <p:nvPr/>
        </p:nvSpPr>
        <p:spPr bwMode="auto">
          <a:xfrm>
            <a:off x="6510601" y="3221682"/>
            <a:ext cx="364484" cy="510278"/>
          </a:xfrm>
          <a:prstGeom prst="downArrow">
            <a:avLst>
              <a:gd name="adj1" fmla="val 50000"/>
              <a:gd name="adj2" fmla="val 35000"/>
            </a:avLst>
          </a:prstGeom>
          <a:solidFill>
            <a:srgbClr val="92D050"/>
          </a:solidFill>
          <a:ln w="9525">
            <a:noFill/>
            <a:miter lim="800000"/>
          </a:ln>
        </p:spPr>
        <p:txBody>
          <a:bodyPr vert="eaVert" wrap="none" anchor="ctr"/>
          <a:lstStyle/>
          <a:p>
            <a:endParaRPr lang="zh-CN" altLang="en-US" sz="1915">
              <a:solidFill>
                <a:schemeClr val="tx1"/>
              </a:solidFill>
              <a:latin typeface="微软雅黑" panose="020B0503020204020204" pitchFamily="34" charset="-122"/>
              <a:ea typeface="微软雅黑" panose="020B0503020204020204" pitchFamily="34" charset="-122"/>
            </a:endParaRPr>
          </a:p>
        </p:txBody>
      </p:sp>
      <p:sp>
        <p:nvSpPr>
          <p:cNvPr id="29" name="AutoShape 30"/>
          <p:cNvSpPr>
            <a:spLocks noChangeArrowheads="1"/>
          </p:cNvSpPr>
          <p:nvPr/>
        </p:nvSpPr>
        <p:spPr bwMode="auto">
          <a:xfrm>
            <a:off x="6583498" y="4388032"/>
            <a:ext cx="291587" cy="583175"/>
          </a:xfrm>
          <a:prstGeom prst="downArrow">
            <a:avLst>
              <a:gd name="adj1" fmla="val 50000"/>
              <a:gd name="adj2" fmla="val 50000"/>
            </a:avLst>
          </a:prstGeom>
          <a:solidFill>
            <a:srgbClr val="92D050"/>
          </a:solidFill>
          <a:ln w="9525">
            <a:noFill/>
            <a:miter lim="800000"/>
          </a:ln>
        </p:spPr>
        <p:txBody>
          <a:bodyPr vert="eaVert" wrap="none" anchor="ctr"/>
          <a:lstStyle/>
          <a:p>
            <a:endParaRPr lang="zh-CN" altLang="en-US" sz="1915">
              <a:solidFill>
                <a:schemeClr val="tx1"/>
              </a:solidFill>
              <a:latin typeface="微软雅黑" panose="020B0503020204020204" pitchFamily="34" charset="-122"/>
              <a:ea typeface="微软雅黑" panose="020B0503020204020204" pitchFamily="34" charset="-122"/>
            </a:endParaRPr>
          </a:p>
        </p:txBody>
      </p:sp>
      <p:sp>
        <p:nvSpPr>
          <p:cNvPr id="30" name="Text Box 32"/>
          <p:cNvSpPr txBox="1">
            <a:spLocks noChangeArrowheads="1"/>
          </p:cNvSpPr>
          <p:nvPr/>
        </p:nvSpPr>
        <p:spPr bwMode="auto">
          <a:xfrm>
            <a:off x="888431" y="4983357"/>
            <a:ext cx="947659" cy="386080"/>
          </a:xfrm>
          <a:prstGeom prst="rect">
            <a:avLst/>
          </a:prstGeom>
          <a:noFill/>
          <a:ln w="9525">
            <a:noFill/>
            <a:miter lim="800000"/>
          </a:ln>
        </p:spPr>
        <p:txBody>
          <a:bodyPr>
            <a:spAutoFit/>
          </a:bodyPr>
          <a:lstStyle/>
          <a:p>
            <a:pPr>
              <a:spcBef>
                <a:spcPct val="50000"/>
              </a:spcBef>
            </a:pPr>
            <a:r>
              <a:rPr lang="zh-CN" altLang="en-US" sz="1915">
                <a:solidFill>
                  <a:schemeClr val="tx1"/>
                </a:solidFill>
                <a:latin typeface="微软雅黑" panose="020B0503020204020204" pitchFamily="34" charset="-122"/>
                <a:ea typeface="微软雅黑" panose="020B0503020204020204" pitchFamily="34" charset="-122"/>
              </a:rPr>
              <a:t>考点：</a:t>
            </a:r>
          </a:p>
        </p:txBody>
      </p:sp>
      <p:sp>
        <p:nvSpPr>
          <p:cNvPr id="31" name="TextBox 30"/>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76457" cy="356997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（四）不确定型决策方法重点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hangingPunct="1">
              <a:lnSpc>
                <a:spcPct val="150000"/>
              </a:lnSpc>
              <a:buSzPct val="75000"/>
              <a:buFont typeface="微软雅黑" panose="020B0503020204020204" pitchFamily="34" charset="-122"/>
              <a:buChar char="－"/>
            </a:pPr>
            <a:r>
              <a:rPr lang="zh-CN" altLang="en-US" sz="2105" dirty="0">
                <a:solidFill>
                  <a:schemeClr val="tx1"/>
                </a:solidFill>
                <a:latin typeface="微软雅黑" panose="020B0503020204020204" pitchFamily="34" charset="-122"/>
                <a:ea typeface="微软雅黑" panose="020B0503020204020204" pitchFamily="34" charset="-122"/>
              </a:rPr>
              <a:t>悲观决策标准</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华德决策准则</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小中取大法</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a:t>
            </a:r>
          </a:p>
          <a:p>
            <a:pPr eaLnBrk="1" hangingPunct="1">
              <a:lnSpc>
                <a:spcPct val="150000"/>
              </a:lnSpc>
              <a:buSzPct val="75000"/>
            </a:pPr>
            <a:r>
              <a:rPr lang="zh-CN" altLang="en-US" sz="2105" dirty="0">
                <a:solidFill>
                  <a:schemeClr val="tx1"/>
                </a:solidFill>
                <a:latin typeface="微软雅黑" panose="020B0503020204020204" pitchFamily="34" charset="-122"/>
                <a:ea typeface="微软雅黑" panose="020B0503020204020204" pitchFamily="34" charset="-122"/>
              </a:rPr>
              <a:t>    悲观决策者选择在最差自然状态下的各方案比较，取未来各方案取得最小收益值之中的最大收益值方案。</a:t>
            </a:r>
          </a:p>
          <a:p>
            <a:pPr eaLnBrk="1" hangingPunct="1">
              <a:lnSpc>
                <a:spcPct val="150000"/>
              </a:lnSpc>
              <a:buSzPct val="75000"/>
              <a:buFont typeface="微软雅黑" panose="020B0503020204020204" pitchFamily="34" charset="-122"/>
              <a:buChar char="－"/>
            </a:pPr>
            <a:r>
              <a:rPr lang="zh-CN" altLang="en-US" sz="2105" dirty="0">
                <a:solidFill>
                  <a:schemeClr val="tx1"/>
                </a:solidFill>
                <a:latin typeface="微软雅黑" panose="020B0503020204020204" pitchFamily="34" charset="-122"/>
                <a:ea typeface="微软雅黑" panose="020B0503020204020204" pitchFamily="34" charset="-122"/>
              </a:rPr>
              <a:t>乐观决策标准</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赫威斯准则（大中取大法）。</a:t>
            </a:r>
          </a:p>
          <a:p>
            <a:pPr eaLnBrk="1" hangingPunct="1">
              <a:lnSpc>
                <a:spcPct val="150000"/>
              </a:lnSpc>
              <a:buSzPct val="75000"/>
            </a:pPr>
            <a:r>
              <a:rPr lang="zh-CN" altLang="en-US" sz="2105" dirty="0">
                <a:solidFill>
                  <a:schemeClr val="tx1"/>
                </a:solidFill>
                <a:latin typeface="微软雅黑" panose="020B0503020204020204" pitchFamily="34" charset="-122"/>
                <a:ea typeface="微软雅黑" panose="020B0503020204020204" pitchFamily="34" charset="-122"/>
              </a:rPr>
              <a:t>   乐观决策者选择在最好自然状态下的各方案比较，取未来各方案取得最大收益值之中的最大收益方案。</a:t>
            </a: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642949" cy="4817110"/>
          </a:xfrm>
          <a:prstGeom prst="rect">
            <a:avLst/>
          </a:prstGeom>
          <a:noFill/>
        </p:spPr>
        <p:txBody>
          <a:bodyPr wrap="square" lIns="120017" tIns="60008" rIns="120017" bIns="60008" rtlCol="0">
            <a:spAutoFit/>
          </a:bodyPr>
          <a:lstStyle/>
          <a:p>
            <a:pPr eaLnBrk="1" hangingPunct="1">
              <a:lnSpc>
                <a:spcPct val="150000"/>
              </a:lnSpc>
              <a:buSzPct val="75000"/>
              <a:buFont typeface="微软雅黑" panose="020B0503020204020204" pitchFamily="34" charset="-122"/>
              <a:buChar char="－"/>
            </a:pPr>
            <a:r>
              <a:rPr lang="zh-CN" altLang="en-US" sz="2105" dirty="0">
                <a:solidFill>
                  <a:srgbClr val="004250"/>
                </a:solidFill>
                <a:latin typeface="微软雅黑" panose="020B0503020204020204" pitchFamily="34" charset="-122"/>
                <a:ea typeface="微软雅黑" panose="020B0503020204020204" pitchFamily="34" charset="-122"/>
              </a:rPr>
              <a:t>中庸决策标准</a:t>
            </a:r>
          </a:p>
          <a:p>
            <a:pPr eaLnBrk="1" hangingPunct="1">
              <a:lnSpc>
                <a:spcPct val="150000"/>
              </a:lnSpc>
              <a:buSzPct val="75000"/>
            </a:pPr>
            <a:r>
              <a:rPr lang="zh-CN" altLang="en-US" sz="2105" dirty="0">
                <a:solidFill>
                  <a:srgbClr val="004250"/>
                </a:solidFill>
                <a:latin typeface="微软雅黑" panose="020B0503020204020204" pitchFamily="34" charset="-122"/>
                <a:ea typeface="微软雅黑" panose="020B0503020204020204" pitchFamily="34" charset="-122"/>
              </a:rPr>
              <a:t>  </a:t>
            </a:r>
            <a:r>
              <a:rPr lang="zh-CN" altLang="en-US" sz="2105" dirty="0">
                <a:solidFill>
                  <a:schemeClr val="tx1"/>
                </a:solidFill>
                <a:latin typeface="微软雅黑" panose="020B0503020204020204" pitchFamily="34" charset="-122"/>
                <a:ea typeface="微软雅黑" panose="020B0503020204020204" pitchFamily="34" charset="-122"/>
              </a:rPr>
              <a:t>  中庸决策者根据本人的估计，给最好自然状态一个乐观系数（</a:t>
            </a:r>
            <a:r>
              <a:rPr lang="en-US" altLang="zh-CN" sz="2105" dirty="0">
                <a:solidFill>
                  <a:schemeClr val="tx1"/>
                </a:solidFill>
                <a:latin typeface="微软雅黑" panose="020B0503020204020204" pitchFamily="34" charset="-122"/>
                <a:ea typeface="微软雅黑" panose="020B0503020204020204" pitchFamily="34" charset="-122"/>
              </a:rPr>
              <a:t>a)</a:t>
            </a:r>
            <a:r>
              <a:rPr lang="zh-CN" altLang="en-US" sz="2105" dirty="0">
                <a:solidFill>
                  <a:schemeClr val="tx1"/>
                </a:solidFill>
                <a:latin typeface="微软雅黑" panose="020B0503020204020204" pitchFamily="34" charset="-122"/>
                <a:ea typeface="微软雅黑" panose="020B0503020204020204" pitchFamily="34" charset="-122"/>
              </a:rPr>
              <a:t>，给最差自然状态一个悲观系数（</a:t>
            </a:r>
            <a:r>
              <a:rPr lang="en-US" altLang="zh-CN" sz="2105" dirty="0">
                <a:solidFill>
                  <a:schemeClr val="tx1"/>
                </a:solidFill>
                <a:latin typeface="微软雅黑" panose="020B0503020204020204" pitchFamily="34" charset="-122"/>
                <a:ea typeface="微软雅黑" panose="020B0503020204020204" pitchFamily="34" charset="-122"/>
              </a:rPr>
              <a:t>b).</a:t>
            </a:r>
            <a:r>
              <a:rPr lang="zh-CN" altLang="en-US" sz="2105" dirty="0">
                <a:solidFill>
                  <a:schemeClr val="tx1"/>
                </a:solidFill>
                <a:latin typeface="微软雅黑" panose="020B0503020204020204" pitchFamily="34" charset="-122"/>
                <a:ea typeface="微软雅黑" panose="020B0503020204020204" pitchFamily="34" charset="-122"/>
              </a:rPr>
              <a:t>使</a:t>
            </a:r>
            <a:r>
              <a:rPr lang="en-US" altLang="zh-CN" sz="2105" dirty="0" err="1">
                <a:solidFill>
                  <a:schemeClr val="tx1"/>
                </a:solidFill>
                <a:latin typeface="微软雅黑" panose="020B0503020204020204" pitchFamily="34" charset="-122"/>
                <a:ea typeface="微软雅黑" panose="020B0503020204020204" pitchFamily="34" charset="-122"/>
              </a:rPr>
              <a:t>a+b</a:t>
            </a:r>
            <a:r>
              <a:rPr lang="en-US" altLang="zh-CN" sz="2105" dirty="0">
                <a:solidFill>
                  <a:schemeClr val="tx1"/>
                </a:solidFill>
                <a:latin typeface="微软雅黑" panose="020B0503020204020204" pitchFamily="34" charset="-122"/>
                <a:ea typeface="微软雅黑" panose="020B0503020204020204" pitchFamily="34" charset="-122"/>
              </a:rPr>
              <a:t>=1.</a:t>
            </a:r>
            <a:r>
              <a:rPr lang="zh-CN" altLang="en-US" sz="2105" dirty="0">
                <a:solidFill>
                  <a:schemeClr val="tx1"/>
                </a:solidFill>
                <a:latin typeface="微软雅黑" panose="020B0503020204020204" pitchFamily="34" charset="-122"/>
                <a:ea typeface="微软雅黑" panose="020B0503020204020204" pitchFamily="34" charset="-122"/>
              </a:rPr>
              <a:t>然后，将各方案在最好自然状态下的收益值和乐观系数相乘所得的积，与各方案在最差自然状态下的收益值和悲观系数相乘所得的积相加，即求出各方案的期望收益值，然后经过各方案该值比较后选出最大值。</a:t>
            </a:r>
          </a:p>
          <a:p>
            <a:pPr eaLnBrk="1" hangingPunct="1">
              <a:lnSpc>
                <a:spcPct val="150000"/>
              </a:lnSpc>
              <a:buSzPct val="75000"/>
              <a:buFont typeface="微软雅黑" panose="020B0503020204020204" pitchFamily="34" charset="-122"/>
              <a:buChar char="－"/>
            </a:pPr>
            <a:r>
              <a:rPr lang="zh-CN" altLang="en-US" sz="2105" dirty="0">
                <a:solidFill>
                  <a:srgbClr val="004250"/>
                </a:solidFill>
                <a:latin typeface="微软雅黑" panose="020B0503020204020204" pitchFamily="34" charset="-122"/>
                <a:ea typeface="微软雅黑" panose="020B0503020204020204" pitchFamily="34" charset="-122"/>
              </a:rPr>
              <a:t>最小后悔决策标准</a:t>
            </a:r>
            <a:r>
              <a:rPr lang="en-US" altLang="zh-CN" sz="2105" dirty="0">
                <a:solidFill>
                  <a:srgbClr val="004250"/>
                </a:solidFill>
                <a:latin typeface="微软雅黑" panose="020B0503020204020204" pitchFamily="34" charset="-122"/>
                <a:ea typeface="微软雅黑" panose="020B0503020204020204" pitchFamily="34" charset="-122"/>
              </a:rPr>
              <a:t>——</a:t>
            </a:r>
            <a:r>
              <a:rPr lang="zh-CN" altLang="en-US" sz="2105" dirty="0">
                <a:solidFill>
                  <a:srgbClr val="004250"/>
                </a:solidFill>
                <a:latin typeface="微软雅黑" panose="020B0503020204020204" pitchFamily="34" charset="-122"/>
                <a:ea typeface="微软雅黑" panose="020B0503020204020204" pitchFamily="34" charset="-122"/>
              </a:rPr>
              <a:t>萨凡奇决策标准（后悔值大中取小） 。</a:t>
            </a:r>
          </a:p>
          <a:p>
            <a:pPr eaLnBrk="1" hangingPunct="1">
              <a:lnSpc>
                <a:spcPct val="150000"/>
              </a:lnSpc>
              <a:buSzPct val="75000"/>
              <a:buFont typeface="微软雅黑" panose="020B0503020204020204" pitchFamily="34" charset="-122"/>
              <a:buChar char="－"/>
            </a:pPr>
            <a:r>
              <a:rPr lang="zh-CN" altLang="en-US" sz="2105" dirty="0">
                <a:solidFill>
                  <a:srgbClr val="004250"/>
                </a:solidFill>
                <a:latin typeface="微软雅黑" panose="020B0503020204020204" pitchFamily="34" charset="-122"/>
                <a:ea typeface="微软雅黑" panose="020B0503020204020204" pitchFamily="34" charset="-122"/>
              </a:rPr>
              <a:t>同等概率标准（机会均等标准）</a:t>
            </a:r>
            <a:r>
              <a:rPr lang="en-US" altLang="zh-CN" sz="2105" dirty="0">
                <a:solidFill>
                  <a:srgbClr val="004250"/>
                </a:solidFill>
                <a:latin typeface="微软雅黑" panose="020B0503020204020204" pitchFamily="34" charset="-122"/>
                <a:ea typeface="微软雅黑" panose="020B0503020204020204" pitchFamily="34" charset="-122"/>
              </a:rPr>
              <a:t>——</a:t>
            </a:r>
            <a:r>
              <a:rPr lang="zh-CN" altLang="en-US" sz="2105" dirty="0">
                <a:solidFill>
                  <a:srgbClr val="004250"/>
                </a:solidFill>
                <a:latin typeface="微软雅黑" panose="020B0503020204020204" pitchFamily="34" charset="-122"/>
                <a:ea typeface="微软雅黑" panose="020B0503020204020204" pitchFamily="34" charset="-122"/>
              </a:rPr>
              <a:t>拉普拉斯决策标准。</a:t>
            </a:r>
          </a:p>
          <a:p>
            <a:pPr eaLnBrk="1" hangingPunct="1">
              <a:lnSpc>
                <a:spcPct val="90000"/>
              </a:lnSpc>
              <a:buFont typeface="微软雅黑" panose="020B0503020204020204" pitchFamily="34" charset="-122"/>
              <a:buChar char="－"/>
            </a:pPr>
            <a:endParaRPr lang="zh-CN" altLang="en-US" sz="2105" dirty="0">
              <a:solidFill>
                <a:srgbClr val="00425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270854"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二、企业经营计划</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（一）企业计划职能的作用和特点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、决策目标具体化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、有利于提高企业工作效率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、为控制提供标准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（二）制定企业计划原则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、可行性与创造性相结合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、短期计划与长期计划相结合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、稳定性与灵活性相结合</a:t>
            </a: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809684"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（三）编制计划方法</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、滚动计划法。连续灵活、有弹性的计划形式。要求越是近期计划越要具体，逐步较细到较粗，以便留有充分调整和修订的余地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b="1"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按照计划（</a:t>
            </a:r>
            <a:r>
              <a:rPr lang="en-US" altLang="zh-CN" sz="2295" dirty="0">
                <a:solidFill>
                  <a:schemeClr val="tx1"/>
                </a:solidFill>
                <a:latin typeface="微软雅黑" panose="020B0503020204020204" pitchFamily="34" charset="-122"/>
                <a:ea typeface="微软雅黑" panose="020B0503020204020204" pitchFamily="34" charset="-122"/>
                <a:sym typeface="+mn-ea"/>
              </a:rPr>
              <a:t>plan</a:t>
            </a:r>
            <a:r>
              <a:rPr lang="zh-CN" altLang="en-US" sz="2295" dirty="0">
                <a:solidFill>
                  <a:schemeClr val="tx1"/>
                </a:solidFill>
                <a:latin typeface="微软雅黑" panose="020B0503020204020204" pitchFamily="34" charset="-122"/>
                <a:ea typeface="微软雅黑" panose="020B0503020204020204" pitchFamily="34" charset="-122"/>
                <a:sym typeface="+mn-ea"/>
              </a:rPr>
              <a:t>）执行（</a:t>
            </a:r>
            <a:r>
              <a:rPr lang="en-US" altLang="zh-CN" sz="2295" dirty="0">
                <a:solidFill>
                  <a:schemeClr val="tx1"/>
                </a:solidFill>
                <a:latin typeface="微软雅黑" panose="020B0503020204020204" pitchFamily="34" charset="-122"/>
                <a:ea typeface="微软雅黑" panose="020B0503020204020204" pitchFamily="34" charset="-122"/>
                <a:sym typeface="+mn-ea"/>
              </a:rPr>
              <a:t>do</a:t>
            </a:r>
            <a:r>
              <a:rPr lang="zh-CN" altLang="en-US" sz="2295" dirty="0">
                <a:solidFill>
                  <a:schemeClr val="tx1"/>
                </a:solidFill>
                <a:latin typeface="微软雅黑" panose="020B0503020204020204" pitchFamily="34" charset="-122"/>
                <a:ea typeface="微软雅黑" panose="020B0503020204020204" pitchFamily="34" charset="-122"/>
                <a:sym typeface="+mn-ea"/>
              </a:rPr>
              <a:t>）检查（</a:t>
            </a:r>
            <a:r>
              <a:rPr lang="en-US" altLang="zh-CN" sz="2295" dirty="0">
                <a:solidFill>
                  <a:schemeClr val="tx1"/>
                </a:solidFill>
                <a:latin typeface="微软雅黑" panose="020B0503020204020204" pitchFamily="34" charset="-122"/>
                <a:ea typeface="微软雅黑" panose="020B0503020204020204" pitchFamily="34" charset="-122"/>
                <a:sym typeface="+mn-ea"/>
              </a:rPr>
              <a:t>check</a:t>
            </a:r>
            <a:r>
              <a:rPr lang="zh-CN" altLang="en-US" sz="2295" dirty="0">
                <a:solidFill>
                  <a:schemeClr val="tx1"/>
                </a:solidFill>
                <a:latin typeface="微软雅黑" panose="020B0503020204020204" pitchFamily="34" charset="-122"/>
                <a:ea typeface="微软雅黑" panose="020B0503020204020204" pitchFamily="34" charset="-122"/>
                <a:sym typeface="+mn-ea"/>
              </a:rPr>
              <a:t>）和处理（</a:t>
            </a:r>
            <a:r>
              <a:rPr lang="en-US" altLang="zh-CN" sz="2295" dirty="0">
                <a:solidFill>
                  <a:schemeClr val="tx1"/>
                </a:solidFill>
                <a:latin typeface="微软雅黑" panose="020B0503020204020204" pitchFamily="34" charset="-122"/>
                <a:ea typeface="微软雅黑" panose="020B0503020204020204" pitchFamily="34" charset="-122"/>
                <a:sym typeface="+mn-ea"/>
              </a:rPr>
              <a:t>action</a:t>
            </a:r>
            <a:r>
              <a:rPr lang="zh-CN" altLang="en-US" sz="2295" dirty="0">
                <a:solidFill>
                  <a:schemeClr val="tx1"/>
                </a:solidFill>
                <a:latin typeface="微软雅黑" panose="020B0503020204020204" pitchFamily="34" charset="-122"/>
                <a:ea typeface="微软雅黑" panose="020B0503020204020204" pitchFamily="34" charset="-122"/>
                <a:sym typeface="+mn-ea"/>
              </a:rPr>
              <a:t>）四个阶段的顺序，周而复始地进行计划管理的一种工作方法。</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45589"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5185" y="1034415"/>
            <a:ext cx="8263255" cy="330454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、综合平衡法。基本方法是寻求下述关系的协调一致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）资源分配关系：人力物力财力分配与计划相平衡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）投入产出关系：生产与投入、消耗与成果、费用与效益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）整体与局部关系：整体发展与部门、各环节间平衡协调、供给与需求、收入与支出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
        <p:nvSpPr>
          <p:cNvPr id="2" name="文本框 1"/>
          <p:cNvSpPr txBox="1"/>
          <p:nvPr/>
        </p:nvSpPr>
        <p:spPr>
          <a:xfrm>
            <a:off x="848033" y="1034946"/>
            <a:ext cx="7428798" cy="32918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（四）企业经营计划目标管理</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、含义：指围绕企业一定时期总目标，各部门管理人员和全体职工各自制定自己的分目标，经调整平衡，成为相互联系的目标系统的管理方法。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
        <p:nvSpPr>
          <p:cNvPr id="2" name="文本框 1"/>
          <p:cNvSpPr txBox="1"/>
          <p:nvPr/>
        </p:nvSpPr>
        <p:spPr>
          <a:xfrm>
            <a:off x="848033" y="1042235"/>
            <a:ext cx="7392349" cy="391160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美国管理大师德鲁克提出 “目标管理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(MBO) ”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法，是</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指上级和下级共同参与目标的制定，并对如何实现目标</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达成一致意见的这样一种现代管理模式。</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目标管理的特点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、它是一种系统化的管理模式。</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、要求有明确完整的目标体系。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、更富于参与性。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、强调自我控制。</a:t>
            </a:r>
            <a:endParaRPr kumimoji="0" lang="zh-CN" altLang="en-US" sz="2295" b="0" i="0" u="none" strike="noStrike" kern="1200" cap="none" spc="0" normalizeH="0" baseline="0" noProof="0" dirty="0">
              <a:ln>
                <a:noFill/>
              </a:ln>
              <a:solidFill>
                <a:schemeClr val="tx1"/>
              </a:solidFill>
              <a:effectLst>
                <a:outerShdw blurRad="38100" dist="38100" dir="2700000" algn="tl">
                  <a:srgbClr val="EEECE1"/>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、重视员工的培训和能力开发。</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
        <p:nvSpPr>
          <p:cNvPr id="2" name="文本框 1"/>
          <p:cNvSpPr txBox="1"/>
          <p:nvPr/>
        </p:nvSpPr>
        <p:spPr>
          <a:xfrm>
            <a:off x="835332" y="1057448"/>
            <a:ext cx="7878328" cy="383095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、目标管理的实施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）经营目标体系的建立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）经营目标的实施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）经营目标的控制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R="0" lvl="0" algn="l" rtl="0" eaLnBrk="1" latinLnBrk="0" hangingPunct="1">
              <a:lnSpc>
                <a:spcPct val="150000"/>
              </a:lnSpc>
              <a:spcBef>
                <a:spcPct val="0"/>
              </a:spcBef>
              <a:spcAft>
                <a:spcPct val="0"/>
              </a:spcAft>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grpSp>
        <p:nvGrpSpPr>
          <p:cNvPr id="4" name="Group 4"/>
          <p:cNvGrpSpPr/>
          <p:nvPr/>
        </p:nvGrpSpPr>
        <p:grpSpPr bwMode="auto">
          <a:xfrm>
            <a:off x="4524150" y="1583785"/>
            <a:ext cx="5945692" cy="4168818"/>
            <a:chOff x="1912" y="1144"/>
            <a:chExt cx="3840" cy="2496"/>
          </a:xfrm>
        </p:grpSpPr>
        <p:grpSp>
          <p:nvGrpSpPr>
            <p:cNvPr id="5" name="Group 5"/>
            <p:cNvGrpSpPr>
              <a:grpSpLocks noChangeAspect="1"/>
            </p:cNvGrpSpPr>
            <p:nvPr/>
          </p:nvGrpSpPr>
          <p:grpSpPr bwMode="auto">
            <a:xfrm>
              <a:off x="2741" y="1723"/>
              <a:ext cx="2938" cy="1781"/>
              <a:chOff x="1810" y="1200"/>
              <a:chExt cx="3678" cy="2220"/>
            </a:xfrm>
          </p:grpSpPr>
          <p:sp>
            <p:nvSpPr>
              <p:cNvPr id="17" name="Rectangle 6"/>
              <p:cNvSpPr>
                <a:spLocks noChangeAspect="1" noChangeArrowheads="1"/>
              </p:cNvSpPr>
              <p:nvPr/>
            </p:nvSpPr>
            <p:spPr bwMode="auto">
              <a:xfrm>
                <a:off x="3303" y="1200"/>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sp>
            <p:nvSpPr>
              <p:cNvPr id="18" name="Rectangle 7"/>
              <p:cNvSpPr>
                <a:spLocks noChangeAspect="1" noChangeArrowheads="1"/>
              </p:cNvSpPr>
              <p:nvPr/>
            </p:nvSpPr>
            <p:spPr bwMode="auto">
              <a:xfrm>
                <a:off x="2379" y="1680"/>
                <a:ext cx="528" cy="193"/>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19" name="AutoShape 8"/>
              <p:cNvCxnSpPr>
                <a:cxnSpLocks noChangeAspect="1" noChangeShapeType="1"/>
                <a:stCxn id="17" idx="2"/>
                <a:endCxn id="18" idx="0"/>
              </p:cNvCxnSpPr>
              <p:nvPr/>
            </p:nvCxnSpPr>
            <p:spPr bwMode="auto">
              <a:xfrm rot="5400000">
                <a:off x="2961" y="1074"/>
                <a:ext cx="288" cy="924"/>
              </a:xfrm>
              <a:prstGeom prst="bentConnector3">
                <a:avLst>
                  <a:gd name="adj1" fmla="val 50000"/>
                </a:avLst>
              </a:prstGeom>
              <a:noFill/>
              <a:ln w="9525">
                <a:solidFill>
                  <a:srgbClr val="004250"/>
                </a:solidFill>
                <a:miter lim="800000"/>
                <a:tailEnd type="triangle" w="med" len="med"/>
              </a:ln>
            </p:spPr>
          </p:cxnSp>
          <p:sp>
            <p:nvSpPr>
              <p:cNvPr id="20" name="Rectangle 9"/>
              <p:cNvSpPr>
                <a:spLocks noChangeAspect="1" noChangeArrowheads="1"/>
              </p:cNvSpPr>
              <p:nvPr/>
            </p:nvSpPr>
            <p:spPr bwMode="auto">
              <a:xfrm rot="5400000">
                <a:off x="2088"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21" name="AutoShape 10"/>
              <p:cNvCxnSpPr>
                <a:cxnSpLocks noChangeAspect="1" noChangeShapeType="1"/>
                <a:stCxn id="18" idx="2"/>
                <a:endCxn id="20" idx="1"/>
              </p:cNvCxnSpPr>
              <p:nvPr/>
            </p:nvCxnSpPr>
            <p:spPr bwMode="auto">
              <a:xfrm rot="5400000">
                <a:off x="2330" y="1894"/>
                <a:ext cx="334" cy="292"/>
              </a:xfrm>
              <a:prstGeom prst="bentConnector3">
                <a:avLst>
                  <a:gd name="adj1" fmla="val 50000"/>
                </a:avLst>
              </a:prstGeom>
              <a:noFill/>
              <a:ln w="9525">
                <a:solidFill>
                  <a:srgbClr val="004250"/>
                </a:solidFill>
                <a:miter lim="800000"/>
                <a:tailEnd type="triangle" w="med" len="med"/>
              </a:ln>
            </p:spPr>
          </p:cxnSp>
          <p:sp>
            <p:nvSpPr>
              <p:cNvPr id="22" name="Rectangle 11"/>
              <p:cNvSpPr>
                <a:spLocks noChangeAspect="1" noChangeArrowheads="1"/>
              </p:cNvSpPr>
              <p:nvPr/>
            </p:nvSpPr>
            <p:spPr bwMode="auto">
              <a:xfrm rot="5400000">
                <a:off x="2382"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23" name="AutoShape 12"/>
              <p:cNvCxnSpPr>
                <a:cxnSpLocks noChangeAspect="1" noChangeShapeType="1"/>
                <a:stCxn id="18" idx="2"/>
                <a:endCxn id="22" idx="1"/>
              </p:cNvCxnSpPr>
              <p:nvPr/>
            </p:nvCxnSpPr>
            <p:spPr bwMode="auto">
              <a:xfrm rot="16200000" flipH="1">
                <a:off x="2477" y="2039"/>
                <a:ext cx="334" cy="2"/>
              </a:xfrm>
              <a:prstGeom prst="bentConnector3">
                <a:avLst>
                  <a:gd name="adj1" fmla="val 50000"/>
                </a:avLst>
              </a:prstGeom>
              <a:noFill/>
              <a:ln w="9525">
                <a:solidFill>
                  <a:srgbClr val="004250"/>
                </a:solidFill>
                <a:miter lim="800000"/>
                <a:tailEnd type="triangle" w="med" len="med"/>
              </a:ln>
            </p:spPr>
          </p:cxnSp>
          <p:sp>
            <p:nvSpPr>
              <p:cNvPr id="24" name="Rectangle 13"/>
              <p:cNvSpPr>
                <a:spLocks noChangeAspect="1" noChangeArrowheads="1"/>
              </p:cNvSpPr>
              <p:nvPr/>
            </p:nvSpPr>
            <p:spPr bwMode="auto">
              <a:xfrm rot="5400000">
                <a:off x="2664"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25" name="AutoShape 14"/>
              <p:cNvCxnSpPr>
                <a:cxnSpLocks noChangeAspect="1" noChangeShapeType="1"/>
                <a:stCxn id="18" idx="2"/>
                <a:endCxn id="24" idx="1"/>
              </p:cNvCxnSpPr>
              <p:nvPr/>
            </p:nvCxnSpPr>
            <p:spPr bwMode="auto">
              <a:xfrm rot="16200000" flipH="1">
                <a:off x="2618" y="1898"/>
                <a:ext cx="334" cy="284"/>
              </a:xfrm>
              <a:prstGeom prst="bentConnector3">
                <a:avLst>
                  <a:gd name="adj1" fmla="val 50000"/>
                </a:avLst>
              </a:prstGeom>
              <a:noFill/>
              <a:ln w="9525">
                <a:solidFill>
                  <a:srgbClr val="004250"/>
                </a:solidFill>
                <a:miter lim="800000"/>
                <a:tailEnd type="triangle" w="med" len="med"/>
              </a:ln>
            </p:spPr>
          </p:cxnSp>
          <p:sp>
            <p:nvSpPr>
              <p:cNvPr id="26" name="Rectangle 15"/>
              <p:cNvSpPr>
                <a:spLocks noChangeAspect="1" noChangeArrowheads="1"/>
              </p:cNvSpPr>
              <p:nvPr/>
            </p:nvSpPr>
            <p:spPr bwMode="auto">
              <a:xfrm>
                <a:off x="3300" y="1680"/>
                <a:ext cx="528" cy="193"/>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sp>
            <p:nvSpPr>
              <p:cNvPr id="27" name="Rectangle 16"/>
              <p:cNvSpPr>
                <a:spLocks noChangeAspect="1" noChangeArrowheads="1"/>
              </p:cNvSpPr>
              <p:nvPr/>
            </p:nvSpPr>
            <p:spPr bwMode="auto">
              <a:xfrm rot="5400000">
                <a:off x="3000"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28" name="AutoShape 17"/>
              <p:cNvCxnSpPr>
                <a:cxnSpLocks noChangeAspect="1" noChangeShapeType="1"/>
                <a:stCxn id="26" idx="2"/>
                <a:endCxn id="27" idx="1"/>
              </p:cNvCxnSpPr>
              <p:nvPr/>
            </p:nvCxnSpPr>
            <p:spPr bwMode="auto">
              <a:xfrm rot="5400000">
                <a:off x="3247" y="1889"/>
                <a:ext cx="334" cy="301"/>
              </a:xfrm>
              <a:prstGeom prst="bentConnector3">
                <a:avLst>
                  <a:gd name="adj1" fmla="val 50000"/>
                </a:avLst>
              </a:prstGeom>
              <a:noFill/>
              <a:ln w="9525">
                <a:solidFill>
                  <a:srgbClr val="004250"/>
                </a:solidFill>
                <a:miter lim="800000"/>
                <a:tailEnd type="triangle" w="med" len="med"/>
              </a:ln>
            </p:spPr>
          </p:cxnSp>
          <p:sp>
            <p:nvSpPr>
              <p:cNvPr id="29" name="Rectangle 18"/>
              <p:cNvSpPr>
                <a:spLocks noChangeAspect="1" noChangeArrowheads="1"/>
              </p:cNvSpPr>
              <p:nvPr/>
            </p:nvSpPr>
            <p:spPr bwMode="auto">
              <a:xfrm rot="5400000">
                <a:off x="3303"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30" name="AutoShape 19"/>
              <p:cNvCxnSpPr>
                <a:cxnSpLocks noChangeAspect="1" noChangeShapeType="1"/>
                <a:stCxn id="26" idx="2"/>
                <a:endCxn id="29" idx="1"/>
              </p:cNvCxnSpPr>
              <p:nvPr/>
            </p:nvCxnSpPr>
            <p:spPr bwMode="auto">
              <a:xfrm rot="16200000" flipH="1">
                <a:off x="3398" y="2039"/>
                <a:ext cx="334" cy="2"/>
              </a:xfrm>
              <a:prstGeom prst="bentConnector3">
                <a:avLst>
                  <a:gd name="adj1" fmla="val 50000"/>
                </a:avLst>
              </a:prstGeom>
              <a:noFill/>
              <a:ln w="9525">
                <a:solidFill>
                  <a:srgbClr val="004250"/>
                </a:solidFill>
                <a:miter lim="800000"/>
                <a:tailEnd type="triangle" w="med" len="med"/>
              </a:ln>
            </p:spPr>
          </p:cxnSp>
          <p:sp>
            <p:nvSpPr>
              <p:cNvPr id="31" name="Rectangle 20"/>
              <p:cNvSpPr>
                <a:spLocks noChangeAspect="1" noChangeArrowheads="1"/>
              </p:cNvSpPr>
              <p:nvPr/>
            </p:nvSpPr>
            <p:spPr bwMode="auto">
              <a:xfrm rot="5400000">
                <a:off x="3624"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32" name="AutoShape 21"/>
              <p:cNvCxnSpPr>
                <a:cxnSpLocks noChangeAspect="1" noChangeShapeType="1"/>
                <a:stCxn id="26" idx="2"/>
                <a:endCxn id="31" idx="1"/>
              </p:cNvCxnSpPr>
              <p:nvPr/>
            </p:nvCxnSpPr>
            <p:spPr bwMode="auto">
              <a:xfrm rot="16200000" flipH="1">
                <a:off x="3559" y="1878"/>
                <a:ext cx="334" cy="323"/>
              </a:xfrm>
              <a:prstGeom prst="bentConnector3">
                <a:avLst>
                  <a:gd name="adj1" fmla="val 50000"/>
                </a:avLst>
              </a:prstGeom>
              <a:noFill/>
              <a:ln w="9525">
                <a:solidFill>
                  <a:srgbClr val="004250"/>
                </a:solidFill>
                <a:miter lim="800000"/>
                <a:tailEnd type="triangle" w="med" len="med"/>
              </a:ln>
            </p:spPr>
          </p:cxnSp>
          <p:cxnSp>
            <p:nvCxnSpPr>
              <p:cNvPr id="33" name="AutoShape 22"/>
              <p:cNvCxnSpPr>
                <a:cxnSpLocks noChangeAspect="1" noChangeShapeType="1"/>
                <a:stCxn id="17" idx="2"/>
                <a:endCxn id="26" idx="0"/>
              </p:cNvCxnSpPr>
              <p:nvPr/>
            </p:nvCxnSpPr>
            <p:spPr bwMode="auto">
              <a:xfrm rot="5400000">
                <a:off x="3422" y="1534"/>
                <a:ext cx="288" cy="3"/>
              </a:xfrm>
              <a:prstGeom prst="bentConnector3">
                <a:avLst>
                  <a:gd name="adj1" fmla="val 50000"/>
                </a:avLst>
              </a:prstGeom>
              <a:noFill/>
              <a:ln w="9525">
                <a:solidFill>
                  <a:srgbClr val="004250"/>
                </a:solidFill>
                <a:miter lim="800000"/>
                <a:tailEnd type="triangle" w="med" len="med"/>
              </a:ln>
            </p:spPr>
          </p:cxnSp>
          <p:sp>
            <p:nvSpPr>
              <p:cNvPr id="34" name="Rectangle 23"/>
              <p:cNvSpPr>
                <a:spLocks noChangeAspect="1" noChangeArrowheads="1"/>
              </p:cNvSpPr>
              <p:nvPr/>
            </p:nvSpPr>
            <p:spPr bwMode="auto">
              <a:xfrm>
                <a:off x="4236" y="1680"/>
                <a:ext cx="528" cy="193"/>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sp>
            <p:nvSpPr>
              <p:cNvPr id="35" name="Rectangle 24"/>
              <p:cNvSpPr>
                <a:spLocks noChangeAspect="1" noChangeArrowheads="1"/>
              </p:cNvSpPr>
              <p:nvPr/>
            </p:nvSpPr>
            <p:spPr bwMode="auto">
              <a:xfrm rot="5400000">
                <a:off x="3960"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36" name="AutoShape 25"/>
              <p:cNvCxnSpPr>
                <a:cxnSpLocks noChangeAspect="1" noChangeShapeType="1"/>
                <a:stCxn id="34" idx="2"/>
                <a:endCxn id="35" idx="1"/>
              </p:cNvCxnSpPr>
              <p:nvPr/>
            </p:nvCxnSpPr>
            <p:spPr bwMode="auto">
              <a:xfrm rot="5400000">
                <a:off x="4195" y="1901"/>
                <a:ext cx="334" cy="277"/>
              </a:xfrm>
              <a:prstGeom prst="bentConnector3">
                <a:avLst>
                  <a:gd name="adj1" fmla="val 50000"/>
                </a:avLst>
              </a:prstGeom>
              <a:noFill/>
              <a:ln w="9525">
                <a:solidFill>
                  <a:srgbClr val="004250"/>
                </a:solidFill>
                <a:miter lim="800000"/>
                <a:tailEnd type="triangle" w="med" len="med"/>
              </a:ln>
            </p:spPr>
          </p:cxnSp>
          <p:sp>
            <p:nvSpPr>
              <p:cNvPr id="37" name="Rectangle 26"/>
              <p:cNvSpPr>
                <a:spLocks noChangeAspect="1" noChangeArrowheads="1"/>
              </p:cNvSpPr>
              <p:nvPr/>
            </p:nvSpPr>
            <p:spPr bwMode="auto">
              <a:xfrm rot="5400000">
                <a:off x="4239"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38" name="AutoShape 27"/>
              <p:cNvCxnSpPr>
                <a:cxnSpLocks noChangeAspect="1" noChangeShapeType="1"/>
                <a:stCxn id="34" idx="2"/>
                <a:endCxn id="37" idx="1"/>
              </p:cNvCxnSpPr>
              <p:nvPr/>
            </p:nvCxnSpPr>
            <p:spPr bwMode="auto">
              <a:xfrm rot="16200000" flipH="1">
                <a:off x="4334" y="2039"/>
                <a:ext cx="334" cy="2"/>
              </a:xfrm>
              <a:prstGeom prst="bentConnector3">
                <a:avLst>
                  <a:gd name="adj1" fmla="val 50000"/>
                </a:avLst>
              </a:prstGeom>
              <a:noFill/>
              <a:ln w="9525">
                <a:solidFill>
                  <a:srgbClr val="004250"/>
                </a:solidFill>
                <a:miter lim="800000"/>
                <a:tailEnd type="triangle" w="med" len="med"/>
              </a:ln>
            </p:spPr>
          </p:cxnSp>
          <p:sp>
            <p:nvSpPr>
              <p:cNvPr id="39" name="Rectangle 28"/>
              <p:cNvSpPr>
                <a:spLocks noChangeAspect="1" noChangeArrowheads="1"/>
              </p:cNvSpPr>
              <p:nvPr/>
            </p:nvSpPr>
            <p:spPr bwMode="auto">
              <a:xfrm rot="5400000">
                <a:off x="4536" y="2376"/>
                <a:ext cx="528" cy="192"/>
              </a:xfrm>
              <a:prstGeom prst="rect">
                <a:avLst/>
              </a:prstGeom>
              <a:noFill/>
              <a:ln w="9525">
                <a:solidFill>
                  <a:srgbClr val="004250"/>
                </a:solidFill>
                <a:miter lim="800000"/>
              </a:ln>
            </p:spPr>
            <p:txBody>
              <a:bodyPr wrap="none" anchor="ctr"/>
              <a:lstStyle/>
              <a:p>
                <a:endParaRPr lang="zh-CN" altLang="en-US" sz="100">
                  <a:solidFill>
                    <a:schemeClr val="tx1"/>
                  </a:solidFill>
                </a:endParaRPr>
              </a:p>
            </p:txBody>
          </p:sp>
          <p:cxnSp>
            <p:nvCxnSpPr>
              <p:cNvPr id="40" name="AutoShape 29"/>
              <p:cNvCxnSpPr>
                <a:cxnSpLocks noChangeAspect="1" noChangeShapeType="1"/>
                <a:stCxn id="34" idx="2"/>
                <a:endCxn id="39" idx="1"/>
              </p:cNvCxnSpPr>
              <p:nvPr/>
            </p:nvCxnSpPr>
            <p:spPr bwMode="auto">
              <a:xfrm rot="16200000" flipH="1">
                <a:off x="4483" y="1890"/>
                <a:ext cx="334" cy="299"/>
              </a:xfrm>
              <a:prstGeom prst="bentConnector3">
                <a:avLst>
                  <a:gd name="adj1" fmla="val 50000"/>
                </a:avLst>
              </a:prstGeom>
              <a:noFill/>
              <a:ln w="9525">
                <a:solidFill>
                  <a:srgbClr val="004250"/>
                </a:solidFill>
                <a:miter lim="800000"/>
                <a:tailEnd type="triangle" w="med" len="med"/>
              </a:ln>
            </p:spPr>
          </p:cxnSp>
          <p:cxnSp>
            <p:nvCxnSpPr>
              <p:cNvPr id="41" name="AutoShape 30"/>
              <p:cNvCxnSpPr>
                <a:cxnSpLocks noChangeAspect="1" noChangeShapeType="1"/>
                <a:stCxn id="17" idx="2"/>
                <a:endCxn id="34" idx="0"/>
              </p:cNvCxnSpPr>
              <p:nvPr/>
            </p:nvCxnSpPr>
            <p:spPr bwMode="auto">
              <a:xfrm rot="16200000" flipH="1">
                <a:off x="3890" y="1069"/>
                <a:ext cx="288" cy="933"/>
              </a:xfrm>
              <a:prstGeom prst="bentConnector3">
                <a:avLst>
                  <a:gd name="adj1" fmla="val 50000"/>
                </a:avLst>
              </a:prstGeom>
              <a:noFill/>
              <a:ln w="9525">
                <a:solidFill>
                  <a:srgbClr val="004250"/>
                </a:solidFill>
                <a:miter lim="800000"/>
                <a:tailEnd type="triangle" w="med" len="med"/>
              </a:ln>
            </p:spPr>
          </p:cxnSp>
          <p:grpSp>
            <p:nvGrpSpPr>
              <p:cNvPr id="42" name="Group 31"/>
              <p:cNvGrpSpPr>
                <a:grpSpLocks noChangeAspect="1"/>
              </p:cNvGrpSpPr>
              <p:nvPr/>
            </p:nvGrpSpPr>
            <p:grpSpPr bwMode="auto">
              <a:xfrm>
                <a:off x="1810" y="2938"/>
                <a:ext cx="316" cy="470"/>
                <a:chOff x="5213" y="2067"/>
                <a:chExt cx="395" cy="602"/>
              </a:xfrm>
            </p:grpSpPr>
            <p:sp>
              <p:nvSpPr>
                <p:cNvPr id="539" name="Freeform 32"/>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540" name="Freeform 33"/>
                <p:cNvSpPr>
                  <a:spLocks noChangeAspect="1"/>
                </p:cNvSpPr>
                <p:nvPr/>
              </p:nvSpPr>
              <p:spPr bwMode="auto">
                <a:xfrm>
                  <a:off x="5408" y="2632"/>
                  <a:ext cx="200" cy="32"/>
                </a:xfrm>
                <a:custGeom>
                  <a:avLst/>
                  <a:gdLst>
                    <a:gd name="T0" fmla="*/ 0 w 445"/>
                    <a:gd name="T1" fmla="*/ 0 h 69"/>
                    <a:gd name="T2" fmla="*/ 0 w 445"/>
                    <a:gd name="T3" fmla="*/ 0 h 69"/>
                    <a:gd name="T4" fmla="*/ 0 w 445"/>
                    <a:gd name="T5" fmla="*/ 0 h 69"/>
                    <a:gd name="T6" fmla="*/ 0 w 445"/>
                    <a:gd name="T7" fmla="*/ 0 h 69"/>
                    <a:gd name="T8" fmla="*/ 0 w 445"/>
                    <a:gd name="T9" fmla="*/ 0 h 69"/>
                    <a:gd name="T10" fmla="*/ 0 w 445"/>
                    <a:gd name="T11" fmla="*/ 0 h 69"/>
                    <a:gd name="T12" fmla="*/ 0 w 445"/>
                    <a:gd name="T13" fmla="*/ 0 h 69"/>
                    <a:gd name="T14" fmla="*/ 0 w 445"/>
                    <a:gd name="T15" fmla="*/ 0 h 69"/>
                    <a:gd name="T16" fmla="*/ 0 w 445"/>
                    <a:gd name="T17" fmla="*/ 0 h 69"/>
                    <a:gd name="T18" fmla="*/ 0 w 445"/>
                    <a:gd name="T19" fmla="*/ 0 h 69"/>
                    <a:gd name="T20" fmla="*/ 0 w 445"/>
                    <a:gd name="T21" fmla="*/ 0 h 69"/>
                    <a:gd name="T22" fmla="*/ 0 w 445"/>
                    <a:gd name="T23" fmla="*/ 0 h 69"/>
                    <a:gd name="T24" fmla="*/ 0 w 445"/>
                    <a:gd name="T25" fmla="*/ 0 h 69"/>
                    <a:gd name="T26" fmla="*/ 0 w 445"/>
                    <a:gd name="T27" fmla="*/ 0 h 69"/>
                    <a:gd name="T28" fmla="*/ 0 w 445"/>
                    <a:gd name="T29" fmla="*/ 0 h 69"/>
                    <a:gd name="T30" fmla="*/ 0 w 445"/>
                    <a:gd name="T31" fmla="*/ 0 h 69"/>
                    <a:gd name="T32" fmla="*/ 0 w 445"/>
                    <a:gd name="T33" fmla="*/ 0 h 69"/>
                    <a:gd name="T34" fmla="*/ 0 w 445"/>
                    <a:gd name="T35" fmla="*/ 0 h 69"/>
                    <a:gd name="T36" fmla="*/ 0 w 445"/>
                    <a:gd name="T37" fmla="*/ 0 h 69"/>
                    <a:gd name="T38" fmla="*/ 0 w 445"/>
                    <a:gd name="T39" fmla="*/ 0 h 69"/>
                    <a:gd name="T40" fmla="*/ 0 w 445"/>
                    <a:gd name="T41" fmla="*/ 0 h 69"/>
                    <a:gd name="T42" fmla="*/ 0 w 445"/>
                    <a:gd name="T43" fmla="*/ 0 h 69"/>
                    <a:gd name="T44" fmla="*/ 0 w 445"/>
                    <a:gd name="T45" fmla="*/ 0 h 69"/>
                    <a:gd name="T46" fmla="*/ 0 w 445"/>
                    <a:gd name="T47" fmla="*/ 0 h 69"/>
                    <a:gd name="T48" fmla="*/ 0 w 445"/>
                    <a:gd name="T49" fmla="*/ 0 h 69"/>
                    <a:gd name="T50" fmla="*/ 0 w 445"/>
                    <a:gd name="T51" fmla="*/ 0 h 69"/>
                    <a:gd name="T52" fmla="*/ 0 w 445"/>
                    <a:gd name="T53" fmla="*/ 0 h 69"/>
                    <a:gd name="T54" fmla="*/ 0 w 445"/>
                    <a:gd name="T55" fmla="*/ 0 h 69"/>
                    <a:gd name="T56" fmla="*/ 0 w 445"/>
                    <a:gd name="T57" fmla="*/ 0 h 69"/>
                    <a:gd name="T58" fmla="*/ 0 w 445"/>
                    <a:gd name="T59" fmla="*/ 0 h 69"/>
                    <a:gd name="T60" fmla="*/ 0 w 445"/>
                    <a:gd name="T61" fmla="*/ 0 h 69"/>
                    <a:gd name="T62" fmla="*/ 0 w 445"/>
                    <a:gd name="T63" fmla="*/ 0 h 69"/>
                    <a:gd name="T64" fmla="*/ 0 w 445"/>
                    <a:gd name="T65" fmla="*/ 0 h 69"/>
                    <a:gd name="T66" fmla="*/ 0 w 445"/>
                    <a:gd name="T67" fmla="*/ 0 h 69"/>
                    <a:gd name="T68" fmla="*/ 0 w 445"/>
                    <a:gd name="T69" fmla="*/ 0 h 69"/>
                    <a:gd name="T70" fmla="*/ 0 w 445"/>
                    <a:gd name="T71" fmla="*/ 0 h 69"/>
                    <a:gd name="T72" fmla="*/ 0 w 445"/>
                    <a:gd name="T73" fmla="*/ 0 h 69"/>
                    <a:gd name="T74" fmla="*/ 0 w 445"/>
                    <a:gd name="T75" fmla="*/ 0 h 69"/>
                    <a:gd name="T76" fmla="*/ 0 w 445"/>
                    <a:gd name="T77" fmla="*/ 0 h 69"/>
                    <a:gd name="T78" fmla="*/ 0 w 445"/>
                    <a:gd name="T79" fmla="*/ 0 h 69"/>
                    <a:gd name="T80" fmla="*/ 0 w 445"/>
                    <a:gd name="T81" fmla="*/ 0 h 69"/>
                    <a:gd name="T82" fmla="*/ 0 w 445"/>
                    <a:gd name="T83" fmla="*/ 0 h 69"/>
                    <a:gd name="T84" fmla="*/ 0 w 445"/>
                    <a:gd name="T85" fmla="*/ 0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5"/>
                    <a:gd name="T130" fmla="*/ 0 h 69"/>
                    <a:gd name="T131" fmla="*/ 445 w 445"/>
                    <a:gd name="T132" fmla="*/ 69 h 6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5" h="69">
                      <a:moveTo>
                        <a:pt x="351" y="11"/>
                      </a:moveTo>
                      <a:lnTo>
                        <a:pt x="343" y="11"/>
                      </a:lnTo>
                      <a:lnTo>
                        <a:pt x="331" y="11"/>
                      </a:lnTo>
                      <a:lnTo>
                        <a:pt x="318" y="11"/>
                      </a:lnTo>
                      <a:lnTo>
                        <a:pt x="303" y="10"/>
                      </a:lnTo>
                      <a:lnTo>
                        <a:pt x="290" y="9"/>
                      </a:lnTo>
                      <a:lnTo>
                        <a:pt x="278" y="8"/>
                      </a:lnTo>
                      <a:lnTo>
                        <a:pt x="269" y="8"/>
                      </a:lnTo>
                      <a:lnTo>
                        <a:pt x="263" y="8"/>
                      </a:lnTo>
                      <a:lnTo>
                        <a:pt x="256" y="9"/>
                      </a:lnTo>
                      <a:lnTo>
                        <a:pt x="250" y="10"/>
                      </a:lnTo>
                      <a:lnTo>
                        <a:pt x="244" y="11"/>
                      </a:lnTo>
                      <a:lnTo>
                        <a:pt x="238" y="11"/>
                      </a:lnTo>
                      <a:lnTo>
                        <a:pt x="234" y="11"/>
                      </a:lnTo>
                      <a:lnTo>
                        <a:pt x="230" y="10"/>
                      </a:lnTo>
                      <a:lnTo>
                        <a:pt x="224" y="10"/>
                      </a:lnTo>
                      <a:lnTo>
                        <a:pt x="218" y="9"/>
                      </a:lnTo>
                      <a:lnTo>
                        <a:pt x="212" y="8"/>
                      </a:lnTo>
                      <a:lnTo>
                        <a:pt x="208" y="8"/>
                      </a:lnTo>
                      <a:lnTo>
                        <a:pt x="203" y="7"/>
                      </a:lnTo>
                      <a:lnTo>
                        <a:pt x="201" y="7"/>
                      </a:lnTo>
                      <a:lnTo>
                        <a:pt x="198" y="7"/>
                      </a:lnTo>
                      <a:lnTo>
                        <a:pt x="193" y="6"/>
                      </a:lnTo>
                      <a:lnTo>
                        <a:pt x="186" y="6"/>
                      </a:lnTo>
                      <a:lnTo>
                        <a:pt x="178" y="5"/>
                      </a:lnTo>
                      <a:lnTo>
                        <a:pt x="170" y="3"/>
                      </a:lnTo>
                      <a:lnTo>
                        <a:pt x="161" y="2"/>
                      </a:lnTo>
                      <a:lnTo>
                        <a:pt x="153" y="1"/>
                      </a:lnTo>
                      <a:lnTo>
                        <a:pt x="146" y="0"/>
                      </a:lnTo>
                      <a:lnTo>
                        <a:pt x="139" y="0"/>
                      </a:lnTo>
                      <a:lnTo>
                        <a:pt x="131" y="1"/>
                      </a:lnTo>
                      <a:lnTo>
                        <a:pt x="122" y="2"/>
                      </a:lnTo>
                      <a:lnTo>
                        <a:pt x="114" y="5"/>
                      </a:lnTo>
                      <a:lnTo>
                        <a:pt x="104" y="8"/>
                      </a:lnTo>
                      <a:lnTo>
                        <a:pt x="97" y="10"/>
                      </a:lnTo>
                      <a:lnTo>
                        <a:pt x="90" y="11"/>
                      </a:lnTo>
                      <a:lnTo>
                        <a:pt x="87" y="13"/>
                      </a:lnTo>
                      <a:lnTo>
                        <a:pt x="80" y="15"/>
                      </a:lnTo>
                      <a:lnTo>
                        <a:pt x="71" y="16"/>
                      </a:lnTo>
                      <a:lnTo>
                        <a:pt x="62" y="18"/>
                      </a:lnTo>
                      <a:lnTo>
                        <a:pt x="56" y="20"/>
                      </a:lnTo>
                      <a:lnTo>
                        <a:pt x="55" y="20"/>
                      </a:lnTo>
                      <a:lnTo>
                        <a:pt x="53" y="22"/>
                      </a:lnTo>
                      <a:lnTo>
                        <a:pt x="53" y="23"/>
                      </a:lnTo>
                      <a:lnTo>
                        <a:pt x="53" y="25"/>
                      </a:lnTo>
                      <a:lnTo>
                        <a:pt x="48" y="25"/>
                      </a:lnTo>
                      <a:lnTo>
                        <a:pt x="42" y="24"/>
                      </a:lnTo>
                      <a:lnTo>
                        <a:pt x="38" y="25"/>
                      </a:lnTo>
                      <a:lnTo>
                        <a:pt x="32" y="25"/>
                      </a:lnTo>
                      <a:lnTo>
                        <a:pt x="26" y="26"/>
                      </a:lnTo>
                      <a:lnTo>
                        <a:pt x="21" y="28"/>
                      </a:lnTo>
                      <a:lnTo>
                        <a:pt x="18" y="29"/>
                      </a:lnTo>
                      <a:lnTo>
                        <a:pt x="15" y="29"/>
                      </a:lnTo>
                      <a:lnTo>
                        <a:pt x="0" y="69"/>
                      </a:lnTo>
                      <a:lnTo>
                        <a:pt x="8" y="66"/>
                      </a:lnTo>
                      <a:lnTo>
                        <a:pt x="16" y="63"/>
                      </a:lnTo>
                      <a:lnTo>
                        <a:pt x="24" y="61"/>
                      </a:lnTo>
                      <a:lnTo>
                        <a:pt x="32" y="58"/>
                      </a:lnTo>
                      <a:lnTo>
                        <a:pt x="40" y="56"/>
                      </a:lnTo>
                      <a:lnTo>
                        <a:pt x="47" y="55"/>
                      </a:lnTo>
                      <a:lnTo>
                        <a:pt x="53" y="54"/>
                      </a:lnTo>
                      <a:lnTo>
                        <a:pt x="57" y="54"/>
                      </a:lnTo>
                      <a:lnTo>
                        <a:pt x="63" y="54"/>
                      </a:lnTo>
                      <a:lnTo>
                        <a:pt x="71" y="54"/>
                      </a:lnTo>
                      <a:lnTo>
                        <a:pt x="80" y="54"/>
                      </a:lnTo>
                      <a:lnTo>
                        <a:pt x="90" y="54"/>
                      </a:lnTo>
                      <a:lnTo>
                        <a:pt x="101" y="54"/>
                      </a:lnTo>
                      <a:lnTo>
                        <a:pt x="111" y="53"/>
                      </a:lnTo>
                      <a:lnTo>
                        <a:pt x="119" y="53"/>
                      </a:lnTo>
                      <a:lnTo>
                        <a:pt x="125" y="52"/>
                      </a:lnTo>
                      <a:lnTo>
                        <a:pt x="134" y="52"/>
                      </a:lnTo>
                      <a:lnTo>
                        <a:pt x="149" y="52"/>
                      </a:lnTo>
                      <a:lnTo>
                        <a:pt x="169" y="52"/>
                      </a:lnTo>
                      <a:lnTo>
                        <a:pt x="191" y="52"/>
                      </a:lnTo>
                      <a:lnTo>
                        <a:pt x="212" y="52"/>
                      </a:lnTo>
                      <a:lnTo>
                        <a:pt x="231" y="52"/>
                      </a:lnTo>
                      <a:lnTo>
                        <a:pt x="245" y="52"/>
                      </a:lnTo>
                      <a:lnTo>
                        <a:pt x="253" y="52"/>
                      </a:lnTo>
                      <a:lnTo>
                        <a:pt x="252" y="52"/>
                      </a:lnTo>
                      <a:lnTo>
                        <a:pt x="252" y="51"/>
                      </a:lnTo>
                      <a:lnTo>
                        <a:pt x="250" y="49"/>
                      </a:lnTo>
                      <a:lnTo>
                        <a:pt x="249" y="48"/>
                      </a:lnTo>
                      <a:lnTo>
                        <a:pt x="254" y="48"/>
                      </a:lnTo>
                      <a:lnTo>
                        <a:pt x="260" y="48"/>
                      </a:lnTo>
                      <a:lnTo>
                        <a:pt x="265" y="48"/>
                      </a:lnTo>
                      <a:lnTo>
                        <a:pt x="271" y="49"/>
                      </a:lnTo>
                      <a:lnTo>
                        <a:pt x="277" y="51"/>
                      </a:lnTo>
                      <a:lnTo>
                        <a:pt x="282" y="51"/>
                      </a:lnTo>
                      <a:lnTo>
                        <a:pt x="285" y="52"/>
                      </a:lnTo>
                      <a:lnTo>
                        <a:pt x="287" y="52"/>
                      </a:lnTo>
                      <a:lnTo>
                        <a:pt x="292" y="52"/>
                      </a:lnTo>
                      <a:lnTo>
                        <a:pt x="298" y="49"/>
                      </a:lnTo>
                      <a:lnTo>
                        <a:pt x="305" y="48"/>
                      </a:lnTo>
                      <a:lnTo>
                        <a:pt x="311" y="48"/>
                      </a:lnTo>
                      <a:lnTo>
                        <a:pt x="318" y="49"/>
                      </a:lnTo>
                      <a:lnTo>
                        <a:pt x="326" y="51"/>
                      </a:lnTo>
                      <a:lnTo>
                        <a:pt x="336" y="52"/>
                      </a:lnTo>
                      <a:lnTo>
                        <a:pt x="343" y="52"/>
                      </a:lnTo>
                      <a:lnTo>
                        <a:pt x="351" y="52"/>
                      </a:lnTo>
                      <a:lnTo>
                        <a:pt x="361" y="51"/>
                      </a:lnTo>
                      <a:lnTo>
                        <a:pt x="374" y="51"/>
                      </a:lnTo>
                      <a:lnTo>
                        <a:pt x="386" y="48"/>
                      </a:lnTo>
                      <a:lnTo>
                        <a:pt x="400" y="47"/>
                      </a:lnTo>
                      <a:lnTo>
                        <a:pt x="412" y="46"/>
                      </a:lnTo>
                      <a:lnTo>
                        <a:pt x="422" y="46"/>
                      </a:lnTo>
                      <a:lnTo>
                        <a:pt x="429" y="46"/>
                      </a:lnTo>
                      <a:lnTo>
                        <a:pt x="436" y="46"/>
                      </a:lnTo>
                      <a:lnTo>
                        <a:pt x="438" y="43"/>
                      </a:lnTo>
                      <a:lnTo>
                        <a:pt x="435" y="39"/>
                      </a:lnTo>
                      <a:lnTo>
                        <a:pt x="428" y="37"/>
                      </a:lnTo>
                      <a:lnTo>
                        <a:pt x="422" y="32"/>
                      </a:lnTo>
                      <a:lnTo>
                        <a:pt x="422" y="28"/>
                      </a:lnTo>
                      <a:lnTo>
                        <a:pt x="428" y="23"/>
                      </a:lnTo>
                      <a:lnTo>
                        <a:pt x="437" y="23"/>
                      </a:lnTo>
                      <a:lnTo>
                        <a:pt x="445" y="24"/>
                      </a:lnTo>
                      <a:lnTo>
                        <a:pt x="445" y="22"/>
                      </a:lnTo>
                      <a:lnTo>
                        <a:pt x="439" y="17"/>
                      </a:lnTo>
                      <a:lnTo>
                        <a:pt x="428" y="15"/>
                      </a:lnTo>
                      <a:lnTo>
                        <a:pt x="421" y="14"/>
                      </a:lnTo>
                      <a:lnTo>
                        <a:pt x="415" y="11"/>
                      </a:lnTo>
                      <a:lnTo>
                        <a:pt x="408" y="10"/>
                      </a:lnTo>
                      <a:lnTo>
                        <a:pt x="402" y="9"/>
                      </a:lnTo>
                      <a:lnTo>
                        <a:pt x="397" y="7"/>
                      </a:lnTo>
                      <a:lnTo>
                        <a:pt x="391" y="6"/>
                      </a:lnTo>
                      <a:lnTo>
                        <a:pt x="387" y="6"/>
                      </a:lnTo>
                      <a:lnTo>
                        <a:pt x="384" y="5"/>
                      </a:lnTo>
                      <a:lnTo>
                        <a:pt x="377" y="5"/>
                      </a:lnTo>
                      <a:lnTo>
                        <a:pt x="369" y="7"/>
                      </a:lnTo>
                      <a:lnTo>
                        <a:pt x="360" y="9"/>
                      </a:lnTo>
                      <a:lnTo>
                        <a:pt x="351" y="11"/>
                      </a:lnTo>
                      <a:close/>
                    </a:path>
                  </a:pathLst>
                </a:custGeom>
                <a:noFill/>
                <a:ln w="9525">
                  <a:solidFill>
                    <a:srgbClr val="004250"/>
                  </a:solidFill>
                  <a:round/>
                </a:ln>
              </p:spPr>
              <p:txBody>
                <a:bodyPr/>
                <a:lstStyle/>
                <a:p>
                  <a:endParaRPr lang="zh-CN" altLang="en-US" sz="100">
                    <a:solidFill>
                      <a:schemeClr val="tx1"/>
                    </a:solidFill>
                  </a:endParaRPr>
                </a:p>
              </p:txBody>
            </p:sp>
            <p:sp>
              <p:nvSpPr>
                <p:cNvPr id="541" name="Freeform 34"/>
                <p:cNvSpPr>
                  <a:spLocks noChangeAspect="1"/>
                </p:cNvSpPr>
                <p:nvPr/>
              </p:nvSpPr>
              <p:spPr bwMode="auto">
                <a:xfrm>
                  <a:off x="5431" y="2370"/>
                  <a:ext cx="70" cy="226"/>
                </a:xfrm>
                <a:custGeom>
                  <a:avLst/>
                  <a:gdLst>
                    <a:gd name="T0" fmla="*/ 0 w 157"/>
                    <a:gd name="T1" fmla="*/ 0 h 501"/>
                    <a:gd name="T2" fmla="*/ 0 w 157"/>
                    <a:gd name="T3" fmla="*/ 0 h 501"/>
                    <a:gd name="T4" fmla="*/ 0 w 157"/>
                    <a:gd name="T5" fmla="*/ 0 h 501"/>
                    <a:gd name="T6" fmla="*/ 0 w 157"/>
                    <a:gd name="T7" fmla="*/ 0 h 501"/>
                    <a:gd name="T8" fmla="*/ 0 w 157"/>
                    <a:gd name="T9" fmla="*/ 0 h 501"/>
                    <a:gd name="T10" fmla="*/ 0 w 157"/>
                    <a:gd name="T11" fmla="*/ 0 h 501"/>
                    <a:gd name="T12" fmla="*/ 0 w 157"/>
                    <a:gd name="T13" fmla="*/ 0 h 501"/>
                    <a:gd name="T14" fmla="*/ 0 w 157"/>
                    <a:gd name="T15" fmla="*/ 0 h 501"/>
                    <a:gd name="T16" fmla="*/ 0 w 157"/>
                    <a:gd name="T17" fmla="*/ 0 h 501"/>
                    <a:gd name="T18" fmla="*/ 0 w 157"/>
                    <a:gd name="T19" fmla="*/ 0 h 501"/>
                    <a:gd name="T20" fmla="*/ 0 w 157"/>
                    <a:gd name="T21" fmla="*/ 0 h 501"/>
                    <a:gd name="T22" fmla="*/ 0 w 157"/>
                    <a:gd name="T23" fmla="*/ 0 h 501"/>
                    <a:gd name="T24" fmla="*/ 0 w 157"/>
                    <a:gd name="T25" fmla="*/ 0 h 501"/>
                    <a:gd name="T26" fmla="*/ 0 w 157"/>
                    <a:gd name="T27" fmla="*/ 0 h 501"/>
                    <a:gd name="T28" fmla="*/ 0 w 157"/>
                    <a:gd name="T29" fmla="*/ 0 h 501"/>
                    <a:gd name="T30" fmla="*/ 0 w 157"/>
                    <a:gd name="T31" fmla="*/ 0 h 501"/>
                    <a:gd name="T32" fmla="*/ 0 w 157"/>
                    <a:gd name="T33" fmla="*/ 0 h 501"/>
                    <a:gd name="T34" fmla="*/ 0 w 157"/>
                    <a:gd name="T35" fmla="*/ 0 h 501"/>
                    <a:gd name="T36" fmla="*/ 0 w 157"/>
                    <a:gd name="T37" fmla="*/ 0 h 501"/>
                    <a:gd name="T38" fmla="*/ 0 w 157"/>
                    <a:gd name="T39" fmla="*/ 0 h 501"/>
                    <a:gd name="T40" fmla="*/ 0 w 157"/>
                    <a:gd name="T41" fmla="*/ 0 h 501"/>
                    <a:gd name="T42" fmla="*/ 0 w 157"/>
                    <a:gd name="T43" fmla="*/ 0 h 501"/>
                    <a:gd name="T44" fmla="*/ 0 w 157"/>
                    <a:gd name="T45" fmla="*/ 0 h 501"/>
                    <a:gd name="T46" fmla="*/ 0 w 157"/>
                    <a:gd name="T47" fmla="*/ 0 h 501"/>
                    <a:gd name="T48" fmla="*/ 0 w 157"/>
                    <a:gd name="T49" fmla="*/ 0 h 501"/>
                    <a:gd name="T50" fmla="*/ 0 w 157"/>
                    <a:gd name="T51" fmla="*/ 0 h 501"/>
                    <a:gd name="T52" fmla="*/ 0 w 157"/>
                    <a:gd name="T53" fmla="*/ 0 h 501"/>
                    <a:gd name="T54" fmla="*/ 0 w 157"/>
                    <a:gd name="T55" fmla="*/ 0 h 501"/>
                    <a:gd name="T56" fmla="*/ 0 w 157"/>
                    <a:gd name="T57" fmla="*/ 0 h 501"/>
                    <a:gd name="T58" fmla="*/ 0 w 157"/>
                    <a:gd name="T59" fmla="*/ 0 h 501"/>
                    <a:gd name="T60" fmla="*/ 0 w 157"/>
                    <a:gd name="T61" fmla="*/ 0 h 501"/>
                    <a:gd name="T62" fmla="*/ 0 w 157"/>
                    <a:gd name="T63" fmla="*/ 0 h 501"/>
                    <a:gd name="T64" fmla="*/ 0 w 157"/>
                    <a:gd name="T65" fmla="*/ 0 h 501"/>
                    <a:gd name="T66" fmla="*/ 0 w 157"/>
                    <a:gd name="T67" fmla="*/ 0 h 501"/>
                    <a:gd name="T68" fmla="*/ 0 w 157"/>
                    <a:gd name="T69" fmla="*/ 0 h 501"/>
                    <a:gd name="T70" fmla="*/ 0 w 157"/>
                    <a:gd name="T71" fmla="*/ 0 h 501"/>
                    <a:gd name="T72" fmla="*/ 0 w 157"/>
                    <a:gd name="T73" fmla="*/ 0 h 501"/>
                    <a:gd name="T74" fmla="*/ 0 w 157"/>
                    <a:gd name="T75" fmla="*/ 0 h 501"/>
                    <a:gd name="T76" fmla="*/ 0 w 157"/>
                    <a:gd name="T77" fmla="*/ 0 h 501"/>
                    <a:gd name="T78" fmla="*/ 0 w 157"/>
                    <a:gd name="T79" fmla="*/ 0 h 501"/>
                    <a:gd name="T80" fmla="*/ 0 w 157"/>
                    <a:gd name="T81" fmla="*/ 0 h 501"/>
                    <a:gd name="T82" fmla="*/ 0 w 157"/>
                    <a:gd name="T83" fmla="*/ 0 h 501"/>
                    <a:gd name="T84" fmla="*/ 0 w 157"/>
                    <a:gd name="T85" fmla="*/ 0 h 501"/>
                    <a:gd name="T86" fmla="*/ 0 w 157"/>
                    <a:gd name="T87" fmla="*/ 0 h 501"/>
                    <a:gd name="T88" fmla="*/ 0 w 157"/>
                    <a:gd name="T89" fmla="*/ 0 h 501"/>
                    <a:gd name="T90" fmla="*/ 0 w 157"/>
                    <a:gd name="T91" fmla="*/ 0 h 501"/>
                    <a:gd name="T92" fmla="*/ 0 w 157"/>
                    <a:gd name="T93" fmla="*/ 0 h 501"/>
                    <a:gd name="T94" fmla="*/ 0 w 157"/>
                    <a:gd name="T95" fmla="*/ 0 h 501"/>
                    <a:gd name="T96" fmla="*/ 0 w 157"/>
                    <a:gd name="T97" fmla="*/ 0 h 501"/>
                    <a:gd name="T98" fmla="*/ 0 w 157"/>
                    <a:gd name="T99" fmla="*/ 0 h 501"/>
                    <a:gd name="T100" fmla="*/ 0 w 157"/>
                    <a:gd name="T101" fmla="*/ 0 h 501"/>
                    <a:gd name="T102" fmla="*/ 0 w 157"/>
                    <a:gd name="T103" fmla="*/ 0 h 501"/>
                    <a:gd name="T104" fmla="*/ 0 w 157"/>
                    <a:gd name="T105" fmla="*/ 0 h 501"/>
                    <a:gd name="T106" fmla="*/ 0 w 157"/>
                    <a:gd name="T107" fmla="*/ 0 h 501"/>
                    <a:gd name="T108" fmla="*/ 0 w 157"/>
                    <a:gd name="T109" fmla="*/ 0 h 501"/>
                    <a:gd name="T110" fmla="*/ 0 w 157"/>
                    <a:gd name="T111" fmla="*/ 0 h 501"/>
                    <a:gd name="T112" fmla="*/ 0 w 157"/>
                    <a:gd name="T113" fmla="*/ 0 h 501"/>
                    <a:gd name="T114" fmla="*/ 0 w 157"/>
                    <a:gd name="T115" fmla="*/ 0 h 501"/>
                    <a:gd name="T116" fmla="*/ 0 w 157"/>
                    <a:gd name="T117" fmla="*/ 0 h 501"/>
                    <a:gd name="T118" fmla="*/ 0 w 157"/>
                    <a:gd name="T119" fmla="*/ 0 h 501"/>
                    <a:gd name="T120" fmla="*/ 0 w 157"/>
                    <a:gd name="T121" fmla="*/ 0 h 501"/>
                    <a:gd name="T122" fmla="*/ 0 w 157"/>
                    <a:gd name="T123" fmla="*/ 0 h 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7"/>
                    <a:gd name="T187" fmla="*/ 0 h 501"/>
                    <a:gd name="T188" fmla="*/ 157 w 157"/>
                    <a:gd name="T189" fmla="*/ 501 h 5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7" h="501">
                      <a:moveTo>
                        <a:pt x="0" y="0"/>
                      </a:moveTo>
                      <a:lnTo>
                        <a:pt x="4" y="9"/>
                      </a:lnTo>
                      <a:lnTo>
                        <a:pt x="10" y="23"/>
                      </a:lnTo>
                      <a:lnTo>
                        <a:pt x="16" y="36"/>
                      </a:lnTo>
                      <a:lnTo>
                        <a:pt x="26" y="46"/>
                      </a:lnTo>
                      <a:lnTo>
                        <a:pt x="31" y="43"/>
                      </a:lnTo>
                      <a:lnTo>
                        <a:pt x="38" y="40"/>
                      </a:lnTo>
                      <a:lnTo>
                        <a:pt x="48" y="34"/>
                      </a:lnTo>
                      <a:lnTo>
                        <a:pt x="57" y="30"/>
                      </a:lnTo>
                      <a:lnTo>
                        <a:pt x="66" y="25"/>
                      </a:lnTo>
                      <a:lnTo>
                        <a:pt x="74" y="20"/>
                      </a:lnTo>
                      <a:lnTo>
                        <a:pt x="82" y="17"/>
                      </a:lnTo>
                      <a:lnTo>
                        <a:pt x="87" y="15"/>
                      </a:lnTo>
                      <a:lnTo>
                        <a:pt x="95" y="12"/>
                      </a:lnTo>
                      <a:lnTo>
                        <a:pt x="102" y="11"/>
                      </a:lnTo>
                      <a:lnTo>
                        <a:pt x="107" y="11"/>
                      </a:lnTo>
                      <a:lnTo>
                        <a:pt x="113" y="13"/>
                      </a:lnTo>
                      <a:lnTo>
                        <a:pt x="117" y="15"/>
                      </a:lnTo>
                      <a:lnTo>
                        <a:pt x="122" y="15"/>
                      </a:lnTo>
                      <a:lnTo>
                        <a:pt x="128" y="16"/>
                      </a:lnTo>
                      <a:lnTo>
                        <a:pt x="135" y="16"/>
                      </a:lnTo>
                      <a:lnTo>
                        <a:pt x="141" y="16"/>
                      </a:lnTo>
                      <a:lnTo>
                        <a:pt x="148" y="16"/>
                      </a:lnTo>
                      <a:lnTo>
                        <a:pt x="152" y="16"/>
                      </a:lnTo>
                      <a:lnTo>
                        <a:pt x="157" y="16"/>
                      </a:lnTo>
                      <a:lnTo>
                        <a:pt x="156" y="23"/>
                      </a:lnTo>
                      <a:lnTo>
                        <a:pt x="153" y="32"/>
                      </a:lnTo>
                      <a:lnTo>
                        <a:pt x="151" y="41"/>
                      </a:lnTo>
                      <a:lnTo>
                        <a:pt x="150" y="48"/>
                      </a:lnTo>
                      <a:lnTo>
                        <a:pt x="150" y="57"/>
                      </a:lnTo>
                      <a:lnTo>
                        <a:pt x="150" y="71"/>
                      </a:lnTo>
                      <a:lnTo>
                        <a:pt x="150" y="84"/>
                      </a:lnTo>
                      <a:lnTo>
                        <a:pt x="149" y="91"/>
                      </a:lnTo>
                      <a:lnTo>
                        <a:pt x="148" y="97"/>
                      </a:lnTo>
                      <a:lnTo>
                        <a:pt x="145" y="108"/>
                      </a:lnTo>
                      <a:lnTo>
                        <a:pt x="144" y="119"/>
                      </a:lnTo>
                      <a:lnTo>
                        <a:pt x="144" y="129"/>
                      </a:lnTo>
                      <a:lnTo>
                        <a:pt x="143" y="137"/>
                      </a:lnTo>
                      <a:lnTo>
                        <a:pt x="142" y="146"/>
                      </a:lnTo>
                      <a:lnTo>
                        <a:pt x="141" y="156"/>
                      </a:lnTo>
                      <a:lnTo>
                        <a:pt x="140" y="163"/>
                      </a:lnTo>
                      <a:lnTo>
                        <a:pt x="137" y="170"/>
                      </a:lnTo>
                      <a:lnTo>
                        <a:pt x="135" y="180"/>
                      </a:lnTo>
                      <a:lnTo>
                        <a:pt x="133" y="191"/>
                      </a:lnTo>
                      <a:lnTo>
                        <a:pt x="132" y="199"/>
                      </a:lnTo>
                      <a:lnTo>
                        <a:pt x="130" y="207"/>
                      </a:lnTo>
                      <a:lnTo>
                        <a:pt x="129" y="215"/>
                      </a:lnTo>
                      <a:lnTo>
                        <a:pt x="126" y="224"/>
                      </a:lnTo>
                      <a:lnTo>
                        <a:pt x="120" y="234"/>
                      </a:lnTo>
                      <a:lnTo>
                        <a:pt x="115" y="244"/>
                      </a:lnTo>
                      <a:lnTo>
                        <a:pt x="115" y="252"/>
                      </a:lnTo>
                      <a:lnTo>
                        <a:pt x="117" y="261"/>
                      </a:lnTo>
                      <a:lnTo>
                        <a:pt x="119" y="269"/>
                      </a:lnTo>
                      <a:lnTo>
                        <a:pt x="120" y="285"/>
                      </a:lnTo>
                      <a:lnTo>
                        <a:pt x="119" y="312"/>
                      </a:lnTo>
                      <a:lnTo>
                        <a:pt x="117" y="339"/>
                      </a:lnTo>
                      <a:lnTo>
                        <a:pt x="113" y="361"/>
                      </a:lnTo>
                      <a:lnTo>
                        <a:pt x="110" y="381"/>
                      </a:lnTo>
                      <a:lnTo>
                        <a:pt x="105" y="402"/>
                      </a:lnTo>
                      <a:lnTo>
                        <a:pt x="102" y="423"/>
                      </a:lnTo>
                      <a:lnTo>
                        <a:pt x="100" y="435"/>
                      </a:lnTo>
                      <a:lnTo>
                        <a:pt x="99" y="444"/>
                      </a:lnTo>
                      <a:lnTo>
                        <a:pt x="97" y="458"/>
                      </a:lnTo>
                      <a:lnTo>
                        <a:pt x="94" y="475"/>
                      </a:lnTo>
                      <a:lnTo>
                        <a:pt x="90" y="492"/>
                      </a:lnTo>
                      <a:lnTo>
                        <a:pt x="87" y="493"/>
                      </a:lnTo>
                      <a:lnTo>
                        <a:pt x="86" y="495"/>
                      </a:lnTo>
                      <a:lnTo>
                        <a:pt x="83" y="497"/>
                      </a:lnTo>
                      <a:lnTo>
                        <a:pt x="81" y="498"/>
                      </a:lnTo>
                      <a:lnTo>
                        <a:pt x="74" y="501"/>
                      </a:lnTo>
                      <a:lnTo>
                        <a:pt x="66" y="501"/>
                      </a:lnTo>
                      <a:lnTo>
                        <a:pt x="57" y="500"/>
                      </a:lnTo>
                      <a:lnTo>
                        <a:pt x="49" y="498"/>
                      </a:lnTo>
                      <a:lnTo>
                        <a:pt x="45" y="497"/>
                      </a:lnTo>
                      <a:lnTo>
                        <a:pt x="42" y="496"/>
                      </a:lnTo>
                      <a:lnTo>
                        <a:pt x="38" y="493"/>
                      </a:lnTo>
                      <a:lnTo>
                        <a:pt x="36" y="492"/>
                      </a:lnTo>
                      <a:lnTo>
                        <a:pt x="31" y="490"/>
                      </a:lnTo>
                      <a:lnTo>
                        <a:pt x="28" y="488"/>
                      </a:lnTo>
                      <a:lnTo>
                        <a:pt x="25" y="486"/>
                      </a:lnTo>
                      <a:lnTo>
                        <a:pt x="22" y="485"/>
                      </a:lnTo>
                      <a:lnTo>
                        <a:pt x="22" y="477"/>
                      </a:lnTo>
                      <a:lnTo>
                        <a:pt x="21" y="467"/>
                      </a:lnTo>
                      <a:lnTo>
                        <a:pt x="20" y="454"/>
                      </a:lnTo>
                      <a:lnTo>
                        <a:pt x="20" y="442"/>
                      </a:lnTo>
                      <a:lnTo>
                        <a:pt x="20" y="435"/>
                      </a:lnTo>
                      <a:lnTo>
                        <a:pt x="20" y="425"/>
                      </a:lnTo>
                      <a:lnTo>
                        <a:pt x="18" y="415"/>
                      </a:lnTo>
                      <a:lnTo>
                        <a:pt x="15" y="402"/>
                      </a:lnTo>
                      <a:lnTo>
                        <a:pt x="11" y="379"/>
                      </a:lnTo>
                      <a:lnTo>
                        <a:pt x="8" y="356"/>
                      </a:lnTo>
                      <a:lnTo>
                        <a:pt x="10" y="337"/>
                      </a:lnTo>
                      <a:lnTo>
                        <a:pt x="11" y="323"/>
                      </a:lnTo>
                      <a:lnTo>
                        <a:pt x="12" y="320"/>
                      </a:lnTo>
                      <a:lnTo>
                        <a:pt x="12" y="315"/>
                      </a:lnTo>
                      <a:lnTo>
                        <a:pt x="12" y="310"/>
                      </a:lnTo>
                      <a:lnTo>
                        <a:pt x="11" y="307"/>
                      </a:lnTo>
                      <a:lnTo>
                        <a:pt x="10" y="303"/>
                      </a:lnTo>
                      <a:lnTo>
                        <a:pt x="8" y="298"/>
                      </a:lnTo>
                      <a:lnTo>
                        <a:pt x="8" y="292"/>
                      </a:lnTo>
                      <a:lnTo>
                        <a:pt x="8" y="287"/>
                      </a:lnTo>
                      <a:lnTo>
                        <a:pt x="8" y="283"/>
                      </a:lnTo>
                      <a:lnTo>
                        <a:pt x="7" y="276"/>
                      </a:lnTo>
                      <a:lnTo>
                        <a:pt x="5" y="269"/>
                      </a:lnTo>
                      <a:lnTo>
                        <a:pt x="3" y="262"/>
                      </a:lnTo>
                      <a:lnTo>
                        <a:pt x="0" y="256"/>
                      </a:lnTo>
                      <a:lnTo>
                        <a:pt x="2" y="248"/>
                      </a:lnTo>
                      <a:lnTo>
                        <a:pt x="2" y="241"/>
                      </a:lnTo>
                      <a:lnTo>
                        <a:pt x="3" y="236"/>
                      </a:lnTo>
                      <a:lnTo>
                        <a:pt x="4" y="223"/>
                      </a:lnTo>
                      <a:lnTo>
                        <a:pt x="7" y="200"/>
                      </a:lnTo>
                      <a:lnTo>
                        <a:pt x="12" y="177"/>
                      </a:lnTo>
                      <a:lnTo>
                        <a:pt x="14" y="162"/>
                      </a:lnTo>
                      <a:lnTo>
                        <a:pt x="14" y="156"/>
                      </a:lnTo>
                      <a:lnTo>
                        <a:pt x="14" y="147"/>
                      </a:lnTo>
                      <a:lnTo>
                        <a:pt x="14" y="139"/>
                      </a:lnTo>
                      <a:lnTo>
                        <a:pt x="14" y="133"/>
                      </a:lnTo>
                      <a:lnTo>
                        <a:pt x="15" y="129"/>
                      </a:lnTo>
                      <a:lnTo>
                        <a:pt x="15" y="123"/>
                      </a:lnTo>
                      <a:lnTo>
                        <a:pt x="14" y="117"/>
                      </a:lnTo>
                      <a:lnTo>
                        <a:pt x="12" y="111"/>
                      </a:lnTo>
                      <a:lnTo>
                        <a:pt x="10" y="87"/>
                      </a:lnTo>
                      <a:lnTo>
                        <a:pt x="6" y="51"/>
                      </a:lnTo>
                      <a:lnTo>
                        <a:pt x="2" y="17"/>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542" name="Freeform 35"/>
                <p:cNvSpPr>
                  <a:spLocks noChangeAspect="1"/>
                </p:cNvSpPr>
                <p:nvPr/>
              </p:nvSpPr>
              <p:spPr bwMode="auto">
                <a:xfrm>
                  <a:off x="5377" y="2370"/>
                  <a:ext cx="62" cy="271"/>
                </a:xfrm>
                <a:custGeom>
                  <a:avLst/>
                  <a:gdLst>
                    <a:gd name="T0" fmla="*/ 0 w 138"/>
                    <a:gd name="T1" fmla="*/ 0 h 602"/>
                    <a:gd name="T2" fmla="*/ 0 w 138"/>
                    <a:gd name="T3" fmla="*/ 0 h 602"/>
                    <a:gd name="T4" fmla="*/ 0 w 138"/>
                    <a:gd name="T5" fmla="*/ 0 h 602"/>
                    <a:gd name="T6" fmla="*/ 0 w 138"/>
                    <a:gd name="T7" fmla="*/ 0 h 602"/>
                    <a:gd name="T8" fmla="*/ 0 w 138"/>
                    <a:gd name="T9" fmla="*/ 0 h 602"/>
                    <a:gd name="T10" fmla="*/ 0 w 138"/>
                    <a:gd name="T11" fmla="*/ 0 h 602"/>
                    <a:gd name="T12" fmla="*/ 0 w 138"/>
                    <a:gd name="T13" fmla="*/ 0 h 602"/>
                    <a:gd name="T14" fmla="*/ 0 w 138"/>
                    <a:gd name="T15" fmla="*/ 0 h 602"/>
                    <a:gd name="T16" fmla="*/ 0 w 138"/>
                    <a:gd name="T17" fmla="*/ 0 h 602"/>
                    <a:gd name="T18" fmla="*/ 0 w 138"/>
                    <a:gd name="T19" fmla="*/ 0 h 602"/>
                    <a:gd name="T20" fmla="*/ 0 w 138"/>
                    <a:gd name="T21" fmla="*/ 0 h 602"/>
                    <a:gd name="T22" fmla="*/ 0 w 138"/>
                    <a:gd name="T23" fmla="*/ 0 h 602"/>
                    <a:gd name="T24" fmla="*/ 0 w 138"/>
                    <a:gd name="T25" fmla="*/ 0 h 602"/>
                    <a:gd name="T26" fmla="*/ 0 w 138"/>
                    <a:gd name="T27" fmla="*/ 0 h 602"/>
                    <a:gd name="T28" fmla="*/ 0 w 138"/>
                    <a:gd name="T29" fmla="*/ 0 h 602"/>
                    <a:gd name="T30" fmla="*/ 0 w 138"/>
                    <a:gd name="T31" fmla="*/ 0 h 602"/>
                    <a:gd name="T32" fmla="*/ 0 w 138"/>
                    <a:gd name="T33" fmla="*/ 0 h 602"/>
                    <a:gd name="T34" fmla="*/ 0 w 138"/>
                    <a:gd name="T35" fmla="*/ 0 h 602"/>
                    <a:gd name="T36" fmla="*/ 0 w 138"/>
                    <a:gd name="T37" fmla="*/ 0 h 602"/>
                    <a:gd name="T38" fmla="*/ 0 w 138"/>
                    <a:gd name="T39" fmla="*/ 0 h 602"/>
                    <a:gd name="T40" fmla="*/ 0 w 138"/>
                    <a:gd name="T41" fmla="*/ 0 h 602"/>
                    <a:gd name="T42" fmla="*/ 0 w 138"/>
                    <a:gd name="T43" fmla="*/ 0 h 602"/>
                    <a:gd name="T44" fmla="*/ 0 w 138"/>
                    <a:gd name="T45" fmla="*/ 0 h 602"/>
                    <a:gd name="T46" fmla="*/ 0 w 138"/>
                    <a:gd name="T47" fmla="*/ 0 h 602"/>
                    <a:gd name="T48" fmla="*/ 0 w 138"/>
                    <a:gd name="T49" fmla="*/ 0 h 602"/>
                    <a:gd name="T50" fmla="*/ 0 w 138"/>
                    <a:gd name="T51" fmla="*/ 0 h 602"/>
                    <a:gd name="T52" fmla="*/ 0 w 138"/>
                    <a:gd name="T53" fmla="*/ 0 h 602"/>
                    <a:gd name="T54" fmla="*/ 0 w 138"/>
                    <a:gd name="T55" fmla="*/ 0 h 602"/>
                    <a:gd name="T56" fmla="*/ 0 w 138"/>
                    <a:gd name="T57" fmla="*/ 0 h 602"/>
                    <a:gd name="T58" fmla="*/ 0 w 138"/>
                    <a:gd name="T59" fmla="*/ 0 h 602"/>
                    <a:gd name="T60" fmla="*/ 0 w 138"/>
                    <a:gd name="T61" fmla="*/ 0 h 602"/>
                    <a:gd name="T62" fmla="*/ 0 w 138"/>
                    <a:gd name="T63" fmla="*/ 0 h 602"/>
                    <a:gd name="T64" fmla="*/ 0 w 138"/>
                    <a:gd name="T65" fmla="*/ 0 h 602"/>
                    <a:gd name="T66" fmla="*/ 0 w 138"/>
                    <a:gd name="T67" fmla="*/ 0 h 602"/>
                    <a:gd name="T68" fmla="*/ 0 w 138"/>
                    <a:gd name="T69" fmla="*/ 0 h 602"/>
                    <a:gd name="T70" fmla="*/ 0 w 138"/>
                    <a:gd name="T71" fmla="*/ 0 h 602"/>
                    <a:gd name="T72" fmla="*/ 0 w 138"/>
                    <a:gd name="T73" fmla="*/ 0 h 602"/>
                    <a:gd name="T74" fmla="*/ 0 w 138"/>
                    <a:gd name="T75" fmla="*/ 0 h 602"/>
                    <a:gd name="T76" fmla="*/ 0 w 138"/>
                    <a:gd name="T77" fmla="*/ 0 h 602"/>
                    <a:gd name="T78" fmla="*/ 0 w 138"/>
                    <a:gd name="T79" fmla="*/ 0 h 602"/>
                    <a:gd name="T80" fmla="*/ 0 w 138"/>
                    <a:gd name="T81" fmla="*/ 0 h 602"/>
                    <a:gd name="T82" fmla="*/ 0 w 138"/>
                    <a:gd name="T83" fmla="*/ 0 h 602"/>
                    <a:gd name="T84" fmla="*/ 0 w 138"/>
                    <a:gd name="T85" fmla="*/ 0 h 602"/>
                    <a:gd name="T86" fmla="*/ 0 w 138"/>
                    <a:gd name="T87" fmla="*/ 0 h 602"/>
                    <a:gd name="T88" fmla="*/ 0 w 138"/>
                    <a:gd name="T89" fmla="*/ 0 h 602"/>
                    <a:gd name="T90" fmla="*/ 0 w 138"/>
                    <a:gd name="T91" fmla="*/ 0 h 602"/>
                    <a:gd name="T92" fmla="*/ 0 w 138"/>
                    <a:gd name="T93" fmla="*/ 0 h 602"/>
                    <a:gd name="T94" fmla="*/ 0 w 138"/>
                    <a:gd name="T95" fmla="*/ 0 h 602"/>
                    <a:gd name="T96" fmla="*/ 0 w 138"/>
                    <a:gd name="T97" fmla="*/ 0 h 602"/>
                    <a:gd name="T98" fmla="*/ 0 w 138"/>
                    <a:gd name="T99" fmla="*/ 0 h 602"/>
                    <a:gd name="T100" fmla="*/ 0 w 138"/>
                    <a:gd name="T101" fmla="*/ 0 h 602"/>
                    <a:gd name="T102" fmla="*/ 0 w 138"/>
                    <a:gd name="T103" fmla="*/ 0 h 6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8"/>
                    <a:gd name="T157" fmla="*/ 0 h 602"/>
                    <a:gd name="T158" fmla="*/ 138 w 138"/>
                    <a:gd name="T159" fmla="*/ 602 h 6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8" h="602">
                      <a:moveTo>
                        <a:pt x="137" y="162"/>
                      </a:moveTo>
                      <a:lnTo>
                        <a:pt x="137" y="156"/>
                      </a:lnTo>
                      <a:lnTo>
                        <a:pt x="137" y="147"/>
                      </a:lnTo>
                      <a:lnTo>
                        <a:pt x="137" y="139"/>
                      </a:lnTo>
                      <a:lnTo>
                        <a:pt x="137" y="133"/>
                      </a:lnTo>
                      <a:lnTo>
                        <a:pt x="138" y="129"/>
                      </a:lnTo>
                      <a:lnTo>
                        <a:pt x="138" y="123"/>
                      </a:lnTo>
                      <a:lnTo>
                        <a:pt x="137" y="117"/>
                      </a:lnTo>
                      <a:lnTo>
                        <a:pt x="135" y="111"/>
                      </a:lnTo>
                      <a:lnTo>
                        <a:pt x="133" y="87"/>
                      </a:lnTo>
                      <a:lnTo>
                        <a:pt x="129" y="51"/>
                      </a:lnTo>
                      <a:lnTo>
                        <a:pt x="125" y="17"/>
                      </a:lnTo>
                      <a:lnTo>
                        <a:pt x="123" y="0"/>
                      </a:lnTo>
                      <a:lnTo>
                        <a:pt x="120" y="12"/>
                      </a:lnTo>
                      <a:lnTo>
                        <a:pt x="114" y="34"/>
                      </a:lnTo>
                      <a:lnTo>
                        <a:pt x="107" y="56"/>
                      </a:lnTo>
                      <a:lnTo>
                        <a:pt x="104" y="68"/>
                      </a:lnTo>
                      <a:lnTo>
                        <a:pt x="101" y="72"/>
                      </a:lnTo>
                      <a:lnTo>
                        <a:pt x="99" y="77"/>
                      </a:lnTo>
                      <a:lnTo>
                        <a:pt x="96" y="80"/>
                      </a:lnTo>
                      <a:lnTo>
                        <a:pt x="89" y="80"/>
                      </a:lnTo>
                      <a:lnTo>
                        <a:pt x="83" y="80"/>
                      </a:lnTo>
                      <a:lnTo>
                        <a:pt x="73" y="80"/>
                      </a:lnTo>
                      <a:lnTo>
                        <a:pt x="61" y="81"/>
                      </a:lnTo>
                      <a:lnTo>
                        <a:pt x="49" y="82"/>
                      </a:lnTo>
                      <a:lnTo>
                        <a:pt x="35" y="84"/>
                      </a:lnTo>
                      <a:lnTo>
                        <a:pt x="21" y="85"/>
                      </a:lnTo>
                      <a:lnTo>
                        <a:pt x="9" y="86"/>
                      </a:lnTo>
                      <a:lnTo>
                        <a:pt x="0" y="87"/>
                      </a:lnTo>
                      <a:lnTo>
                        <a:pt x="3" y="101"/>
                      </a:lnTo>
                      <a:lnTo>
                        <a:pt x="6" y="119"/>
                      </a:lnTo>
                      <a:lnTo>
                        <a:pt x="9" y="137"/>
                      </a:lnTo>
                      <a:lnTo>
                        <a:pt x="12" y="147"/>
                      </a:lnTo>
                      <a:lnTo>
                        <a:pt x="13" y="152"/>
                      </a:lnTo>
                      <a:lnTo>
                        <a:pt x="14" y="156"/>
                      </a:lnTo>
                      <a:lnTo>
                        <a:pt x="15" y="161"/>
                      </a:lnTo>
                      <a:lnTo>
                        <a:pt x="15" y="165"/>
                      </a:lnTo>
                      <a:lnTo>
                        <a:pt x="15" y="178"/>
                      </a:lnTo>
                      <a:lnTo>
                        <a:pt x="15" y="202"/>
                      </a:lnTo>
                      <a:lnTo>
                        <a:pt x="14" y="226"/>
                      </a:lnTo>
                      <a:lnTo>
                        <a:pt x="14" y="242"/>
                      </a:lnTo>
                      <a:lnTo>
                        <a:pt x="14" y="254"/>
                      </a:lnTo>
                      <a:lnTo>
                        <a:pt x="15" y="269"/>
                      </a:lnTo>
                      <a:lnTo>
                        <a:pt x="15" y="283"/>
                      </a:lnTo>
                      <a:lnTo>
                        <a:pt x="15" y="292"/>
                      </a:lnTo>
                      <a:lnTo>
                        <a:pt x="15" y="298"/>
                      </a:lnTo>
                      <a:lnTo>
                        <a:pt x="14" y="303"/>
                      </a:lnTo>
                      <a:lnTo>
                        <a:pt x="14" y="310"/>
                      </a:lnTo>
                      <a:lnTo>
                        <a:pt x="14" y="316"/>
                      </a:lnTo>
                      <a:lnTo>
                        <a:pt x="14" y="324"/>
                      </a:lnTo>
                      <a:lnTo>
                        <a:pt x="14" y="337"/>
                      </a:lnTo>
                      <a:lnTo>
                        <a:pt x="15" y="352"/>
                      </a:lnTo>
                      <a:lnTo>
                        <a:pt x="16" y="364"/>
                      </a:lnTo>
                      <a:lnTo>
                        <a:pt x="20" y="384"/>
                      </a:lnTo>
                      <a:lnTo>
                        <a:pt x="26" y="413"/>
                      </a:lnTo>
                      <a:lnTo>
                        <a:pt x="29" y="443"/>
                      </a:lnTo>
                      <a:lnTo>
                        <a:pt x="30" y="463"/>
                      </a:lnTo>
                      <a:lnTo>
                        <a:pt x="30" y="489"/>
                      </a:lnTo>
                      <a:lnTo>
                        <a:pt x="30" y="529"/>
                      </a:lnTo>
                      <a:lnTo>
                        <a:pt x="31" y="569"/>
                      </a:lnTo>
                      <a:lnTo>
                        <a:pt x="31" y="592"/>
                      </a:lnTo>
                      <a:lnTo>
                        <a:pt x="32" y="593"/>
                      </a:lnTo>
                      <a:lnTo>
                        <a:pt x="35" y="593"/>
                      </a:lnTo>
                      <a:lnTo>
                        <a:pt x="36" y="595"/>
                      </a:lnTo>
                      <a:lnTo>
                        <a:pt x="37" y="596"/>
                      </a:lnTo>
                      <a:lnTo>
                        <a:pt x="43" y="598"/>
                      </a:lnTo>
                      <a:lnTo>
                        <a:pt x="50" y="599"/>
                      </a:lnTo>
                      <a:lnTo>
                        <a:pt x="58" y="600"/>
                      </a:lnTo>
                      <a:lnTo>
                        <a:pt x="66" y="602"/>
                      </a:lnTo>
                      <a:lnTo>
                        <a:pt x="74" y="602"/>
                      </a:lnTo>
                      <a:lnTo>
                        <a:pt x="83" y="602"/>
                      </a:lnTo>
                      <a:lnTo>
                        <a:pt x="91" y="602"/>
                      </a:lnTo>
                      <a:lnTo>
                        <a:pt x="99" y="602"/>
                      </a:lnTo>
                      <a:lnTo>
                        <a:pt x="104" y="602"/>
                      </a:lnTo>
                      <a:lnTo>
                        <a:pt x="107" y="602"/>
                      </a:lnTo>
                      <a:lnTo>
                        <a:pt x="112" y="602"/>
                      </a:lnTo>
                      <a:lnTo>
                        <a:pt x="115" y="600"/>
                      </a:lnTo>
                      <a:lnTo>
                        <a:pt x="115" y="576"/>
                      </a:lnTo>
                      <a:lnTo>
                        <a:pt x="114" y="543"/>
                      </a:lnTo>
                      <a:lnTo>
                        <a:pt x="113" y="512"/>
                      </a:lnTo>
                      <a:lnTo>
                        <a:pt x="114" y="489"/>
                      </a:lnTo>
                      <a:lnTo>
                        <a:pt x="115" y="457"/>
                      </a:lnTo>
                      <a:lnTo>
                        <a:pt x="115" y="405"/>
                      </a:lnTo>
                      <a:lnTo>
                        <a:pt x="116" y="355"/>
                      </a:lnTo>
                      <a:lnTo>
                        <a:pt x="116" y="330"/>
                      </a:lnTo>
                      <a:lnTo>
                        <a:pt x="118" y="324"/>
                      </a:lnTo>
                      <a:lnTo>
                        <a:pt x="118" y="320"/>
                      </a:lnTo>
                      <a:lnTo>
                        <a:pt x="116" y="314"/>
                      </a:lnTo>
                      <a:lnTo>
                        <a:pt x="115" y="310"/>
                      </a:lnTo>
                      <a:lnTo>
                        <a:pt x="114" y="306"/>
                      </a:lnTo>
                      <a:lnTo>
                        <a:pt x="114" y="301"/>
                      </a:lnTo>
                      <a:lnTo>
                        <a:pt x="114" y="295"/>
                      </a:lnTo>
                      <a:lnTo>
                        <a:pt x="115" y="290"/>
                      </a:lnTo>
                      <a:lnTo>
                        <a:pt x="118" y="280"/>
                      </a:lnTo>
                      <a:lnTo>
                        <a:pt x="120" y="265"/>
                      </a:lnTo>
                      <a:lnTo>
                        <a:pt x="122" y="251"/>
                      </a:lnTo>
                      <a:lnTo>
                        <a:pt x="123" y="239"/>
                      </a:lnTo>
                      <a:lnTo>
                        <a:pt x="123" y="230"/>
                      </a:lnTo>
                      <a:lnTo>
                        <a:pt x="123" y="219"/>
                      </a:lnTo>
                      <a:lnTo>
                        <a:pt x="123" y="210"/>
                      </a:lnTo>
                      <a:lnTo>
                        <a:pt x="123" y="203"/>
                      </a:lnTo>
                      <a:lnTo>
                        <a:pt x="123" y="193"/>
                      </a:lnTo>
                      <a:lnTo>
                        <a:pt x="127" y="181"/>
                      </a:lnTo>
                      <a:lnTo>
                        <a:pt x="131" y="170"/>
                      </a:lnTo>
                      <a:lnTo>
                        <a:pt x="137" y="162"/>
                      </a:lnTo>
                      <a:close/>
                    </a:path>
                  </a:pathLst>
                </a:custGeom>
                <a:noFill/>
                <a:ln w="9525">
                  <a:solidFill>
                    <a:srgbClr val="004250"/>
                  </a:solidFill>
                  <a:round/>
                </a:ln>
              </p:spPr>
              <p:txBody>
                <a:bodyPr/>
                <a:lstStyle/>
                <a:p>
                  <a:endParaRPr lang="zh-CN" altLang="en-US" sz="100">
                    <a:solidFill>
                      <a:schemeClr val="tx1"/>
                    </a:solidFill>
                  </a:endParaRPr>
                </a:p>
              </p:txBody>
            </p:sp>
            <p:sp>
              <p:nvSpPr>
                <p:cNvPr id="543" name="Freeform 36"/>
                <p:cNvSpPr>
                  <a:spLocks noChangeAspect="1"/>
                </p:cNvSpPr>
                <p:nvPr/>
              </p:nvSpPr>
              <p:spPr bwMode="auto">
                <a:xfrm>
                  <a:off x="5339" y="2141"/>
                  <a:ext cx="183" cy="269"/>
                </a:xfrm>
                <a:custGeom>
                  <a:avLst/>
                  <a:gdLst>
                    <a:gd name="T0" fmla="*/ 0 w 408"/>
                    <a:gd name="T1" fmla="*/ 0 h 596"/>
                    <a:gd name="T2" fmla="*/ 0 w 408"/>
                    <a:gd name="T3" fmla="*/ 0 h 596"/>
                    <a:gd name="T4" fmla="*/ 0 w 408"/>
                    <a:gd name="T5" fmla="*/ 0 h 596"/>
                    <a:gd name="T6" fmla="*/ 0 w 408"/>
                    <a:gd name="T7" fmla="*/ 0 h 596"/>
                    <a:gd name="T8" fmla="*/ 0 w 408"/>
                    <a:gd name="T9" fmla="*/ 0 h 596"/>
                    <a:gd name="T10" fmla="*/ 0 w 408"/>
                    <a:gd name="T11" fmla="*/ 0 h 596"/>
                    <a:gd name="T12" fmla="*/ 0 w 408"/>
                    <a:gd name="T13" fmla="*/ 0 h 596"/>
                    <a:gd name="T14" fmla="*/ 0 w 408"/>
                    <a:gd name="T15" fmla="*/ 0 h 596"/>
                    <a:gd name="T16" fmla="*/ 0 w 408"/>
                    <a:gd name="T17" fmla="*/ 0 h 596"/>
                    <a:gd name="T18" fmla="*/ 0 w 408"/>
                    <a:gd name="T19" fmla="*/ 0 h 596"/>
                    <a:gd name="T20" fmla="*/ 0 w 408"/>
                    <a:gd name="T21" fmla="*/ 0 h 596"/>
                    <a:gd name="T22" fmla="*/ 0 w 408"/>
                    <a:gd name="T23" fmla="*/ 0 h 596"/>
                    <a:gd name="T24" fmla="*/ 0 w 408"/>
                    <a:gd name="T25" fmla="*/ 0 h 596"/>
                    <a:gd name="T26" fmla="*/ 0 w 408"/>
                    <a:gd name="T27" fmla="*/ 0 h 596"/>
                    <a:gd name="T28" fmla="*/ 0 w 408"/>
                    <a:gd name="T29" fmla="*/ 0 h 596"/>
                    <a:gd name="T30" fmla="*/ 0 w 408"/>
                    <a:gd name="T31" fmla="*/ 0 h 596"/>
                    <a:gd name="T32" fmla="*/ 0 w 408"/>
                    <a:gd name="T33" fmla="*/ 0 h 596"/>
                    <a:gd name="T34" fmla="*/ 0 w 408"/>
                    <a:gd name="T35" fmla="*/ 0 h 596"/>
                    <a:gd name="T36" fmla="*/ 0 w 408"/>
                    <a:gd name="T37" fmla="*/ 0 h 596"/>
                    <a:gd name="T38" fmla="*/ 0 w 408"/>
                    <a:gd name="T39" fmla="*/ 0 h 596"/>
                    <a:gd name="T40" fmla="*/ 0 w 408"/>
                    <a:gd name="T41" fmla="*/ 0 h 596"/>
                    <a:gd name="T42" fmla="*/ 0 w 408"/>
                    <a:gd name="T43" fmla="*/ 0 h 596"/>
                    <a:gd name="T44" fmla="*/ 0 w 408"/>
                    <a:gd name="T45" fmla="*/ 0 h 596"/>
                    <a:gd name="T46" fmla="*/ 0 w 408"/>
                    <a:gd name="T47" fmla="*/ 0 h 596"/>
                    <a:gd name="T48" fmla="*/ 0 w 408"/>
                    <a:gd name="T49" fmla="*/ 0 h 596"/>
                    <a:gd name="T50" fmla="*/ 0 w 408"/>
                    <a:gd name="T51" fmla="*/ 0 h 596"/>
                    <a:gd name="T52" fmla="*/ 0 w 408"/>
                    <a:gd name="T53" fmla="*/ 0 h 596"/>
                    <a:gd name="T54" fmla="*/ 0 w 408"/>
                    <a:gd name="T55" fmla="*/ 0 h 596"/>
                    <a:gd name="T56" fmla="*/ 0 w 408"/>
                    <a:gd name="T57" fmla="*/ 0 h 596"/>
                    <a:gd name="T58" fmla="*/ 0 w 408"/>
                    <a:gd name="T59" fmla="*/ 0 h 596"/>
                    <a:gd name="T60" fmla="*/ 0 w 408"/>
                    <a:gd name="T61" fmla="*/ 0 h 596"/>
                    <a:gd name="T62" fmla="*/ 0 w 408"/>
                    <a:gd name="T63" fmla="*/ 0 h 596"/>
                    <a:gd name="T64" fmla="*/ 0 w 408"/>
                    <a:gd name="T65" fmla="*/ 0 h 596"/>
                    <a:gd name="T66" fmla="*/ 0 w 408"/>
                    <a:gd name="T67" fmla="*/ 0 h 596"/>
                    <a:gd name="T68" fmla="*/ 0 w 408"/>
                    <a:gd name="T69" fmla="*/ 0 h 596"/>
                    <a:gd name="T70" fmla="*/ 0 w 408"/>
                    <a:gd name="T71" fmla="*/ 0 h 596"/>
                    <a:gd name="T72" fmla="*/ 0 w 408"/>
                    <a:gd name="T73" fmla="*/ 0 h 596"/>
                    <a:gd name="T74" fmla="*/ 0 w 408"/>
                    <a:gd name="T75" fmla="*/ 0 h 596"/>
                    <a:gd name="T76" fmla="*/ 0 w 408"/>
                    <a:gd name="T77" fmla="*/ 0 h 596"/>
                    <a:gd name="T78" fmla="*/ 0 w 408"/>
                    <a:gd name="T79" fmla="*/ 0 h 596"/>
                    <a:gd name="T80" fmla="*/ 0 w 408"/>
                    <a:gd name="T81" fmla="*/ 0 h 596"/>
                    <a:gd name="T82" fmla="*/ 0 w 408"/>
                    <a:gd name="T83" fmla="*/ 0 h 596"/>
                    <a:gd name="T84" fmla="*/ 0 w 408"/>
                    <a:gd name="T85" fmla="*/ 0 h 596"/>
                    <a:gd name="T86" fmla="*/ 0 w 408"/>
                    <a:gd name="T87" fmla="*/ 0 h 596"/>
                    <a:gd name="T88" fmla="*/ 0 w 408"/>
                    <a:gd name="T89" fmla="*/ 0 h 596"/>
                    <a:gd name="T90" fmla="*/ 0 w 408"/>
                    <a:gd name="T91" fmla="*/ 0 h 596"/>
                    <a:gd name="T92" fmla="*/ 0 w 408"/>
                    <a:gd name="T93" fmla="*/ 0 h 596"/>
                    <a:gd name="T94" fmla="*/ 0 w 408"/>
                    <a:gd name="T95" fmla="*/ 0 h 596"/>
                    <a:gd name="T96" fmla="*/ 0 w 408"/>
                    <a:gd name="T97" fmla="*/ 0 h 596"/>
                    <a:gd name="T98" fmla="*/ 0 w 408"/>
                    <a:gd name="T99" fmla="*/ 0 h 596"/>
                    <a:gd name="T100" fmla="*/ 0 w 408"/>
                    <a:gd name="T101" fmla="*/ 0 h 596"/>
                    <a:gd name="T102" fmla="*/ 0 w 408"/>
                    <a:gd name="T103" fmla="*/ 0 h 596"/>
                    <a:gd name="T104" fmla="*/ 0 w 408"/>
                    <a:gd name="T105" fmla="*/ 0 h 596"/>
                    <a:gd name="T106" fmla="*/ 0 w 408"/>
                    <a:gd name="T107" fmla="*/ 0 h 596"/>
                    <a:gd name="T108" fmla="*/ 0 w 408"/>
                    <a:gd name="T109" fmla="*/ 0 h 596"/>
                    <a:gd name="T110" fmla="*/ 0 w 408"/>
                    <a:gd name="T111" fmla="*/ 0 h 596"/>
                    <a:gd name="T112" fmla="*/ 0 w 408"/>
                    <a:gd name="T113" fmla="*/ 0 h 596"/>
                    <a:gd name="T114" fmla="*/ 0 w 408"/>
                    <a:gd name="T115" fmla="*/ 0 h 596"/>
                    <a:gd name="T116" fmla="*/ 0 w 408"/>
                    <a:gd name="T117" fmla="*/ 0 h 596"/>
                    <a:gd name="T118" fmla="*/ 0 w 408"/>
                    <a:gd name="T119" fmla="*/ 0 h 596"/>
                    <a:gd name="T120" fmla="*/ 0 w 408"/>
                    <a:gd name="T121" fmla="*/ 0 h 5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8"/>
                    <a:gd name="T184" fmla="*/ 0 h 596"/>
                    <a:gd name="T185" fmla="*/ 408 w 408"/>
                    <a:gd name="T186" fmla="*/ 596 h 5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8" h="596">
                      <a:moveTo>
                        <a:pt x="373" y="314"/>
                      </a:moveTo>
                      <a:lnTo>
                        <a:pt x="374" y="301"/>
                      </a:lnTo>
                      <a:lnTo>
                        <a:pt x="376" y="282"/>
                      </a:lnTo>
                      <a:lnTo>
                        <a:pt x="379" y="255"/>
                      </a:lnTo>
                      <a:lnTo>
                        <a:pt x="382" y="225"/>
                      </a:lnTo>
                      <a:lnTo>
                        <a:pt x="389" y="168"/>
                      </a:lnTo>
                      <a:lnTo>
                        <a:pt x="397" y="113"/>
                      </a:lnTo>
                      <a:lnTo>
                        <a:pt x="403" y="69"/>
                      </a:lnTo>
                      <a:lnTo>
                        <a:pt x="408" y="45"/>
                      </a:lnTo>
                      <a:lnTo>
                        <a:pt x="405" y="42"/>
                      </a:lnTo>
                      <a:lnTo>
                        <a:pt x="402" y="40"/>
                      </a:lnTo>
                      <a:lnTo>
                        <a:pt x="397" y="37"/>
                      </a:lnTo>
                      <a:lnTo>
                        <a:pt x="393" y="34"/>
                      </a:lnTo>
                      <a:lnTo>
                        <a:pt x="388" y="33"/>
                      </a:lnTo>
                      <a:lnTo>
                        <a:pt x="382" y="31"/>
                      </a:lnTo>
                      <a:lnTo>
                        <a:pt x="377" y="30"/>
                      </a:lnTo>
                      <a:lnTo>
                        <a:pt x="371" y="29"/>
                      </a:lnTo>
                      <a:lnTo>
                        <a:pt x="365" y="28"/>
                      </a:lnTo>
                      <a:lnTo>
                        <a:pt x="358" y="26"/>
                      </a:lnTo>
                      <a:lnTo>
                        <a:pt x="351" y="24"/>
                      </a:lnTo>
                      <a:lnTo>
                        <a:pt x="343" y="23"/>
                      </a:lnTo>
                      <a:lnTo>
                        <a:pt x="335" y="21"/>
                      </a:lnTo>
                      <a:lnTo>
                        <a:pt x="327" y="19"/>
                      </a:lnTo>
                      <a:lnTo>
                        <a:pt x="319" y="18"/>
                      </a:lnTo>
                      <a:lnTo>
                        <a:pt x="311" y="18"/>
                      </a:lnTo>
                      <a:lnTo>
                        <a:pt x="309" y="18"/>
                      </a:lnTo>
                      <a:lnTo>
                        <a:pt x="306" y="18"/>
                      </a:lnTo>
                      <a:lnTo>
                        <a:pt x="304" y="18"/>
                      </a:lnTo>
                      <a:lnTo>
                        <a:pt x="302" y="19"/>
                      </a:lnTo>
                      <a:lnTo>
                        <a:pt x="297" y="16"/>
                      </a:lnTo>
                      <a:lnTo>
                        <a:pt x="292" y="13"/>
                      </a:lnTo>
                      <a:lnTo>
                        <a:pt x="287" y="11"/>
                      </a:lnTo>
                      <a:lnTo>
                        <a:pt x="282" y="10"/>
                      </a:lnTo>
                      <a:lnTo>
                        <a:pt x="279" y="9"/>
                      </a:lnTo>
                      <a:lnTo>
                        <a:pt x="275" y="7"/>
                      </a:lnTo>
                      <a:lnTo>
                        <a:pt x="272" y="4"/>
                      </a:lnTo>
                      <a:lnTo>
                        <a:pt x="270" y="2"/>
                      </a:lnTo>
                      <a:lnTo>
                        <a:pt x="267" y="1"/>
                      </a:lnTo>
                      <a:lnTo>
                        <a:pt x="264" y="0"/>
                      </a:lnTo>
                      <a:lnTo>
                        <a:pt x="262" y="0"/>
                      </a:lnTo>
                      <a:lnTo>
                        <a:pt x="258" y="0"/>
                      </a:lnTo>
                      <a:lnTo>
                        <a:pt x="266" y="23"/>
                      </a:lnTo>
                      <a:lnTo>
                        <a:pt x="270" y="46"/>
                      </a:lnTo>
                      <a:lnTo>
                        <a:pt x="267" y="67"/>
                      </a:lnTo>
                      <a:lnTo>
                        <a:pt x="264" y="85"/>
                      </a:lnTo>
                      <a:lnTo>
                        <a:pt x="260" y="98"/>
                      </a:lnTo>
                      <a:lnTo>
                        <a:pt x="256" y="117"/>
                      </a:lnTo>
                      <a:lnTo>
                        <a:pt x="250" y="141"/>
                      </a:lnTo>
                      <a:lnTo>
                        <a:pt x="244" y="167"/>
                      </a:lnTo>
                      <a:lnTo>
                        <a:pt x="239" y="193"/>
                      </a:lnTo>
                      <a:lnTo>
                        <a:pt x="233" y="215"/>
                      </a:lnTo>
                      <a:lnTo>
                        <a:pt x="229" y="232"/>
                      </a:lnTo>
                      <a:lnTo>
                        <a:pt x="227" y="240"/>
                      </a:lnTo>
                      <a:lnTo>
                        <a:pt x="224" y="250"/>
                      </a:lnTo>
                      <a:lnTo>
                        <a:pt x="220" y="261"/>
                      </a:lnTo>
                      <a:lnTo>
                        <a:pt x="217" y="272"/>
                      </a:lnTo>
                      <a:lnTo>
                        <a:pt x="212" y="280"/>
                      </a:lnTo>
                      <a:lnTo>
                        <a:pt x="204" y="263"/>
                      </a:lnTo>
                      <a:lnTo>
                        <a:pt x="197" y="247"/>
                      </a:lnTo>
                      <a:lnTo>
                        <a:pt x="191" y="231"/>
                      </a:lnTo>
                      <a:lnTo>
                        <a:pt x="186" y="216"/>
                      </a:lnTo>
                      <a:lnTo>
                        <a:pt x="182" y="202"/>
                      </a:lnTo>
                      <a:lnTo>
                        <a:pt x="179" y="191"/>
                      </a:lnTo>
                      <a:lnTo>
                        <a:pt x="178" y="181"/>
                      </a:lnTo>
                      <a:lnTo>
                        <a:pt x="176" y="174"/>
                      </a:lnTo>
                      <a:lnTo>
                        <a:pt x="175" y="154"/>
                      </a:lnTo>
                      <a:lnTo>
                        <a:pt x="173" y="130"/>
                      </a:lnTo>
                      <a:lnTo>
                        <a:pt x="170" y="106"/>
                      </a:lnTo>
                      <a:lnTo>
                        <a:pt x="166" y="90"/>
                      </a:lnTo>
                      <a:lnTo>
                        <a:pt x="165" y="79"/>
                      </a:lnTo>
                      <a:lnTo>
                        <a:pt x="163" y="67"/>
                      </a:lnTo>
                      <a:lnTo>
                        <a:pt x="161" y="54"/>
                      </a:lnTo>
                      <a:lnTo>
                        <a:pt x="160" y="47"/>
                      </a:lnTo>
                      <a:lnTo>
                        <a:pt x="153" y="44"/>
                      </a:lnTo>
                      <a:lnTo>
                        <a:pt x="148" y="40"/>
                      </a:lnTo>
                      <a:lnTo>
                        <a:pt x="143" y="37"/>
                      </a:lnTo>
                      <a:lnTo>
                        <a:pt x="142" y="34"/>
                      </a:lnTo>
                      <a:lnTo>
                        <a:pt x="138" y="34"/>
                      </a:lnTo>
                      <a:lnTo>
                        <a:pt x="137" y="33"/>
                      </a:lnTo>
                      <a:lnTo>
                        <a:pt x="135" y="33"/>
                      </a:lnTo>
                      <a:lnTo>
                        <a:pt x="132" y="33"/>
                      </a:lnTo>
                      <a:lnTo>
                        <a:pt x="128" y="36"/>
                      </a:lnTo>
                      <a:lnTo>
                        <a:pt x="122" y="38"/>
                      </a:lnTo>
                      <a:lnTo>
                        <a:pt x="117" y="40"/>
                      </a:lnTo>
                      <a:lnTo>
                        <a:pt x="110" y="42"/>
                      </a:lnTo>
                      <a:lnTo>
                        <a:pt x="103" y="45"/>
                      </a:lnTo>
                      <a:lnTo>
                        <a:pt x="96" y="47"/>
                      </a:lnTo>
                      <a:lnTo>
                        <a:pt x="88" y="49"/>
                      </a:lnTo>
                      <a:lnTo>
                        <a:pt x="81" y="53"/>
                      </a:lnTo>
                      <a:lnTo>
                        <a:pt x="74" y="55"/>
                      </a:lnTo>
                      <a:lnTo>
                        <a:pt x="68" y="59"/>
                      </a:lnTo>
                      <a:lnTo>
                        <a:pt x="63" y="62"/>
                      </a:lnTo>
                      <a:lnTo>
                        <a:pt x="58" y="65"/>
                      </a:lnTo>
                      <a:lnTo>
                        <a:pt x="53" y="69"/>
                      </a:lnTo>
                      <a:lnTo>
                        <a:pt x="49" y="74"/>
                      </a:lnTo>
                      <a:lnTo>
                        <a:pt x="45" y="78"/>
                      </a:lnTo>
                      <a:lnTo>
                        <a:pt x="43" y="84"/>
                      </a:lnTo>
                      <a:lnTo>
                        <a:pt x="35" y="110"/>
                      </a:lnTo>
                      <a:lnTo>
                        <a:pt x="30" y="138"/>
                      </a:lnTo>
                      <a:lnTo>
                        <a:pt x="27" y="160"/>
                      </a:lnTo>
                      <a:lnTo>
                        <a:pt x="25" y="173"/>
                      </a:lnTo>
                      <a:lnTo>
                        <a:pt x="22" y="196"/>
                      </a:lnTo>
                      <a:lnTo>
                        <a:pt x="18" y="238"/>
                      </a:lnTo>
                      <a:lnTo>
                        <a:pt x="12" y="282"/>
                      </a:lnTo>
                      <a:lnTo>
                        <a:pt x="10" y="304"/>
                      </a:lnTo>
                      <a:lnTo>
                        <a:pt x="8" y="312"/>
                      </a:lnTo>
                      <a:lnTo>
                        <a:pt x="7" y="322"/>
                      </a:lnTo>
                      <a:lnTo>
                        <a:pt x="5" y="333"/>
                      </a:lnTo>
                      <a:lnTo>
                        <a:pt x="4" y="342"/>
                      </a:lnTo>
                      <a:lnTo>
                        <a:pt x="2" y="357"/>
                      </a:lnTo>
                      <a:lnTo>
                        <a:pt x="0" y="382"/>
                      </a:lnTo>
                      <a:lnTo>
                        <a:pt x="0" y="412"/>
                      </a:lnTo>
                      <a:lnTo>
                        <a:pt x="2" y="437"/>
                      </a:lnTo>
                      <a:lnTo>
                        <a:pt x="4" y="466"/>
                      </a:lnTo>
                      <a:lnTo>
                        <a:pt x="5" y="505"/>
                      </a:lnTo>
                      <a:lnTo>
                        <a:pt x="7" y="542"/>
                      </a:lnTo>
                      <a:lnTo>
                        <a:pt x="7" y="563"/>
                      </a:lnTo>
                      <a:lnTo>
                        <a:pt x="14" y="560"/>
                      </a:lnTo>
                      <a:lnTo>
                        <a:pt x="22" y="557"/>
                      </a:lnTo>
                      <a:lnTo>
                        <a:pt x="30" y="556"/>
                      </a:lnTo>
                      <a:lnTo>
                        <a:pt x="35" y="555"/>
                      </a:lnTo>
                      <a:lnTo>
                        <a:pt x="37" y="555"/>
                      </a:lnTo>
                      <a:lnTo>
                        <a:pt x="42" y="556"/>
                      </a:lnTo>
                      <a:lnTo>
                        <a:pt x="46" y="557"/>
                      </a:lnTo>
                      <a:lnTo>
                        <a:pt x="52" y="558"/>
                      </a:lnTo>
                      <a:lnTo>
                        <a:pt x="57" y="560"/>
                      </a:lnTo>
                      <a:lnTo>
                        <a:pt x="61" y="563"/>
                      </a:lnTo>
                      <a:lnTo>
                        <a:pt x="66" y="565"/>
                      </a:lnTo>
                      <a:lnTo>
                        <a:pt x="69" y="567"/>
                      </a:lnTo>
                      <a:lnTo>
                        <a:pt x="71" y="572"/>
                      </a:lnTo>
                      <a:lnTo>
                        <a:pt x="72" y="577"/>
                      </a:lnTo>
                      <a:lnTo>
                        <a:pt x="74" y="581"/>
                      </a:lnTo>
                      <a:lnTo>
                        <a:pt x="74" y="586"/>
                      </a:lnTo>
                      <a:lnTo>
                        <a:pt x="76" y="588"/>
                      </a:lnTo>
                      <a:lnTo>
                        <a:pt x="79" y="590"/>
                      </a:lnTo>
                      <a:lnTo>
                        <a:pt x="81" y="594"/>
                      </a:lnTo>
                      <a:lnTo>
                        <a:pt x="83" y="596"/>
                      </a:lnTo>
                      <a:lnTo>
                        <a:pt x="92" y="595"/>
                      </a:lnTo>
                      <a:lnTo>
                        <a:pt x="104" y="594"/>
                      </a:lnTo>
                      <a:lnTo>
                        <a:pt x="118" y="593"/>
                      </a:lnTo>
                      <a:lnTo>
                        <a:pt x="132" y="591"/>
                      </a:lnTo>
                      <a:lnTo>
                        <a:pt x="144" y="590"/>
                      </a:lnTo>
                      <a:lnTo>
                        <a:pt x="156" y="589"/>
                      </a:lnTo>
                      <a:lnTo>
                        <a:pt x="166" y="589"/>
                      </a:lnTo>
                      <a:lnTo>
                        <a:pt x="172" y="589"/>
                      </a:lnTo>
                      <a:lnTo>
                        <a:pt x="179" y="589"/>
                      </a:lnTo>
                      <a:lnTo>
                        <a:pt x="182" y="586"/>
                      </a:lnTo>
                      <a:lnTo>
                        <a:pt x="184" y="581"/>
                      </a:lnTo>
                      <a:lnTo>
                        <a:pt x="187" y="577"/>
                      </a:lnTo>
                      <a:lnTo>
                        <a:pt x="190" y="565"/>
                      </a:lnTo>
                      <a:lnTo>
                        <a:pt x="197" y="543"/>
                      </a:lnTo>
                      <a:lnTo>
                        <a:pt x="203" y="521"/>
                      </a:lnTo>
                      <a:lnTo>
                        <a:pt x="206" y="509"/>
                      </a:lnTo>
                      <a:lnTo>
                        <a:pt x="210" y="518"/>
                      </a:lnTo>
                      <a:lnTo>
                        <a:pt x="216" y="532"/>
                      </a:lnTo>
                      <a:lnTo>
                        <a:pt x="222" y="545"/>
                      </a:lnTo>
                      <a:lnTo>
                        <a:pt x="232" y="555"/>
                      </a:lnTo>
                      <a:lnTo>
                        <a:pt x="237" y="552"/>
                      </a:lnTo>
                      <a:lnTo>
                        <a:pt x="244" y="549"/>
                      </a:lnTo>
                      <a:lnTo>
                        <a:pt x="254" y="543"/>
                      </a:lnTo>
                      <a:lnTo>
                        <a:pt x="263" y="539"/>
                      </a:lnTo>
                      <a:lnTo>
                        <a:pt x="272" y="534"/>
                      </a:lnTo>
                      <a:lnTo>
                        <a:pt x="280" y="529"/>
                      </a:lnTo>
                      <a:lnTo>
                        <a:pt x="288" y="526"/>
                      </a:lnTo>
                      <a:lnTo>
                        <a:pt x="293" y="524"/>
                      </a:lnTo>
                      <a:lnTo>
                        <a:pt x="301" y="521"/>
                      </a:lnTo>
                      <a:lnTo>
                        <a:pt x="308" y="520"/>
                      </a:lnTo>
                      <a:lnTo>
                        <a:pt x="313" y="520"/>
                      </a:lnTo>
                      <a:lnTo>
                        <a:pt x="319" y="522"/>
                      </a:lnTo>
                      <a:lnTo>
                        <a:pt x="323" y="524"/>
                      </a:lnTo>
                      <a:lnTo>
                        <a:pt x="328" y="524"/>
                      </a:lnTo>
                      <a:lnTo>
                        <a:pt x="334" y="525"/>
                      </a:lnTo>
                      <a:lnTo>
                        <a:pt x="341" y="525"/>
                      </a:lnTo>
                      <a:lnTo>
                        <a:pt x="347" y="525"/>
                      </a:lnTo>
                      <a:lnTo>
                        <a:pt x="354" y="525"/>
                      </a:lnTo>
                      <a:lnTo>
                        <a:pt x="358" y="525"/>
                      </a:lnTo>
                      <a:lnTo>
                        <a:pt x="363" y="525"/>
                      </a:lnTo>
                      <a:lnTo>
                        <a:pt x="369" y="496"/>
                      </a:lnTo>
                      <a:lnTo>
                        <a:pt x="372" y="459"/>
                      </a:lnTo>
                      <a:lnTo>
                        <a:pt x="374" y="420"/>
                      </a:lnTo>
                      <a:lnTo>
                        <a:pt x="377" y="380"/>
                      </a:lnTo>
                      <a:lnTo>
                        <a:pt x="377" y="369"/>
                      </a:lnTo>
                      <a:lnTo>
                        <a:pt x="376" y="356"/>
                      </a:lnTo>
                      <a:lnTo>
                        <a:pt x="373" y="338"/>
                      </a:lnTo>
                      <a:lnTo>
                        <a:pt x="373" y="314"/>
                      </a:lnTo>
                      <a:close/>
                    </a:path>
                  </a:pathLst>
                </a:custGeom>
                <a:noFill/>
                <a:ln w="9525">
                  <a:solidFill>
                    <a:srgbClr val="004250"/>
                  </a:solidFill>
                  <a:round/>
                </a:ln>
              </p:spPr>
              <p:txBody>
                <a:bodyPr/>
                <a:lstStyle/>
                <a:p>
                  <a:endParaRPr lang="zh-CN" altLang="en-US" sz="100">
                    <a:solidFill>
                      <a:schemeClr val="tx1"/>
                    </a:solidFill>
                  </a:endParaRPr>
                </a:p>
              </p:txBody>
            </p:sp>
            <p:sp>
              <p:nvSpPr>
                <p:cNvPr id="544" name="Freeform 37"/>
                <p:cNvSpPr>
                  <a:spLocks noChangeAspect="1"/>
                </p:cNvSpPr>
                <p:nvPr/>
              </p:nvSpPr>
              <p:spPr bwMode="auto">
                <a:xfrm>
                  <a:off x="5505" y="2154"/>
                  <a:ext cx="17" cy="9"/>
                </a:xfrm>
                <a:custGeom>
                  <a:avLst/>
                  <a:gdLst>
                    <a:gd name="T0" fmla="*/ 0 w 37"/>
                    <a:gd name="T1" fmla="*/ 0 h 19"/>
                    <a:gd name="T2" fmla="*/ 0 w 37"/>
                    <a:gd name="T3" fmla="*/ 0 h 19"/>
                    <a:gd name="T4" fmla="*/ 0 w 37"/>
                    <a:gd name="T5" fmla="*/ 0 h 19"/>
                    <a:gd name="T6" fmla="*/ 0 w 37"/>
                    <a:gd name="T7" fmla="*/ 0 h 19"/>
                    <a:gd name="T8" fmla="*/ 0 w 37"/>
                    <a:gd name="T9" fmla="*/ 0 h 19"/>
                    <a:gd name="T10" fmla="*/ 0 w 37"/>
                    <a:gd name="T11" fmla="*/ 0 h 19"/>
                    <a:gd name="T12" fmla="*/ 0 w 37"/>
                    <a:gd name="T13" fmla="*/ 0 h 19"/>
                    <a:gd name="T14" fmla="*/ 0 w 37"/>
                    <a:gd name="T15" fmla="*/ 0 h 19"/>
                    <a:gd name="T16" fmla="*/ 0 w 37"/>
                    <a:gd name="T17" fmla="*/ 0 h 19"/>
                    <a:gd name="T18" fmla="*/ 0 w 37"/>
                    <a:gd name="T19" fmla="*/ 0 h 19"/>
                    <a:gd name="T20" fmla="*/ 0 w 37"/>
                    <a:gd name="T21" fmla="*/ 0 h 19"/>
                    <a:gd name="T22" fmla="*/ 0 w 37"/>
                    <a:gd name="T23" fmla="*/ 0 h 19"/>
                    <a:gd name="T24" fmla="*/ 0 w 37"/>
                    <a:gd name="T25" fmla="*/ 0 h 19"/>
                    <a:gd name="T26" fmla="*/ 0 w 37"/>
                    <a:gd name="T27" fmla="*/ 0 h 19"/>
                    <a:gd name="T28" fmla="*/ 0 w 37"/>
                    <a:gd name="T29" fmla="*/ 0 h 19"/>
                    <a:gd name="T30" fmla="*/ 0 w 37"/>
                    <a:gd name="T31" fmla="*/ 0 h 19"/>
                    <a:gd name="T32" fmla="*/ 0 w 37"/>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19"/>
                    <a:gd name="T53" fmla="*/ 37 w 3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19">
                      <a:moveTo>
                        <a:pt x="37" y="16"/>
                      </a:moveTo>
                      <a:lnTo>
                        <a:pt x="34" y="13"/>
                      </a:lnTo>
                      <a:lnTo>
                        <a:pt x="31" y="11"/>
                      </a:lnTo>
                      <a:lnTo>
                        <a:pt x="26" y="8"/>
                      </a:lnTo>
                      <a:lnTo>
                        <a:pt x="22" y="5"/>
                      </a:lnTo>
                      <a:lnTo>
                        <a:pt x="17" y="4"/>
                      </a:lnTo>
                      <a:lnTo>
                        <a:pt x="11" y="2"/>
                      </a:lnTo>
                      <a:lnTo>
                        <a:pt x="6" y="1"/>
                      </a:lnTo>
                      <a:lnTo>
                        <a:pt x="0" y="0"/>
                      </a:lnTo>
                      <a:lnTo>
                        <a:pt x="7" y="5"/>
                      </a:lnTo>
                      <a:lnTo>
                        <a:pt x="16" y="11"/>
                      </a:lnTo>
                      <a:lnTo>
                        <a:pt x="25" y="16"/>
                      </a:lnTo>
                      <a:lnTo>
                        <a:pt x="31" y="19"/>
                      </a:lnTo>
                      <a:lnTo>
                        <a:pt x="32" y="18"/>
                      </a:lnTo>
                      <a:lnTo>
                        <a:pt x="34" y="17"/>
                      </a:lnTo>
                      <a:lnTo>
                        <a:pt x="36" y="17"/>
                      </a:lnTo>
                      <a:lnTo>
                        <a:pt x="37" y="16"/>
                      </a:lnTo>
                      <a:close/>
                    </a:path>
                  </a:pathLst>
                </a:custGeom>
                <a:noFill/>
                <a:ln w="9525">
                  <a:solidFill>
                    <a:srgbClr val="004250"/>
                  </a:solidFill>
                  <a:round/>
                </a:ln>
              </p:spPr>
              <p:txBody>
                <a:bodyPr/>
                <a:lstStyle/>
                <a:p>
                  <a:endParaRPr lang="zh-CN" altLang="en-US" sz="100">
                    <a:solidFill>
                      <a:schemeClr val="tx1"/>
                    </a:solidFill>
                  </a:endParaRPr>
                </a:p>
              </p:txBody>
            </p:sp>
            <p:sp>
              <p:nvSpPr>
                <p:cNvPr id="545" name="Freeform 38"/>
                <p:cNvSpPr>
                  <a:spLocks noChangeAspect="1"/>
                </p:cNvSpPr>
                <p:nvPr/>
              </p:nvSpPr>
              <p:spPr bwMode="auto">
                <a:xfrm>
                  <a:off x="5474" y="2150"/>
                  <a:ext cx="5" cy="4"/>
                </a:xfrm>
                <a:custGeom>
                  <a:avLst/>
                  <a:gdLst>
                    <a:gd name="T0" fmla="*/ 1 w 10"/>
                    <a:gd name="T1" fmla="*/ 0 h 12"/>
                    <a:gd name="T2" fmla="*/ 1 w 10"/>
                    <a:gd name="T3" fmla="*/ 0 h 12"/>
                    <a:gd name="T4" fmla="*/ 1 w 10"/>
                    <a:gd name="T5" fmla="*/ 0 h 12"/>
                    <a:gd name="T6" fmla="*/ 1 w 10"/>
                    <a:gd name="T7" fmla="*/ 0 h 12"/>
                    <a:gd name="T8" fmla="*/ 1 w 10"/>
                    <a:gd name="T9" fmla="*/ 0 h 12"/>
                    <a:gd name="T10" fmla="*/ 1 w 10"/>
                    <a:gd name="T11" fmla="*/ 0 h 12"/>
                    <a:gd name="T12" fmla="*/ 1 w 10"/>
                    <a:gd name="T13" fmla="*/ 0 h 12"/>
                    <a:gd name="T14" fmla="*/ 0 w 10"/>
                    <a:gd name="T15" fmla="*/ 0 h 12"/>
                    <a:gd name="T16" fmla="*/ 0 w 10"/>
                    <a:gd name="T17" fmla="*/ 0 h 12"/>
                    <a:gd name="T18" fmla="*/ 1 w 10"/>
                    <a:gd name="T19" fmla="*/ 0 h 12"/>
                    <a:gd name="T20" fmla="*/ 1 w 10"/>
                    <a:gd name="T21" fmla="*/ 0 h 12"/>
                    <a:gd name="T22" fmla="*/ 1 w 10"/>
                    <a:gd name="T23" fmla="*/ 0 h 12"/>
                    <a:gd name="T24" fmla="*/ 1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12"/>
                    <a:gd name="T41" fmla="*/ 10 w 10"/>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12">
                      <a:moveTo>
                        <a:pt x="10" y="0"/>
                      </a:moveTo>
                      <a:lnTo>
                        <a:pt x="8" y="0"/>
                      </a:lnTo>
                      <a:lnTo>
                        <a:pt x="5" y="0"/>
                      </a:lnTo>
                      <a:lnTo>
                        <a:pt x="3" y="0"/>
                      </a:lnTo>
                      <a:lnTo>
                        <a:pt x="1" y="1"/>
                      </a:lnTo>
                      <a:lnTo>
                        <a:pt x="1" y="4"/>
                      </a:lnTo>
                      <a:lnTo>
                        <a:pt x="1" y="6"/>
                      </a:lnTo>
                      <a:lnTo>
                        <a:pt x="0" y="10"/>
                      </a:lnTo>
                      <a:lnTo>
                        <a:pt x="0" y="12"/>
                      </a:lnTo>
                      <a:lnTo>
                        <a:pt x="3" y="10"/>
                      </a:lnTo>
                      <a:lnTo>
                        <a:pt x="7" y="6"/>
                      </a:lnTo>
                      <a:lnTo>
                        <a:pt x="9" y="3"/>
                      </a:lnTo>
                      <a:lnTo>
                        <a:pt x="10" y="0"/>
                      </a:lnTo>
                      <a:close/>
                    </a:path>
                  </a:pathLst>
                </a:custGeom>
                <a:noFill/>
                <a:ln w="9525">
                  <a:solidFill>
                    <a:srgbClr val="004250"/>
                  </a:solidFill>
                  <a:round/>
                </a:ln>
              </p:spPr>
              <p:txBody>
                <a:bodyPr/>
                <a:lstStyle/>
                <a:p>
                  <a:endParaRPr lang="zh-CN" altLang="en-US" sz="100">
                    <a:solidFill>
                      <a:schemeClr val="tx1"/>
                    </a:solidFill>
                  </a:endParaRPr>
                </a:p>
              </p:txBody>
            </p:sp>
            <p:sp>
              <p:nvSpPr>
                <p:cNvPr id="546" name="Freeform 39"/>
                <p:cNvSpPr>
                  <a:spLocks noChangeAspect="1"/>
                </p:cNvSpPr>
                <p:nvPr/>
              </p:nvSpPr>
              <p:spPr bwMode="auto">
                <a:xfrm>
                  <a:off x="5472" y="2213"/>
                  <a:ext cx="25" cy="3"/>
                </a:xfrm>
                <a:custGeom>
                  <a:avLst/>
                  <a:gdLst>
                    <a:gd name="T0" fmla="*/ 0 w 57"/>
                    <a:gd name="T1" fmla="*/ 0 h 7"/>
                    <a:gd name="T2" fmla="*/ 0 w 57"/>
                    <a:gd name="T3" fmla="*/ 0 h 7"/>
                    <a:gd name="T4" fmla="*/ 0 w 57"/>
                    <a:gd name="T5" fmla="*/ 0 h 7"/>
                    <a:gd name="T6" fmla="*/ 0 w 57"/>
                    <a:gd name="T7" fmla="*/ 0 h 7"/>
                    <a:gd name="T8" fmla="*/ 0 w 57"/>
                    <a:gd name="T9" fmla="*/ 0 h 7"/>
                    <a:gd name="T10" fmla="*/ 0 w 57"/>
                    <a:gd name="T11" fmla="*/ 0 h 7"/>
                    <a:gd name="T12" fmla="*/ 0 w 57"/>
                    <a:gd name="T13" fmla="*/ 0 h 7"/>
                    <a:gd name="T14" fmla="*/ 0 w 57"/>
                    <a:gd name="T15" fmla="*/ 0 h 7"/>
                    <a:gd name="T16" fmla="*/ 0 w 57"/>
                    <a:gd name="T17" fmla="*/ 0 h 7"/>
                    <a:gd name="T18" fmla="*/ 0 w 57"/>
                    <a:gd name="T19" fmla="*/ 0 h 7"/>
                    <a:gd name="T20" fmla="*/ 0 w 57"/>
                    <a:gd name="T21" fmla="*/ 0 h 7"/>
                    <a:gd name="T22" fmla="*/ 0 w 57"/>
                    <a:gd name="T23" fmla="*/ 0 h 7"/>
                    <a:gd name="T24" fmla="*/ 0 w 57"/>
                    <a:gd name="T25" fmla="*/ 0 h 7"/>
                    <a:gd name="T26" fmla="*/ 0 w 57"/>
                    <a:gd name="T27" fmla="*/ 0 h 7"/>
                    <a:gd name="T28" fmla="*/ 0 w 57"/>
                    <a:gd name="T29" fmla="*/ 0 h 7"/>
                    <a:gd name="T30" fmla="*/ 0 w 57"/>
                    <a:gd name="T31" fmla="*/ 0 h 7"/>
                    <a:gd name="T32" fmla="*/ 0 w 57"/>
                    <a:gd name="T33" fmla="*/ 0 h 7"/>
                    <a:gd name="T34" fmla="*/ 0 w 57"/>
                    <a:gd name="T35" fmla="*/ 0 h 7"/>
                    <a:gd name="T36" fmla="*/ 0 w 57"/>
                    <a:gd name="T37" fmla="*/ 0 h 7"/>
                    <a:gd name="T38" fmla="*/ 0 w 57"/>
                    <a:gd name="T39" fmla="*/ 0 h 7"/>
                    <a:gd name="T40" fmla="*/ 0 w 57"/>
                    <a:gd name="T41" fmla="*/ 0 h 7"/>
                    <a:gd name="T42" fmla="*/ 0 w 57"/>
                    <a:gd name="T43" fmla="*/ 0 h 7"/>
                    <a:gd name="T44" fmla="*/ 0 w 57"/>
                    <a:gd name="T45" fmla="*/ 0 h 7"/>
                    <a:gd name="T46" fmla="*/ 0 w 57"/>
                    <a:gd name="T47" fmla="*/ 0 h 7"/>
                    <a:gd name="T48" fmla="*/ 0 w 57"/>
                    <a:gd name="T49" fmla="*/ 0 h 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7"/>
                    <a:gd name="T76" fmla="*/ 0 h 7"/>
                    <a:gd name="T77" fmla="*/ 57 w 57"/>
                    <a:gd name="T78" fmla="*/ 7 h 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7" h="7">
                      <a:moveTo>
                        <a:pt x="1" y="0"/>
                      </a:moveTo>
                      <a:lnTo>
                        <a:pt x="5" y="0"/>
                      </a:lnTo>
                      <a:lnTo>
                        <a:pt x="10" y="0"/>
                      </a:lnTo>
                      <a:lnTo>
                        <a:pt x="20" y="0"/>
                      </a:lnTo>
                      <a:lnTo>
                        <a:pt x="29" y="0"/>
                      </a:lnTo>
                      <a:lnTo>
                        <a:pt x="38" y="0"/>
                      </a:lnTo>
                      <a:lnTo>
                        <a:pt x="47" y="0"/>
                      </a:lnTo>
                      <a:lnTo>
                        <a:pt x="53" y="0"/>
                      </a:lnTo>
                      <a:lnTo>
                        <a:pt x="55" y="0"/>
                      </a:lnTo>
                      <a:lnTo>
                        <a:pt x="57" y="2"/>
                      </a:lnTo>
                      <a:lnTo>
                        <a:pt x="57" y="3"/>
                      </a:lnTo>
                      <a:lnTo>
                        <a:pt x="57" y="6"/>
                      </a:lnTo>
                      <a:lnTo>
                        <a:pt x="55" y="7"/>
                      </a:lnTo>
                      <a:lnTo>
                        <a:pt x="52" y="7"/>
                      </a:lnTo>
                      <a:lnTo>
                        <a:pt x="45" y="7"/>
                      </a:lnTo>
                      <a:lnTo>
                        <a:pt x="37" y="7"/>
                      </a:lnTo>
                      <a:lnTo>
                        <a:pt x="28" y="7"/>
                      </a:lnTo>
                      <a:lnTo>
                        <a:pt x="19" y="7"/>
                      </a:lnTo>
                      <a:lnTo>
                        <a:pt x="10" y="7"/>
                      </a:lnTo>
                      <a:lnTo>
                        <a:pt x="4" y="7"/>
                      </a:lnTo>
                      <a:lnTo>
                        <a:pt x="0" y="7"/>
                      </a:lnTo>
                      <a:lnTo>
                        <a:pt x="1" y="4"/>
                      </a:lnTo>
                      <a:lnTo>
                        <a:pt x="2" y="3"/>
                      </a:lnTo>
                      <a:lnTo>
                        <a:pt x="2" y="1"/>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547" name="Freeform 40"/>
                <p:cNvSpPr>
                  <a:spLocks noChangeAspect="1"/>
                </p:cNvSpPr>
                <p:nvPr/>
              </p:nvSpPr>
              <p:spPr bwMode="auto">
                <a:xfrm>
                  <a:off x="5445" y="2363"/>
                  <a:ext cx="28" cy="18"/>
                </a:xfrm>
                <a:custGeom>
                  <a:avLst/>
                  <a:gdLst>
                    <a:gd name="T0" fmla="*/ 0 w 61"/>
                    <a:gd name="T1" fmla="*/ 0 h 41"/>
                    <a:gd name="T2" fmla="*/ 0 w 61"/>
                    <a:gd name="T3" fmla="*/ 0 h 41"/>
                    <a:gd name="T4" fmla="*/ 0 w 61"/>
                    <a:gd name="T5" fmla="*/ 0 h 41"/>
                    <a:gd name="T6" fmla="*/ 0 w 61"/>
                    <a:gd name="T7" fmla="*/ 0 h 41"/>
                    <a:gd name="T8" fmla="*/ 0 w 61"/>
                    <a:gd name="T9" fmla="*/ 0 h 41"/>
                    <a:gd name="T10" fmla="*/ 0 w 61"/>
                    <a:gd name="T11" fmla="*/ 0 h 41"/>
                    <a:gd name="T12" fmla="*/ 0 w 61"/>
                    <a:gd name="T13" fmla="*/ 0 h 41"/>
                    <a:gd name="T14" fmla="*/ 0 w 61"/>
                    <a:gd name="T15" fmla="*/ 0 h 41"/>
                    <a:gd name="T16" fmla="*/ 0 w 61"/>
                    <a:gd name="T17" fmla="*/ 0 h 41"/>
                    <a:gd name="T18" fmla="*/ 0 w 61"/>
                    <a:gd name="T19" fmla="*/ 0 h 41"/>
                    <a:gd name="T20" fmla="*/ 0 w 61"/>
                    <a:gd name="T21" fmla="*/ 0 h 41"/>
                    <a:gd name="T22" fmla="*/ 0 w 61"/>
                    <a:gd name="T23" fmla="*/ 0 h 41"/>
                    <a:gd name="T24" fmla="*/ 0 w 61"/>
                    <a:gd name="T25" fmla="*/ 0 h 41"/>
                    <a:gd name="T26" fmla="*/ 0 w 61"/>
                    <a:gd name="T27" fmla="*/ 0 h 41"/>
                    <a:gd name="T28" fmla="*/ 0 w 61"/>
                    <a:gd name="T29" fmla="*/ 0 h 41"/>
                    <a:gd name="T30" fmla="*/ 0 w 61"/>
                    <a:gd name="T31" fmla="*/ 0 h 41"/>
                    <a:gd name="T32" fmla="*/ 0 w 61"/>
                    <a:gd name="T33" fmla="*/ 0 h 41"/>
                    <a:gd name="T34" fmla="*/ 0 w 61"/>
                    <a:gd name="T35" fmla="*/ 0 h 41"/>
                    <a:gd name="T36" fmla="*/ 0 w 61"/>
                    <a:gd name="T37" fmla="*/ 0 h 41"/>
                    <a:gd name="T38" fmla="*/ 0 w 61"/>
                    <a:gd name="T39" fmla="*/ 0 h 41"/>
                    <a:gd name="T40" fmla="*/ 0 w 61"/>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1"/>
                    <a:gd name="T65" fmla="*/ 61 w 61"/>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1">
                      <a:moveTo>
                        <a:pt x="0" y="41"/>
                      </a:moveTo>
                      <a:lnTo>
                        <a:pt x="3" y="41"/>
                      </a:lnTo>
                      <a:lnTo>
                        <a:pt x="5" y="41"/>
                      </a:lnTo>
                      <a:lnTo>
                        <a:pt x="7" y="41"/>
                      </a:lnTo>
                      <a:lnTo>
                        <a:pt x="9" y="41"/>
                      </a:lnTo>
                      <a:lnTo>
                        <a:pt x="11" y="38"/>
                      </a:lnTo>
                      <a:lnTo>
                        <a:pt x="14" y="35"/>
                      </a:lnTo>
                      <a:lnTo>
                        <a:pt x="20" y="29"/>
                      </a:lnTo>
                      <a:lnTo>
                        <a:pt x="27" y="22"/>
                      </a:lnTo>
                      <a:lnTo>
                        <a:pt x="34" y="17"/>
                      </a:lnTo>
                      <a:lnTo>
                        <a:pt x="43" y="10"/>
                      </a:lnTo>
                      <a:lnTo>
                        <a:pt x="52" y="4"/>
                      </a:lnTo>
                      <a:lnTo>
                        <a:pt x="61" y="0"/>
                      </a:lnTo>
                      <a:lnTo>
                        <a:pt x="49" y="3"/>
                      </a:lnTo>
                      <a:lnTo>
                        <a:pt x="39" y="6"/>
                      </a:lnTo>
                      <a:lnTo>
                        <a:pt x="33" y="10"/>
                      </a:lnTo>
                      <a:lnTo>
                        <a:pt x="26" y="13"/>
                      </a:lnTo>
                      <a:lnTo>
                        <a:pt x="21" y="19"/>
                      </a:lnTo>
                      <a:lnTo>
                        <a:pt x="15" y="25"/>
                      </a:lnTo>
                      <a:lnTo>
                        <a:pt x="8" y="32"/>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548" name="Freeform 41"/>
                <p:cNvSpPr>
                  <a:spLocks noChangeAspect="1"/>
                </p:cNvSpPr>
                <p:nvPr/>
              </p:nvSpPr>
              <p:spPr bwMode="auto">
                <a:xfrm>
                  <a:off x="5358" y="2157"/>
                  <a:ext cx="43" cy="22"/>
                </a:xfrm>
                <a:custGeom>
                  <a:avLst/>
                  <a:gdLst>
                    <a:gd name="T0" fmla="*/ 0 w 96"/>
                    <a:gd name="T1" fmla="*/ 0 h 48"/>
                    <a:gd name="T2" fmla="*/ 0 w 96"/>
                    <a:gd name="T3" fmla="*/ 0 h 48"/>
                    <a:gd name="T4" fmla="*/ 0 w 96"/>
                    <a:gd name="T5" fmla="*/ 0 h 48"/>
                    <a:gd name="T6" fmla="*/ 0 w 96"/>
                    <a:gd name="T7" fmla="*/ 0 h 48"/>
                    <a:gd name="T8" fmla="*/ 0 w 96"/>
                    <a:gd name="T9" fmla="*/ 0 h 48"/>
                    <a:gd name="T10" fmla="*/ 0 w 96"/>
                    <a:gd name="T11" fmla="*/ 0 h 48"/>
                    <a:gd name="T12" fmla="*/ 0 w 96"/>
                    <a:gd name="T13" fmla="*/ 0 h 48"/>
                    <a:gd name="T14" fmla="*/ 0 w 96"/>
                    <a:gd name="T15" fmla="*/ 0 h 48"/>
                    <a:gd name="T16" fmla="*/ 0 w 96"/>
                    <a:gd name="T17" fmla="*/ 0 h 48"/>
                    <a:gd name="T18" fmla="*/ 0 w 96"/>
                    <a:gd name="T19" fmla="*/ 0 h 48"/>
                    <a:gd name="T20" fmla="*/ 0 w 96"/>
                    <a:gd name="T21" fmla="*/ 0 h 48"/>
                    <a:gd name="T22" fmla="*/ 0 w 96"/>
                    <a:gd name="T23" fmla="*/ 0 h 48"/>
                    <a:gd name="T24" fmla="*/ 0 w 96"/>
                    <a:gd name="T25" fmla="*/ 0 h 48"/>
                    <a:gd name="T26" fmla="*/ 0 w 96"/>
                    <a:gd name="T27" fmla="*/ 0 h 48"/>
                    <a:gd name="T28" fmla="*/ 0 w 96"/>
                    <a:gd name="T29" fmla="*/ 0 h 48"/>
                    <a:gd name="T30" fmla="*/ 0 w 96"/>
                    <a:gd name="T31" fmla="*/ 0 h 48"/>
                    <a:gd name="T32" fmla="*/ 0 w 96"/>
                    <a:gd name="T33" fmla="*/ 0 h 48"/>
                    <a:gd name="T34" fmla="*/ 0 w 96"/>
                    <a:gd name="T35" fmla="*/ 0 h 48"/>
                    <a:gd name="T36" fmla="*/ 0 w 96"/>
                    <a:gd name="T37" fmla="*/ 0 h 48"/>
                    <a:gd name="T38" fmla="*/ 0 w 96"/>
                    <a:gd name="T39" fmla="*/ 0 h 48"/>
                    <a:gd name="T40" fmla="*/ 0 w 96"/>
                    <a:gd name="T41" fmla="*/ 0 h 48"/>
                    <a:gd name="T42" fmla="*/ 0 w 96"/>
                    <a:gd name="T43" fmla="*/ 0 h 48"/>
                    <a:gd name="T44" fmla="*/ 0 w 96"/>
                    <a:gd name="T45" fmla="*/ 0 h 48"/>
                    <a:gd name="T46" fmla="*/ 0 w 96"/>
                    <a:gd name="T47" fmla="*/ 0 h 48"/>
                    <a:gd name="T48" fmla="*/ 0 w 96"/>
                    <a:gd name="T49" fmla="*/ 0 h 48"/>
                    <a:gd name="T50" fmla="*/ 0 w 96"/>
                    <a:gd name="T51" fmla="*/ 0 h 48"/>
                    <a:gd name="T52" fmla="*/ 0 w 96"/>
                    <a:gd name="T53" fmla="*/ 0 h 48"/>
                    <a:gd name="T54" fmla="*/ 0 w 96"/>
                    <a:gd name="T55" fmla="*/ 0 h 48"/>
                    <a:gd name="T56" fmla="*/ 0 w 96"/>
                    <a:gd name="T57" fmla="*/ 0 h 48"/>
                    <a:gd name="T58" fmla="*/ 0 w 96"/>
                    <a:gd name="T59" fmla="*/ 0 h 48"/>
                    <a:gd name="T60" fmla="*/ 0 w 96"/>
                    <a:gd name="T61" fmla="*/ 0 h 48"/>
                    <a:gd name="T62" fmla="*/ 0 w 96"/>
                    <a:gd name="T63" fmla="*/ 0 h 48"/>
                    <a:gd name="T64" fmla="*/ 0 w 96"/>
                    <a:gd name="T65" fmla="*/ 0 h 48"/>
                    <a:gd name="T66" fmla="*/ 0 w 96"/>
                    <a:gd name="T67" fmla="*/ 0 h 48"/>
                    <a:gd name="T68" fmla="*/ 0 w 96"/>
                    <a:gd name="T69" fmla="*/ 0 h 48"/>
                    <a:gd name="T70" fmla="*/ 0 w 96"/>
                    <a:gd name="T71" fmla="*/ 0 h 48"/>
                    <a:gd name="T72" fmla="*/ 0 w 96"/>
                    <a:gd name="T73" fmla="*/ 0 h 48"/>
                    <a:gd name="T74" fmla="*/ 0 w 96"/>
                    <a:gd name="T75" fmla="*/ 0 h 48"/>
                    <a:gd name="T76" fmla="*/ 0 w 96"/>
                    <a:gd name="T77" fmla="*/ 0 h 48"/>
                    <a:gd name="T78" fmla="*/ 0 w 96"/>
                    <a:gd name="T79" fmla="*/ 0 h 48"/>
                    <a:gd name="T80" fmla="*/ 0 w 96"/>
                    <a:gd name="T81" fmla="*/ 0 h 48"/>
                    <a:gd name="T82" fmla="*/ 0 w 96"/>
                    <a:gd name="T83" fmla="*/ 0 h 48"/>
                    <a:gd name="T84" fmla="*/ 0 w 96"/>
                    <a:gd name="T85" fmla="*/ 0 h 48"/>
                    <a:gd name="T86" fmla="*/ 0 w 96"/>
                    <a:gd name="T87" fmla="*/ 0 h 48"/>
                    <a:gd name="T88" fmla="*/ 0 w 96"/>
                    <a:gd name="T89" fmla="*/ 0 h 48"/>
                    <a:gd name="T90" fmla="*/ 0 w 96"/>
                    <a:gd name="T91" fmla="*/ 0 h 48"/>
                    <a:gd name="T92" fmla="*/ 0 w 96"/>
                    <a:gd name="T93" fmla="*/ 0 h 48"/>
                    <a:gd name="T94" fmla="*/ 0 w 96"/>
                    <a:gd name="T95" fmla="*/ 0 h 48"/>
                    <a:gd name="T96" fmla="*/ 0 w 96"/>
                    <a:gd name="T97" fmla="*/ 0 h 48"/>
                    <a:gd name="T98" fmla="*/ 0 w 96"/>
                    <a:gd name="T99" fmla="*/ 0 h 48"/>
                    <a:gd name="T100" fmla="*/ 0 w 96"/>
                    <a:gd name="T101" fmla="*/ 0 h 48"/>
                    <a:gd name="T102" fmla="*/ 0 w 96"/>
                    <a:gd name="T103" fmla="*/ 0 h 48"/>
                    <a:gd name="T104" fmla="*/ 0 w 96"/>
                    <a:gd name="T105" fmla="*/ 0 h 4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6"/>
                    <a:gd name="T160" fmla="*/ 0 h 48"/>
                    <a:gd name="T161" fmla="*/ 96 w 96"/>
                    <a:gd name="T162" fmla="*/ 48 h 4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6" h="48">
                      <a:moveTo>
                        <a:pt x="0" y="48"/>
                      </a:moveTo>
                      <a:lnTo>
                        <a:pt x="2" y="43"/>
                      </a:lnTo>
                      <a:lnTo>
                        <a:pt x="6" y="39"/>
                      </a:lnTo>
                      <a:lnTo>
                        <a:pt x="10" y="34"/>
                      </a:lnTo>
                      <a:lnTo>
                        <a:pt x="15" y="31"/>
                      </a:lnTo>
                      <a:lnTo>
                        <a:pt x="21" y="26"/>
                      </a:lnTo>
                      <a:lnTo>
                        <a:pt x="26" y="23"/>
                      </a:lnTo>
                      <a:lnTo>
                        <a:pt x="32" y="20"/>
                      </a:lnTo>
                      <a:lnTo>
                        <a:pt x="38" y="17"/>
                      </a:lnTo>
                      <a:lnTo>
                        <a:pt x="45" y="16"/>
                      </a:lnTo>
                      <a:lnTo>
                        <a:pt x="49" y="13"/>
                      </a:lnTo>
                      <a:lnTo>
                        <a:pt x="54" y="11"/>
                      </a:lnTo>
                      <a:lnTo>
                        <a:pt x="57" y="10"/>
                      </a:lnTo>
                      <a:lnTo>
                        <a:pt x="61" y="9"/>
                      </a:lnTo>
                      <a:lnTo>
                        <a:pt x="65" y="8"/>
                      </a:lnTo>
                      <a:lnTo>
                        <a:pt x="70" y="5"/>
                      </a:lnTo>
                      <a:lnTo>
                        <a:pt x="73" y="4"/>
                      </a:lnTo>
                      <a:lnTo>
                        <a:pt x="78" y="2"/>
                      </a:lnTo>
                      <a:lnTo>
                        <a:pt x="84" y="1"/>
                      </a:lnTo>
                      <a:lnTo>
                        <a:pt x="88" y="0"/>
                      </a:lnTo>
                      <a:lnTo>
                        <a:pt x="91" y="0"/>
                      </a:lnTo>
                      <a:lnTo>
                        <a:pt x="93" y="0"/>
                      </a:lnTo>
                      <a:lnTo>
                        <a:pt x="94" y="0"/>
                      </a:lnTo>
                      <a:lnTo>
                        <a:pt x="96" y="1"/>
                      </a:lnTo>
                      <a:lnTo>
                        <a:pt x="92" y="3"/>
                      </a:lnTo>
                      <a:lnTo>
                        <a:pt x="85" y="5"/>
                      </a:lnTo>
                      <a:lnTo>
                        <a:pt x="80" y="9"/>
                      </a:lnTo>
                      <a:lnTo>
                        <a:pt x="77" y="10"/>
                      </a:lnTo>
                      <a:lnTo>
                        <a:pt x="76" y="11"/>
                      </a:lnTo>
                      <a:lnTo>
                        <a:pt x="75" y="12"/>
                      </a:lnTo>
                      <a:lnTo>
                        <a:pt x="72" y="12"/>
                      </a:lnTo>
                      <a:lnTo>
                        <a:pt x="70" y="13"/>
                      </a:lnTo>
                      <a:lnTo>
                        <a:pt x="68" y="15"/>
                      </a:lnTo>
                      <a:lnTo>
                        <a:pt x="63" y="16"/>
                      </a:lnTo>
                      <a:lnTo>
                        <a:pt x="56" y="18"/>
                      </a:lnTo>
                      <a:lnTo>
                        <a:pt x="49" y="21"/>
                      </a:lnTo>
                      <a:lnTo>
                        <a:pt x="42" y="24"/>
                      </a:lnTo>
                      <a:lnTo>
                        <a:pt x="35" y="27"/>
                      </a:lnTo>
                      <a:lnTo>
                        <a:pt x="30" y="31"/>
                      </a:lnTo>
                      <a:lnTo>
                        <a:pt x="25" y="33"/>
                      </a:lnTo>
                      <a:lnTo>
                        <a:pt x="24" y="34"/>
                      </a:lnTo>
                      <a:lnTo>
                        <a:pt x="23" y="36"/>
                      </a:lnTo>
                      <a:lnTo>
                        <a:pt x="22" y="38"/>
                      </a:lnTo>
                      <a:lnTo>
                        <a:pt x="21" y="40"/>
                      </a:lnTo>
                      <a:lnTo>
                        <a:pt x="17" y="41"/>
                      </a:lnTo>
                      <a:lnTo>
                        <a:pt x="15" y="41"/>
                      </a:lnTo>
                      <a:lnTo>
                        <a:pt x="12" y="41"/>
                      </a:lnTo>
                      <a:lnTo>
                        <a:pt x="11" y="42"/>
                      </a:lnTo>
                      <a:lnTo>
                        <a:pt x="9" y="43"/>
                      </a:lnTo>
                      <a:lnTo>
                        <a:pt x="7" y="46"/>
                      </a:lnTo>
                      <a:lnTo>
                        <a:pt x="3" y="47"/>
                      </a:lnTo>
                      <a:lnTo>
                        <a:pt x="0" y="48"/>
                      </a:lnTo>
                      <a:close/>
                    </a:path>
                  </a:pathLst>
                </a:custGeom>
                <a:noFill/>
                <a:ln w="9525">
                  <a:solidFill>
                    <a:srgbClr val="004250"/>
                  </a:solidFill>
                  <a:round/>
                </a:ln>
              </p:spPr>
              <p:txBody>
                <a:bodyPr/>
                <a:lstStyle/>
                <a:p>
                  <a:endParaRPr lang="zh-CN" altLang="en-US" sz="100">
                    <a:solidFill>
                      <a:schemeClr val="tx1"/>
                    </a:solidFill>
                  </a:endParaRPr>
                </a:p>
              </p:txBody>
            </p:sp>
            <p:sp>
              <p:nvSpPr>
                <p:cNvPr id="549" name="Freeform 42"/>
                <p:cNvSpPr>
                  <a:spLocks noChangeAspect="1"/>
                </p:cNvSpPr>
                <p:nvPr/>
              </p:nvSpPr>
              <p:spPr bwMode="auto">
                <a:xfrm>
                  <a:off x="5411" y="2138"/>
                  <a:ext cx="49" cy="129"/>
                </a:xfrm>
                <a:custGeom>
                  <a:avLst/>
                  <a:gdLst>
                    <a:gd name="T0" fmla="*/ 0 w 110"/>
                    <a:gd name="T1" fmla="*/ 0 h 287"/>
                    <a:gd name="T2" fmla="*/ 0 w 110"/>
                    <a:gd name="T3" fmla="*/ 0 h 287"/>
                    <a:gd name="T4" fmla="*/ 0 w 110"/>
                    <a:gd name="T5" fmla="*/ 0 h 287"/>
                    <a:gd name="T6" fmla="*/ 0 w 110"/>
                    <a:gd name="T7" fmla="*/ 0 h 287"/>
                    <a:gd name="T8" fmla="*/ 0 w 110"/>
                    <a:gd name="T9" fmla="*/ 0 h 287"/>
                    <a:gd name="T10" fmla="*/ 0 w 110"/>
                    <a:gd name="T11" fmla="*/ 0 h 287"/>
                    <a:gd name="T12" fmla="*/ 0 w 110"/>
                    <a:gd name="T13" fmla="*/ 0 h 287"/>
                    <a:gd name="T14" fmla="*/ 0 w 110"/>
                    <a:gd name="T15" fmla="*/ 0 h 287"/>
                    <a:gd name="T16" fmla="*/ 0 w 110"/>
                    <a:gd name="T17" fmla="*/ 0 h 287"/>
                    <a:gd name="T18" fmla="*/ 0 w 110"/>
                    <a:gd name="T19" fmla="*/ 0 h 287"/>
                    <a:gd name="T20" fmla="*/ 0 w 110"/>
                    <a:gd name="T21" fmla="*/ 0 h 287"/>
                    <a:gd name="T22" fmla="*/ 0 w 110"/>
                    <a:gd name="T23" fmla="*/ 0 h 287"/>
                    <a:gd name="T24" fmla="*/ 0 w 110"/>
                    <a:gd name="T25" fmla="*/ 0 h 287"/>
                    <a:gd name="T26" fmla="*/ 0 w 110"/>
                    <a:gd name="T27" fmla="*/ 0 h 287"/>
                    <a:gd name="T28" fmla="*/ 0 w 110"/>
                    <a:gd name="T29" fmla="*/ 0 h 287"/>
                    <a:gd name="T30" fmla="*/ 0 w 110"/>
                    <a:gd name="T31" fmla="*/ 0 h 287"/>
                    <a:gd name="T32" fmla="*/ 0 w 110"/>
                    <a:gd name="T33" fmla="*/ 0 h 287"/>
                    <a:gd name="T34" fmla="*/ 0 w 110"/>
                    <a:gd name="T35" fmla="*/ 0 h 287"/>
                    <a:gd name="T36" fmla="*/ 0 w 110"/>
                    <a:gd name="T37" fmla="*/ 0 h 287"/>
                    <a:gd name="T38" fmla="*/ 0 w 110"/>
                    <a:gd name="T39" fmla="*/ 0 h 287"/>
                    <a:gd name="T40" fmla="*/ 0 w 110"/>
                    <a:gd name="T41" fmla="*/ 0 h 287"/>
                    <a:gd name="T42" fmla="*/ 0 w 110"/>
                    <a:gd name="T43" fmla="*/ 0 h 287"/>
                    <a:gd name="T44" fmla="*/ 0 w 110"/>
                    <a:gd name="T45" fmla="*/ 0 h 287"/>
                    <a:gd name="T46" fmla="*/ 0 w 110"/>
                    <a:gd name="T47" fmla="*/ 0 h 287"/>
                    <a:gd name="T48" fmla="*/ 0 w 110"/>
                    <a:gd name="T49" fmla="*/ 0 h 287"/>
                    <a:gd name="T50" fmla="*/ 0 w 110"/>
                    <a:gd name="T51" fmla="*/ 0 h 287"/>
                    <a:gd name="T52" fmla="*/ 0 w 110"/>
                    <a:gd name="T53" fmla="*/ 0 h 287"/>
                    <a:gd name="T54" fmla="*/ 0 w 110"/>
                    <a:gd name="T55" fmla="*/ 0 h 287"/>
                    <a:gd name="T56" fmla="*/ 0 w 110"/>
                    <a:gd name="T57" fmla="*/ 0 h 287"/>
                    <a:gd name="T58" fmla="*/ 0 w 110"/>
                    <a:gd name="T59" fmla="*/ 0 h 287"/>
                    <a:gd name="T60" fmla="*/ 0 w 110"/>
                    <a:gd name="T61" fmla="*/ 0 h 287"/>
                    <a:gd name="T62" fmla="*/ 0 w 110"/>
                    <a:gd name="T63" fmla="*/ 0 h 2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287"/>
                    <a:gd name="T98" fmla="*/ 110 w 110"/>
                    <a:gd name="T99" fmla="*/ 287 h 2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287">
                      <a:moveTo>
                        <a:pt x="98" y="7"/>
                      </a:moveTo>
                      <a:lnTo>
                        <a:pt x="102" y="13"/>
                      </a:lnTo>
                      <a:lnTo>
                        <a:pt x="104" y="20"/>
                      </a:lnTo>
                      <a:lnTo>
                        <a:pt x="106" y="26"/>
                      </a:lnTo>
                      <a:lnTo>
                        <a:pt x="107" y="33"/>
                      </a:lnTo>
                      <a:lnTo>
                        <a:pt x="107" y="36"/>
                      </a:lnTo>
                      <a:lnTo>
                        <a:pt x="109" y="38"/>
                      </a:lnTo>
                      <a:lnTo>
                        <a:pt x="109" y="40"/>
                      </a:lnTo>
                      <a:lnTo>
                        <a:pt x="109" y="43"/>
                      </a:lnTo>
                      <a:lnTo>
                        <a:pt x="110" y="56"/>
                      </a:lnTo>
                      <a:lnTo>
                        <a:pt x="109" y="69"/>
                      </a:lnTo>
                      <a:lnTo>
                        <a:pt x="106" y="81"/>
                      </a:lnTo>
                      <a:lnTo>
                        <a:pt x="104" y="92"/>
                      </a:lnTo>
                      <a:lnTo>
                        <a:pt x="100" y="105"/>
                      </a:lnTo>
                      <a:lnTo>
                        <a:pt x="96" y="123"/>
                      </a:lnTo>
                      <a:lnTo>
                        <a:pt x="90" y="147"/>
                      </a:lnTo>
                      <a:lnTo>
                        <a:pt x="84" y="173"/>
                      </a:lnTo>
                      <a:lnTo>
                        <a:pt x="79" y="199"/>
                      </a:lnTo>
                      <a:lnTo>
                        <a:pt x="73" y="222"/>
                      </a:lnTo>
                      <a:lnTo>
                        <a:pt x="69" y="239"/>
                      </a:lnTo>
                      <a:lnTo>
                        <a:pt x="67" y="247"/>
                      </a:lnTo>
                      <a:lnTo>
                        <a:pt x="64" y="257"/>
                      </a:lnTo>
                      <a:lnTo>
                        <a:pt x="60" y="268"/>
                      </a:lnTo>
                      <a:lnTo>
                        <a:pt x="57" y="279"/>
                      </a:lnTo>
                      <a:lnTo>
                        <a:pt x="52" y="287"/>
                      </a:lnTo>
                      <a:lnTo>
                        <a:pt x="44" y="270"/>
                      </a:lnTo>
                      <a:lnTo>
                        <a:pt x="37" y="254"/>
                      </a:lnTo>
                      <a:lnTo>
                        <a:pt x="31" y="238"/>
                      </a:lnTo>
                      <a:lnTo>
                        <a:pt x="26" y="223"/>
                      </a:lnTo>
                      <a:lnTo>
                        <a:pt x="22" y="209"/>
                      </a:lnTo>
                      <a:lnTo>
                        <a:pt x="19" y="198"/>
                      </a:lnTo>
                      <a:lnTo>
                        <a:pt x="18" y="188"/>
                      </a:lnTo>
                      <a:lnTo>
                        <a:pt x="16" y="181"/>
                      </a:lnTo>
                      <a:lnTo>
                        <a:pt x="15" y="161"/>
                      </a:lnTo>
                      <a:lnTo>
                        <a:pt x="13" y="137"/>
                      </a:lnTo>
                      <a:lnTo>
                        <a:pt x="10" y="113"/>
                      </a:lnTo>
                      <a:lnTo>
                        <a:pt x="6" y="97"/>
                      </a:lnTo>
                      <a:lnTo>
                        <a:pt x="5" y="86"/>
                      </a:lnTo>
                      <a:lnTo>
                        <a:pt x="3" y="74"/>
                      </a:lnTo>
                      <a:lnTo>
                        <a:pt x="1" y="61"/>
                      </a:lnTo>
                      <a:lnTo>
                        <a:pt x="0" y="54"/>
                      </a:lnTo>
                      <a:lnTo>
                        <a:pt x="4" y="55"/>
                      </a:lnTo>
                      <a:lnTo>
                        <a:pt x="11" y="56"/>
                      </a:lnTo>
                      <a:lnTo>
                        <a:pt x="18" y="59"/>
                      </a:lnTo>
                      <a:lnTo>
                        <a:pt x="27" y="60"/>
                      </a:lnTo>
                      <a:lnTo>
                        <a:pt x="33" y="60"/>
                      </a:lnTo>
                      <a:lnTo>
                        <a:pt x="38" y="60"/>
                      </a:lnTo>
                      <a:lnTo>
                        <a:pt x="44" y="59"/>
                      </a:lnTo>
                      <a:lnTo>
                        <a:pt x="49" y="56"/>
                      </a:lnTo>
                      <a:lnTo>
                        <a:pt x="56" y="53"/>
                      </a:lnTo>
                      <a:lnTo>
                        <a:pt x="62" y="46"/>
                      </a:lnTo>
                      <a:lnTo>
                        <a:pt x="69" y="39"/>
                      </a:lnTo>
                      <a:lnTo>
                        <a:pt x="76" y="31"/>
                      </a:lnTo>
                      <a:lnTo>
                        <a:pt x="82" y="22"/>
                      </a:lnTo>
                      <a:lnTo>
                        <a:pt x="88" y="14"/>
                      </a:lnTo>
                      <a:lnTo>
                        <a:pt x="91" y="6"/>
                      </a:lnTo>
                      <a:lnTo>
                        <a:pt x="92" y="0"/>
                      </a:lnTo>
                      <a:lnTo>
                        <a:pt x="94" y="0"/>
                      </a:lnTo>
                      <a:lnTo>
                        <a:pt x="95" y="0"/>
                      </a:lnTo>
                      <a:lnTo>
                        <a:pt x="96" y="1"/>
                      </a:lnTo>
                      <a:lnTo>
                        <a:pt x="97" y="1"/>
                      </a:lnTo>
                      <a:lnTo>
                        <a:pt x="98" y="2"/>
                      </a:lnTo>
                      <a:lnTo>
                        <a:pt x="98" y="3"/>
                      </a:lnTo>
                      <a:lnTo>
                        <a:pt x="98" y="6"/>
                      </a:lnTo>
                      <a:lnTo>
                        <a:pt x="98" y="7"/>
                      </a:lnTo>
                      <a:close/>
                    </a:path>
                  </a:pathLst>
                </a:custGeom>
                <a:noFill/>
                <a:ln w="9525">
                  <a:solidFill>
                    <a:srgbClr val="004250"/>
                  </a:solidFill>
                  <a:round/>
                </a:ln>
              </p:spPr>
              <p:txBody>
                <a:bodyPr/>
                <a:lstStyle/>
                <a:p>
                  <a:endParaRPr lang="zh-CN" altLang="en-US" sz="100">
                    <a:solidFill>
                      <a:schemeClr val="tx1"/>
                    </a:solidFill>
                  </a:endParaRPr>
                </a:p>
              </p:txBody>
            </p:sp>
            <p:sp>
              <p:nvSpPr>
                <p:cNvPr id="550" name="Freeform 43"/>
                <p:cNvSpPr>
                  <a:spLocks noChangeAspect="1"/>
                </p:cNvSpPr>
                <p:nvPr/>
              </p:nvSpPr>
              <p:spPr bwMode="auto">
                <a:xfrm>
                  <a:off x="5418" y="2163"/>
                  <a:ext cx="23" cy="104"/>
                </a:xfrm>
                <a:custGeom>
                  <a:avLst/>
                  <a:gdLst>
                    <a:gd name="T0" fmla="*/ 0 w 51"/>
                    <a:gd name="T1" fmla="*/ 0 h 231"/>
                    <a:gd name="T2" fmla="*/ 0 w 51"/>
                    <a:gd name="T3" fmla="*/ 0 h 231"/>
                    <a:gd name="T4" fmla="*/ 0 w 51"/>
                    <a:gd name="T5" fmla="*/ 0 h 231"/>
                    <a:gd name="T6" fmla="*/ 0 w 51"/>
                    <a:gd name="T7" fmla="*/ 0 h 231"/>
                    <a:gd name="T8" fmla="*/ 0 w 51"/>
                    <a:gd name="T9" fmla="*/ 0 h 231"/>
                    <a:gd name="T10" fmla="*/ 0 w 51"/>
                    <a:gd name="T11" fmla="*/ 0 h 231"/>
                    <a:gd name="T12" fmla="*/ 0 w 51"/>
                    <a:gd name="T13" fmla="*/ 0 h 231"/>
                    <a:gd name="T14" fmla="*/ 0 w 51"/>
                    <a:gd name="T15" fmla="*/ 0 h 231"/>
                    <a:gd name="T16" fmla="*/ 0 w 51"/>
                    <a:gd name="T17" fmla="*/ 0 h 231"/>
                    <a:gd name="T18" fmla="*/ 0 w 51"/>
                    <a:gd name="T19" fmla="*/ 0 h 231"/>
                    <a:gd name="T20" fmla="*/ 0 w 51"/>
                    <a:gd name="T21" fmla="*/ 0 h 231"/>
                    <a:gd name="T22" fmla="*/ 0 w 51"/>
                    <a:gd name="T23" fmla="*/ 0 h 231"/>
                    <a:gd name="T24" fmla="*/ 0 w 51"/>
                    <a:gd name="T25" fmla="*/ 0 h 231"/>
                    <a:gd name="T26" fmla="*/ 0 w 51"/>
                    <a:gd name="T27" fmla="*/ 0 h 231"/>
                    <a:gd name="T28" fmla="*/ 0 w 51"/>
                    <a:gd name="T29" fmla="*/ 0 h 231"/>
                    <a:gd name="T30" fmla="*/ 0 w 51"/>
                    <a:gd name="T31" fmla="*/ 0 h 231"/>
                    <a:gd name="T32" fmla="*/ 0 w 51"/>
                    <a:gd name="T33" fmla="*/ 0 h 231"/>
                    <a:gd name="T34" fmla="*/ 0 w 51"/>
                    <a:gd name="T35" fmla="*/ 0 h 231"/>
                    <a:gd name="T36" fmla="*/ 0 w 51"/>
                    <a:gd name="T37" fmla="*/ 0 h 231"/>
                    <a:gd name="T38" fmla="*/ 0 w 51"/>
                    <a:gd name="T39" fmla="*/ 0 h 231"/>
                    <a:gd name="T40" fmla="*/ 0 w 51"/>
                    <a:gd name="T41" fmla="*/ 0 h 231"/>
                    <a:gd name="T42" fmla="*/ 0 w 51"/>
                    <a:gd name="T43" fmla="*/ 0 h 231"/>
                    <a:gd name="T44" fmla="*/ 0 w 51"/>
                    <a:gd name="T45" fmla="*/ 0 h 231"/>
                    <a:gd name="T46" fmla="*/ 0 w 51"/>
                    <a:gd name="T47" fmla="*/ 0 h 231"/>
                    <a:gd name="T48" fmla="*/ 0 w 51"/>
                    <a:gd name="T49" fmla="*/ 0 h 231"/>
                    <a:gd name="T50" fmla="*/ 0 w 51"/>
                    <a:gd name="T51" fmla="*/ 0 h 231"/>
                    <a:gd name="T52" fmla="*/ 0 w 51"/>
                    <a:gd name="T53" fmla="*/ 0 h 231"/>
                    <a:gd name="T54" fmla="*/ 0 w 51"/>
                    <a:gd name="T55" fmla="*/ 0 h 231"/>
                    <a:gd name="T56" fmla="*/ 0 w 51"/>
                    <a:gd name="T57" fmla="*/ 0 h 231"/>
                    <a:gd name="T58" fmla="*/ 0 w 51"/>
                    <a:gd name="T59" fmla="*/ 0 h 231"/>
                    <a:gd name="T60" fmla="*/ 0 w 51"/>
                    <a:gd name="T61" fmla="*/ 0 h 231"/>
                    <a:gd name="T62" fmla="*/ 0 w 51"/>
                    <a:gd name="T63" fmla="*/ 0 h 231"/>
                    <a:gd name="T64" fmla="*/ 0 w 51"/>
                    <a:gd name="T65" fmla="*/ 0 h 231"/>
                    <a:gd name="T66" fmla="*/ 0 w 51"/>
                    <a:gd name="T67" fmla="*/ 0 h 231"/>
                    <a:gd name="T68" fmla="*/ 0 w 51"/>
                    <a:gd name="T69" fmla="*/ 0 h 231"/>
                    <a:gd name="T70" fmla="*/ 0 w 51"/>
                    <a:gd name="T71" fmla="*/ 0 h 231"/>
                    <a:gd name="T72" fmla="*/ 0 w 51"/>
                    <a:gd name="T73" fmla="*/ 0 h 231"/>
                    <a:gd name="T74" fmla="*/ 0 w 51"/>
                    <a:gd name="T75" fmla="*/ 0 h 231"/>
                    <a:gd name="T76" fmla="*/ 0 w 51"/>
                    <a:gd name="T77" fmla="*/ 0 h 231"/>
                    <a:gd name="T78" fmla="*/ 0 w 51"/>
                    <a:gd name="T79" fmla="*/ 0 h 231"/>
                    <a:gd name="T80" fmla="*/ 0 w 51"/>
                    <a:gd name="T81" fmla="*/ 0 h 231"/>
                    <a:gd name="T82" fmla="*/ 0 w 51"/>
                    <a:gd name="T83" fmla="*/ 0 h 231"/>
                    <a:gd name="T84" fmla="*/ 0 w 51"/>
                    <a:gd name="T85" fmla="*/ 0 h 231"/>
                    <a:gd name="T86" fmla="*/ 0 w 51"/>
                    <a:gd name="T87" fmla="*/ 0 h 231"/>
                    <a:gd name="T88" fmla="*/ 0 w 51"/>
                    <a:gd name="T89" fmla="*/ 0 h 231"/>
                    <a:gd name="T90" fmla="*/ 0 w 51"/>
                    <a:gd name="T91" fmla="*/ 0 h 231"/>
                    <a:gd name="T92" fmla="*/ 0 w 51"/>
                    <a:gd name="T93" fmla="*/ 0 h 231"/>
                    <a:gd name="T94" fmla="*/ 0 w 51"/>
                    <a:gd name="T95" fmla="*/ 0 h 231"/>
                    <a:gd name="T96" fmla="*/ 0 w 51"/>
                    <a:gd name="T97" fmla="*/ 0 h 231"/>
                    <a:gd name="T98" fmla="*/ 0 w 51"/>
                    <a:gd name="T99" fmla="*/ 0 h 231"/>
                    <a:gd name="T100" fmla="*/ 0 w 51"/>
                    <a:gd name="T101" fmla="*/ 0 h 231"/>
                    <a:gd name="T102" fmla="*/ 0 w 51"/>
                    <a:gd name="T103" fmla="*/ 0 h 231"/>
                    <a:gd name="T104" fmla="*/ 0 w 51"/>
                    <a:gd name="T105" fmla="*/ 0 h 231"/>
                    <a:gd name="T106" fmla="*/ 0 w 51"/>
                    <a:gd name="T107" fmla="*/ 0 h 231"/>
                    <a:gd name="T108" fmla="*/ 0 w 51"/>
                    <a:gd name="T109" fmla="*/ 0 h 231"/>
                    <a:gd name="T110" fmla="*/ 0 w 51"/>
                    <a:gd name="T111" fmla="*/ 0 h 231"/>
                    <a:gd name="T112" fmla="*/ 0 w 51"/>
                    <a:gd name="T113" fmla="*/ 0 h 231"/>
                    <a:gd name="T114" fmla="*/ 0 w 51"/>
                    <a:gd name="T115" fmla="*/ 0 h 231"/>
                    <a:gd name="T116" fmla="*/ 0 w 51"/>
                    <a:gd name="T117" fmla="*/ 0 h 231"/>
                    <a:gd name="T118" fmla="*/ 0 w 51"/>
                    <a:gd name="T119" fmla="*/ 0 h 231"/>
                    <a:gd name="T120" fmla="*/ 0 w 51"/>
                    <a:gd name="T121" fmla="*/ 0 h 2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1"/>
                    <a:gd name="T184" fmla="*/ 0 h 231"/>
                    <a:gd name="T185" fmla="*/ 51 w 51"/>
                    <a:gd name="T186" fmla="*/ 231 h 2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1" h="231">
                      <a:moveTo>
                        <a:pt x="11" y="4"/>
                      </a:moveTo>
                      <a:lnTo>
                        <a:pt x="17" y="4"/>
                      </a:lnTo>
                      <a:lnTo>
                        <a:pt x="22" y="4"/>
                      </a:lnTo>
                      <a:lnTo>
                        <a:pt x="28" y="3"/>
                      </a:lnTo>
                      <a:lnTo>
                        <a:pt x="33" y="0"/>
                      </a:lnTo>
                      <a:lnTo>
                        <a:pt x="35" y="3"/>
                      </a:lnTo>
                      <a:lnTo>
                        <a:pt x="36" y="4"/>
                      </a:lnTo>
                      <a:lnTo>
                        <a:pt x="37" y="6"/>
                      </a:lnTo>
                      <a:lnTo>
                        <a:pt x="38" y="8"/>
                      </a:lnTo>
                      <a:lnTo>
                        <a:pt x="38" y="13"/>
                      </a:lnTo>
                      <a:lnTo>
                        <a:pt x="38" y="16"/>
                      </a:lnTo>
                      <a:lnTo>
                        <a:pt x="38" y="21"/>
                      </a:lnTo>
                      <a:lnTo>
                        <a:pt x="37" y="26"/>
                      </a:lnTo>
                      <a:lnTo>
                        <a:pt x="36" y="28"/>
                      </a:lnTo>
                      <a:lnTo>
                        <a:pt x="35" y="30"/>
                      </a:lnTo>
                      <a:lnTo>
                        <a:pt x="33" y="33"/>
                      </a:lnTo>
                      <a:lnTo>
                        <a:pt x="32" y="35"/>
                      </a:lnTo>
                      <a:lnTo>
                        <a:pt x="35" y="41"/>
                      </a:lnTo>
                      <a:lnTo>
                        <a:pt x="37" y="46"/>
                      </a:lnTo>
                      <a:lnTo>
                        <a:pt x="40" y="51"/>
                      </a:lnTo>
                      <a:lnTo>
                        <a:pt x="42" y="56"/>
                      </a:lnTo>
                      <a:lnTo>
                        <a:pt x="43" y="60"/>
                      </a:lnTo>
                      <a:lnTo>
                        <a:pt x="44" y="66"/>
                      </a:lnTo>
                      <a:lnTo>
                        <a:pt x="45" y="71"/>
                      </a:lnTo>
                      <a:lnTo>
                        <a:pt x="45" y="75"/>
                      </a:lnTo>
                      <a:lnTo>
                        <a:pt x="45" y="80"/>
                      </a:lnTo>
                      <a:lnTo>
                        <a:pt x="46" y="88"/>
                      </a:lnTo>
                      <a:lnTo>
                        <a:pt x="48" y="96"/>
                      </a:lnTo>
                      <a:lnTo>
                        <a:pt x="49" y="103"/>
                      </a:lnTo>
                      <a:lnTo>
                        <a:pt x="50" y="118"/>
                      </a:lnTo>
                      <a:lnTo>
                        <a:pt x="50" y="145"/>
                      </a:lnTo>
                      <a:lnTo>
                        <a:pt x="51" y="174"/>
                      </a:lnTo>
                      <a:lnTo>
                        <a:pt x="51" y="191"/>
                      </a:lnTo>
                      <a:lnTo>
                        <a:pt x="48" y="201"/>
                      </a:lnTo>
                      <a:lnTo>
                        <a:pt x="44" y="212"/>
                      </a:lnTo>
                      <a:lnTo>
                        <a:pt x="41" y="223"/>
                      </a:lnTo>
                      <a:lnTo>
                        <a:pt x="36" y="231"/>
                      </a:lnTo>
                      <a:lnTo>
                        <a:pt x="28" y="214"/>
                      </a:lnTo>
                      <a:lnTo>
                        <a:pt x="21" y="198"/>
                      </a:lnTo>
                      <a:lnTo>
                        <a:pt x="15" y="182"/>
                      </a:lnTo>
                      <a:lnTo>
                        <a:pt x="10" y="167"/>
                      </a:lnTo>
                      <a:lnTo>
                        <a:pt x="6" y="153"/>
                      </a:lnTo>
                      <a:lnTo>
                        <a:pt x="3" y="142"/>
                      </a:lnTo>
                      <a:lnTo>
                        <a:pt x="2" y="132"/>
                      </a:lnTo>
                      <a:lnTo>
                        <a:pt x="0" y="125"/>
                      </a:lnTo>
                      <a:lnTo>
                        <a:pt x="2" y="103"/>
                      </a:lnTo>
                      <a:lnTo>
                        <a:pt x="5" y="76"/>
                      </a:lnTo>
                      <a:lnTo>
                        <a:pt x="10" y="52"/>
                      </a:lnTo>
                      <a:lnTo>
                        <a:pt x="13" y="37"/>
                      </a:lnTo>
                      <a:lnTo>
                        <a:pt x="10" y="34"/>
                      </a:lnTo>
                      <a:lnTo>
                        <a:pt x="6" y="29"/>
                      </a:lnTo>
                      <a:lnTo>
                        <a:pt x="4" y="26"/>
                      </a:lnTo>
                      <a:lnTo>
                        <a:pt x="4" y="22"/>
                      </a:lnTo>
                      <a:lnTo>
                        <a:pt x="6" y="19"/>
                      </a:lnTo>
                      <a:lnTo>
                        <a:pt x="8" y="15"/>
                      </a:lnTo>
                      <a:lnTo>
                        <a:pt x="10" y="12"/>
                      </a:lnTo>
                      <a:lnTo>
                        <a:pt x="11" y="10"/>
                      </a:lnTo>
                      <a:lnTo>
                        <a:pt x="11" y="8"/>
                      </a:lnTo>
                      <a:lnTo>
                        <a:pt x="11" y="6"/>
                      </a:lnTo>
                      <a:lnTo>
                        <a:pt x="11" y="5"/>
                      </a:lnTo>
                      <a:lnTo>
                        <a:pt x="11" y="4"/>
                      </a:lnTo>
                      <a:close/>
                    </a:path>
                  </a:pathLst>
                </a:custGeom>
                <a:noFill/>
                <a:ln w="9525">
                  <a:solidFill>
                    <a:srgbClr val="004250"/>
                  </a:solidFill>
                  <a:round/>
                </a:ln>
              </p:spPr>
              <p:txBody>
                <a:bodyPr/>
                <a:lstStyle/>
                <a:p>
                  <a:endParaRPr lang="zh-CN" altLang="en-US" sz="100">
                    <a:solidFill>
                      <a:schemeClr val="tx1"/>
                    </a:solidFill>
                  </a:endParaRPr>
                </a:p>
              </p:txBody>
            </p:sp>
            <p:sp>
              <p:nvSpPr>
                <p:cNvPr id="551" name="Freeform 44"/>
                <p:cNvSpPr>
                  <a:spLocks noChangeAspect="1"/>
                </p:cNvSpPr>
                <p:nvPr/>
              </p:nvSpPr>
              <p:spPr bwMode="auto">
                <a:xfrm>
                  <a:off x="5435" y="2167"/>
                  <a:ext cx="10" cy="14"/>
                </a:xfrm>
                <a:custGeom>
                  <a:avLst/>
                  <a:gdLst>
                    <a:gd name="T0" fmla="*/ 0 w 23"/>
                    <a:gd name="T1" fmla="*/ 0 h 32"/>
                    <a:gd name="T2" fmla="*/ 0 w 23"/>
                    <a:gd name="T3" fmla="*/ 0 h 32"/>
                    <a:gd name="T4" fmla="*/ 0 w 23"/>
                    <a:gd name="T5" fmla="*/ 0 h 32"/>
                    <a:gd name="T6" fmla="*/ 0 w 23"/>
                    <a:gd name="T7" fmla="*/ 0 h 32"/>
                    <a:gd name="T8" fmla="*/ 0 w 23"/>
                    <a:gd name="T9" fmla="*/ 0 h 32"/>
                    <a:gd name="T10" fmla="*/ 0 w 23"/>
                    <a:gd name="T11" fmla="*/ 0 h 32"/>
                    <a:gd name="T12" fmla="*/ 0 w 23"/>
                    <a:gd name="T13" fmla="*/ 0 h 32"/>
                    <a:gd name="T14" fmla="*/ 0 w 23"/>
                    <a:gd name="T15" fmla="*/ 0 h 32"/>
                    <a:gd name="T16" fmla="*/ 0 w 23"/>
                    <a:gd name="T17" fmla="*/ 0 h 32"/>
                    <a:gd name="T18" fmla="*/ 0 w 23"/>
                    <a:gd name="T19" fmla="*/ 0 h 32"/>
                    <a:gd name="T20" fmla="*/ 0 w 23"/>
                    <a:gd name="T21" fmla="*/ 0 h 32"/>
                    <a:gd name="T22" fmla="*/ 0 w 23"/>
                    <a:gd name="T23" fmla="*/ 0 h 32"/>
                    <a:gd name="T24" fmla="*/ 0 w 23"/>
                    <a:gd name="T25" fmla="*/ 0 h 32"/>
                    <a:gd name="T26" fmla="*/ 0 w 23"/>
                    <a:gd name="T27" fmla="*/ 0 h 32"/>
                    <a:gd name="T28" fmla="*/ 0 w 23"/>
                    <a:gd name="T29" fmla="*/ 0 h 32"/>
                    <a:gd name="T30" fmla="*/ 0 w 23"/>
                    <a:gd name="T31" fmla="*/ 0 h 32"/>
                    <a:gd name="T32" fmla="*/ 0 w 2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2"/>
                    <a:gd name="T53" fmla="*/ 23 w 2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2">
                      <a:moveTo>
                        <a:pt x="0" y="18"/>
                      </a:moveTo>
                      <a:lnTo>
                        <a:pt x="1" y="13"/>
                      </a:lnTo>
                      <a:lnTo>
                        <a:pt x="1" y="8"/>
                      </a:lnTo>
                      <a:lnTo>
                        <a:pt x="1" y="5"/>
                      </a:lnTo>
                      <a:lnTo>
                        <a:pt x="1" y="0"/>
                      </a:lnTo>
                      <a:lnTo>
                        <a:pt x="5" y="8"/>
                      </a:lnTo>
                      <a:lnTo>
                        <a:pt x="8" y="17"/>
                      </a:lnTo>
                      <a:lnTo>
                        <a:pt x="14" y="25"/>
                      </a:lnTo>
                      <a:lnTo>
                        <a:pt x="23" y="32"/>
                      </a:lnTo>
                      <a:lnTo>
                        <a:pt x="19" y="29"/>
                      </a:lnTo>
                      <a:lnTo>
                        <a:pt x="14" y="28"/>
                      </a:lnTo>
                      <a:lnTo>
                        <a:pt x="11" y="27"/>
                      </a:lnTo>
                      <a:lnTo>
                        <a:pt x="7" y="27"/>
                      </a:lnTo>
                      <a:lnTo>
                        <a:pt x="6" y="25"/>
                      </a:lnTo>
                      <a:lnTo>
                        <a:pt x="4" y="22"/>
                      </a:lnTo>
                      <a:lnTo>
                        <a:pt x="3" y="20"/>
                      </a:lnTo>
                      <a:lnTo>
                        <a:pt x="0" y="18"/>
                      </a:lnTo>
                      <a:close/>
                    </a:path>
                  </a:pathLst>
                </a:custGeom>
                <a:noFill/>
                <a:ln w="9525">
                  <a:solidFill>
                    <a:srgbClr val="004250"/>
                  </a:solidFill>
                  <a:round/>
                </a:ln>
              </p:spPr>
              <p:txBody>
                <a:bodyPr/>
                <a:lstStyle/>
                <a:p>
                  <a:endParaRPr lang="zh-CN" altLang="en-US" sz="100">
                    <a:solidFill>
                      <a:schemeClr val="tx1"/>
                    </a:solidFill>
                  </a:endParaRPr>
                </a:p>
              </p:txBody>
            </p:sp>
            <p:sp>
              <p:nvSpPr>
                <p:cNvPr id="552" name="Freeform 45"/>
                <p:cNvSpPr>
                  <a:spLocks noChangeAspect="1"/>
                </p:cNvSpPr>
                <p:nvPr/>
              </p:nvSpPr>
              <p:spPr bwMode="auto">
                <a:xfrm>
                  <a:off x="5450" y="2153"/>
                  <a:ext cx="9" cy="20"/>
                </a:xfrm>
                <a:custGeom>
                  <a:avLst/>
                  <a:gdLst>
                    <a:gd name="T0" fmla="*/ 0 w 20"/>
                    <a:gd name="T1" fmla="*/ 0 h 45"/>
                    <a:gd name="T2" fmla="*/ 0 w 20"/>
                    <a:gd name="T3" fmla="*/ 0 h 45"/>
                    <a:gd name="T4" fmla="*/ 0 w 20"/>
                    <a:gd name="T5" fmla="*/ 0 h 45"/>
                    <a:gd name="T6" fmla="*/ 0 w 20"/>
                    <a:gd name="T7" fmla="*/ 0 h 45"/>
                    <a:gd name="T8" fmla="*/ 0 w 20"/>
                    <a:gd name="T9" fmla="*/ 0 h 45"/>
                    <a:gd name="T10" fmla="*/ 0 w 20"/>
                    <a:gd name="T11" fmla="*/ 0 h 45"/>
                    <a:gd name="T12" fmla="*/ 0 w 20"/>
                    <a:gd name="T13" fmla="*/ 0 h 45"/>
                    <a:gd name="T14" fmla="*/ 0 w 20"/>
                    <a:gd name="T15" fmla="*/ 0 h 45"/>
                    <a:gd name="T16" fmla="*/ 0 w 20"/>
                    <a:gd name="T17" fmla="*/ 0 h 45"/>
                    <a:gd name="T18" fmla="*/ 0 w 20"/>
                    <a:gd name="T19" fmla="*/ 0 h 45"/>
                    <a:gd name="T20" fmla="*/ 0 w 20"/>
                    <a:gd name="T21" fmla="*/ 0 h 45"/>
                    <a:gd name="T22" fmla="*/ 0 w 20"/>
                    <a:gd name="T23" fmla="*/ 0 h 45"/>
                    <a:gd name="T24" fmla="*/ 0 w 20"/>
                    <a:gd name="T25" fmla="*/ 0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45"/>
                    <a:gd name="T41" fmla="*/ 20 w 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45">
                      <a:moveTo>
                        <a:pt x="20" y="10"/>
                      </a:moveTo>
                      <a:lnTo>
                        <a:pt x="20" y="7"/>
                      </a:lnTo>
                      <a:lnTo>
                        <a:pt x="20" y="5"/>
                      </a:lnTo>
                      <a:lnTo>
                        <a:pt x="18" y="3"/>
                      </a:lnTo>
                      <a:lnTo>
                        <a:pt x="18" y="0"/>
                      </a:lnTo>
                      <a:lnTo>
                        <a:pt x="13" y="12"/>
                      </a:lnTo>
                      <a:lnTo>
                        <a:pt x="6" y="25"/>
                      </a:lnTo>
                      <a:lnTo>
                        <a:pt x="2" y="37"/>
                      </a:lnTo>
                      <a:lnTo>
                        <a:pt x="0" y="45"/>
                      </a:lnTo>
                      <a:lnTo>
                        <a:pt x="6" y="31"/>
                      </a:lnTo>
                      <a:lnTo>
                        <a:pt x="11" y="22"/>
                      </a:lnTo>
                      <a:lnTo>
                        <a:pt x="16" y="15"/>
                      </a:lnTo>
                      <a:lnTo>
                        <a:pt x="20" y="10"/>
                      </a:lnTo>
                      <a:close/>
                    </a:path>
                  </a:pathLst>
                </a:custGeom>
                <a:noFill/>
                <a:ln w="9525">
                  <a:solidFill>
                    <a:srgbClr val="004250"/>
                  </a:solidFill>
                  <a:round/>
                </a:ln>
              </p:spPr>
              <p:txBody>
                <a:bodyPr/>
                <a:lstStyle/>
                <a:p>
                  <a:endParaRPr lang="zh-CN" altLang="en-US" sz="100">
                    <a:solidFill>
                      <a:schemeClr val="tx1"/>
                    </a:solidFill>
                  </a:endParaRPr>
                </a:p>
              </p:txBody>
            </p:sp>
            <p:sp>
              <p:nvSpPr>
                <p:cNvPr id="553" name="Freeform 46"/>
                <p:cNvSpPr>
                  <a:spLocks noChangeAspect="1"/>
                </p:cNvSpPr>
                <p:nvPr/>
              </p:nvSpPr>
              <p:spPr bwMode="auto">
                <a:xfrm>
                  <a:off x="5414" y="2176"/>
                  <a:ext cx="7" cy="11"/>
                </a:xfrm>
                <a:custGeom>
                  <a:avLst/>
                  <a:gdLst>
                    <a:gd name="T0" fmla="*/ 0 w 14"/>
                    <a:gd name="T1" fmla="*/ 0 h 24"/>
                    <a:gd name="T2" fmla="*/ 1 w 14"/>
                    <a:gd name="T3" fmla="*/ 0 h 24"/>
                    <a:gd name="T4" fmla="*/ 1 w 14"/>
                    <a:gd name="T5" fmla="*/ 0 h 24"/>
                    <a:gd name="T6" fmla="*/ 1 w 14"/>
                    <a:gd name="T7" fmla="*/ 0 h 24"/>
                    <a:gd name="T8" fmla="*/ 1 w 14"/>
                    <a:gd name="T9" fmla="*/ 0 h 24"/>
                    <a:gd name="T10" fmla="*/ 1 w 14"/>
                    <a:gd name="T11" fmla="*/ 0 h 24"/>
                    <a:gd name="T12" fmla="*/ 1 w 14"/>
                    <a:gd name="T13" fmla="*/ 0 h 24"/>
                    <a:gd name="T14" fmla="*/ 1 w 14"/>
                    <a:gd name="T15" fmla="*/ 0 h 24"/>
                    <a:gd name="T16" fmla="*/ 1 w 14"/>
                    <a:gd name="T17" fmla="*/ 0 h 24"/>
                    <a:gd name="T18" fmla="*/ 1 w 14"/>
                    <a:gd name="T19" fmla="*/ 0 h 24"/>
                    <a:gd name="T20" fmla="*/ 1 w 14"/>
                    <a:gd name="T21" fmla="*/ 0 h 24"/>
                    <a:gd name="T22" fmla="*/ 1 w 14"/>
                    <a:gd name="T23" fmla="*/ 0 h 24"/>
                    <a:gd name="T24" fmla="*/ 1 w 14"/>
                    <a:gd name="T25" fmla="*/ 0 h 24"/>
                    <a:gd name="T26" fmla="*/ 1 w 14"/>
                    <a:gd name="T27" fmla="*/ 0 h 24"/>
                    <a:gd name="T28" fmla="*/ 1 w 14"/>
                    <a:gd name="T29" fmla="*/ 0 h 24"/>
                    <a:gd name="T30" fmla="*/ 1 w 14"/>
                    <a:gd name="T31" fmla="*/ 0 h 24"/>
                    <a:gd name="T32" fmla="*/ 0 w 1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4"/>
                    <a:gd name="T53" fmla="*/ 14 w 1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4">
                      <a:moveTo>
                        <a:pt x="0" y="14"/>
                      </a:moveTo>
                      <a:lnTo>
                        <a:pt x="3" y="12"/>
                      </a:lnTo>
                      <a:lnTo>
                        <a:pt x="7" y="7"/>
                      </a:lnTo>
                      <a:lnTo>
                        <a:pt x="12" y="3"/>
                      </a:lnTo>
                      <a:lnTo>
                        <a:pt x="14" y="0"/>
                      </a:lnTo>
                      <a:lnTo>
                        <a:pt x="13" y="6"/>
                      </a:lnTo>
                      <a:lnTo>
                        <a:pt x="12" y="12"/>
                      </a:lnTo>
                      <a:lnTo>
                        <a:pt x="11" y="18"/>
                      </a:lnTo>
                      <a:lnTo>
                        <a:pt x="11" y="24"/>
                      </a:lnTo>
                      <a:lnTo>
                        <a:pt x="9" y="21"/>
                      </a:lnTo>
                      <a:lnTo>
                        <a:pt x="8" y="16"/>
                      </a:lnTo>
                      <a:lnTo>
                        <a:pt x="7" y="13"/>
                      </a:lnTo>
                      <a:lnTo>
                        <a:pt x="7" y="10"/>
                      </a:lnTo>
                      <a:lnTo>
                        <a:pt x="6" y="12"/>
                      </a:lnTo>
                      <a:lnTo>
                        <a:pt x="4" y="12"/>
                      </a:lnTo>
                      <a:lnTo>
                        <a:pt x="3" y="13"/>
                      </a:lnTo>
                      <a:lnTo>
                        <a:pt x="0" y="14"/>
                      </a:lnTo>
                      <a:close/>
                    </a:path>
                  </a:pathLst>
                </a:custGeom>
                <a:noFill/>
                <a:ln w="9525">
                  <a:solidFill>
                    <a:srgbClr val="004250"/>
                  </a:solidFill>
                  <a:round/>
                </a:ln>
              </p:spPr>
              <p:txBody>
                <a:bodyPr/>
                <a:lstStyle/>
                <a:p>
                  <a:endParaRPr lang="zh-CN" altLang="en-US" sz="100">
                    <a:solidFill>
                      <a:schemeClr val="tx1"/>
                    </a:solidFill>
                  </a:endParaRPr>
                </a:p>
              </p:txBody>
            </p:sp>
            <p:sp>
              <p:nvSpPr>
                <p:cNvPr id="554" name="Freeform 47"/>
                <p:cNvSpPr>
                  <a:spLocks noChangeAspect="1"/>
                </p:cNvSpPr>
                <p:nvPr/>
              </p:nvSpPr>
              <p:spPr bwMode="auto">
                <a:xfrm>
                  <a:off x="5438" y="2184"/>
                  <a:ext cx="10" cy="66"/>
                </a:xfrm>
                <a:custGeom>
                  <a:avLst/>
                  <a:gdLst>
                    <a:gd name="T0" fmla="*/ 0 w 24"/>
                    <a:gd name="T1" fmla="*/ 0 h 145"/>
                    <a:gd name="T2" fmla="*/ 0 w 24"/>
                    <a:gd name="T3" fmla="*/ 0 h 145"/>
                    <a:gd name="T4" fmla="*/ 0 w 24"/>
                    <a:gd name="T5" fmla="*/ 0 h 145"/>
                    <a:gd name="T6" fmla="*/ 0 w 24"/>
                    <a:gd name="T7" fmla="*/ 0 h 145"/>
                    <a:gd name="T8" fmla="*/ 0 w 24"/>
                    <a:gd name="T9" fmla="*/ 0 h 145"/>
                    <a:gd name="T10" fmla="*/ 0 w 24"/>
                    <a:gd name="T11" fmla="*/ 0 h 145"/>
                    <a:gd name="T12" fmla="*/ 0 w 24"/>
                    <a:gd name="T13" fmla="*/ 0 h 145"/>
                    <a:gd name="T14" fmla="*/ 0 w 24"/>
                    <a:gd name="T15" fmla="*/ 0 h 145"/>
                    <a:gd name="T16" fmla="*/ 0 w 24"/>
                    <a:gd name="T17" fmla="*/ 0 h 145"/>
                    <a:gd name="T18" fmla="*/ 0 w 24"/>
                    <a:gd name="T19" fmla="*/ 0 h 145"/>
                    <a:gd name="T20" fmla="*/ 0 w 24"/>
                    <a:gd name="T21" fmla="*/ 0 h 145"/>
                    <a:gd name="T22" fmla="*/ 0 w 24"/>
                    <a:gd name="T23" fmla="*/ 0 h 145"/>
                    <a:gd name="T24" fmla="*/ 0 w 24"/>
                    <a:gd name="T25" fmla="*/ 0 h 145"/>
                    <a:gd name="T26" fmla="*/ 0 w 24"/>
                    <a:gd name="T27" fmla="*/ 0 h 145"/>
                    <a:gd name="T28" fmla="*/ 0 w 24"/>
                    <a:gd name="T29" fmla="*/ 0 h 145"/>
                    <a:gd name="T30" fmla="*/ 0 w 24"/>
                    <a:gd name="T31" fmla="*/ 0 h 145"/>
                    <a:gd name="T32" fmla="*/ 0 w 24"/>
                    <a:gd name="T33" fmla="*/ 0 h 145"/>
                    <a:gd name="T34" fmla="*/ 0 w 24"/>
                    <a:gd name="T35" fmla="*/ 0 h 145"/>
                    <a:gd name="T36" fmla="*/ 0 w 24"/>
                    <a:gd name="T37" fmla="*/ 0 h 145"/>
                    <a:gd name="T38" fmla="*/ 0 w 24"/>
                    <a:gd name="T39" fmla="*/ 0 h 145"/>
                    <a:gd name="T40" fmla="*/ 0 w 24"/>
                    <a:gd name="T41" fmla="*/ 0 h 145"/>
                    <a:gd name="T42" fmla="*/ 0 w 24"/>
                    <a:gd name="T43" fmla="*/ 0 h 145"/>
                    <a:gd name="T44" fmla="*/ 0 w 24"/>
                    <a:gd name="T45" fmla="*/ 0 h 145"/>
                    <a:gd name="T46" fmla="*/ 0 w 24"/>
                    <a:gd name="T47" fmla="*/ 0 h 145"/>
                    <a:gd name="T48" fmla="*/ 0 w 24"/>
                    <a:gd name="T49" fmla="*/ 0 h 145"/>
                    <a:gd name="T50" fmla="*/ 0 w 24"/>
                    <a:gd name="T51" fmla="*/ 0 h 145"/>
                    <a:gd name="T52" fmla="*/ 0 w 24"/>
                    <a:gd name="T53" fmla="*/ 0 h 145"/>
                    <a:gd name="T54" fmla="*/ 0 w 24"/>
                    <a:gd name="T55" fmla="*/ 0 h 145"/>
                    <a:gd name="T56" fmla="*/ 0 w 24"/>
                    <a:gd name="T57" fmla="*/ 0 h 145"/>
                    <a:gd name="T58" fmla="*/ 0 w 24"/>
                    <a:gd name="T59" fmla="*/ 0 h 145"/>
                    <a:gd name="T60" fmla="*/ 0 w 24"/>
                    <a:gd name="T61" fmla="*/ 0 h 145"/>
                    <a:gd name="T62" fmla="*/ 0 w 24"/>
                    <a:gd name="T63" fmla="*/ 0 h 145"/>
                    <a:gd name="T64" fmla="*/ 0 w 24"/>
                    <a:gd name="T65" fmla="*/ 0 h 145"/>
                    <a:gd name="T66" fmla="*/ 0 w 24"/>
                    <a:gd name="T67" fmla="*/ 0 h 145"/>
                    <a:gd name="T68" fmla="*/ 0 w 24"/>
                    <a:gd name="T69" fmla="*/ 0 h 145"/>
                    <a:gd name="T70" fmla="*/ 0 w 24"/>
                    <a:gd name="T71" fmla="*/ 0 h 145"/>
                    <a:gd name="T72" fmla="*/ 0 w 24"/>
                    <a:gd name="T73" fmla="*/ 0 h 145"/>
                    <a:gd name="T74" fmla="*/ 0 w 24"/>
                    <a:gd name="T75" fmla="*/ 0 h 145"/>
                    <a:gd name="T76" fmla="*/ 0 w 24"/>
                    <a:gd name="T77" fmla="*/ 0 h 145"/>
                    <a:gd name="T78" fmla="*/ 0 w 24"/>
                    <a:gd name="T79" fmla="*/ 0 h 145"/>
                    <a:gd name="T80" fmla="*/ 0 w 24"/>
                    <a:gd name="T81" fmla="*/ 0 h 14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
                    <a:gd name="T124" fmla="*/ 0 h 145"/>
                    <a:gd name="T125" fmla="*/ 24 w 24"/>
                    <a:gd name="T126" fmla="*/ 145 h 14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 h="145">
                      <a:moveTo>
                        <a:pt x="24" y="71"/>
                      </a:moveTo>
                      <a:lnTo>
                        <a:pt x="19" y="97"/>
                      </a:lnTo>
                      <a:lnTo>
                        <a:pt x="13" y="120"/>
                      </a:lnTo>
                      <a:lnTo>
                        <a:pt x="9" y="137"/>
                      </a:lnTo>
                      <a:lnTo>
                        <a:pt x="7" y="145"/>
                      </a:lnTo>
                      <a:lnTo>
                        <a:pt x="7" y="128"/>
                      </a:lnTo>
                      <a:lnTo>
                        <a:pt x="6" y="99"/>
                      </a:lnTo>
                      <a:lnTo>
                        <a:pt x="6" y="72"/>
                      </a:lnTo>
                      <a:lnTo>
                        <a:pt x="5" y="57"/>
                      </a:lnTo>
                      <a:lnTo>
                        <a:pt x="5" y="44"/>
                      </a:lnTo>
                      <a:lnTo>
                        <a:pt x="5" y="27"/>
                      </a:lnTo>
                      <a:lnTo>
                        <a:pt x="2" y="11"/>
                      </a:lnTo>
                      <a:lnTo>
                        <a:pt x="0" y="0"/>
                      </a:lnTo>
                      <a:lnTo>
                        <a:pt x="1" y="2"/>
                      </a:lnTo>
                      <a:lnTo>
                        <a:pt x="2" y="3"/>
                      </a:lnTo>
                      <a:lnTo>
                        <a:pt x="4" y="3"/>
                      </a:lnTo>
                      <a:lnTo>
                        <a:pt x="5" y="3"/>
                      </a:lnTo>
                      <a:lnTo>
                        <a:pt x="6" y="3"/>
                      </a:lnTo>
                      <a:lnTo>
                        <a:pt x="8" y="4"/>
                      </a:lnTo>
                      <a:lnTo>
                        <a:pt x="9" y="6"/>
                      </a:lnTo>
                      <a:lnTo>
                        <a:pt x="9" y="7"/>
                      </a:lnTo>
                      <a:lnTo>
                        <a:pt x="11" y="10"/>
                      </a:lnTo>
                      <a:lnTo>
                        <a:pt x="12" y="12"/>
                      </a:lnTo>
                      <a:lnTo>
                        <a:pt x="14" y="15"/>
                      </a:lnTo>
                      <a:lnTo>
                        <a:pt x="15" y="18"/>
                      </a:lnTo>
                      <a:lnTo>
                        <a:pt x="17" y="20"/>
                      </a:lnTo>
                      <a:lnTo>
                        <a:pt x="19" y="22"/>
                      </a:lnTo>
                      <a:lnTo>
                        <a:pt x="19" y="23"/>
                      </a:lnTo>
                      <a:lnTo>
                        <a:pt x="19" y="26"/>
                      </a:lnTo>
                      <a:lnTo>
                        <a:pt x="19" y="30"/>
                      </a:lnTo>
                      <a:lnTo>
                        <a:pt x="19" y="38"/>
                      </a:lnTo>
                      <a:lnTo>
                        <a:pt x="19" y="46"/>
                      </a:lnTo>
                      <a:lnTo>
                        <a:pt x="20" y="50"/>
                      </a:lnTo>
                      <a:lnTo>
                        <a:pt x="21" y="50"/>
                      </a:lnTo>
                      <a:lnTo>
                        <a:pt x="22" y="51"/>
                      </a:lnTo>
                      <a:lnTo>
                        <a:pt x="24" y="51"/>
                      </a:lnTo>
                      <a:lnTo>
                        <a:pt x="24" y="52"/>
                      </a:lnTo>
                      <a:lnTo>
                        <a:pt x="24" y="56"/>
                      </a:lnTo>
                      <a:lnTo>
                        <a:pt x="24" y="61"/>
                      </a:lnTo>
                      <a:lnTo>
                        <a:pt x="24" y="67"/>
                      </a:lnTo>
                      <a:lnTo>
                        <a:pt x="24" y="71"/>
                      </a:lnTo>
                      <a:close/>
                    </a:path>
                  </a:pathLst>
                </a:custGeom>
                <a:noFill/>
                <a:ln w="9525">
                  <a:solidFill>
                    <a:srgbClr val="004250"/>
                  </a:solidFill>
                  <a:round/>
                </a:ln>
              </p:spPr>
              <p:txBody>
                <a:bodyPr/>
                <a:lstStyle/>
                <a:p>
                  <a:endParaRPr lang="zh-CN" altLang="en-US" sz="100">
                    <a:solidFill>
                      <a:schemeClr val="tx1"/>
                    </a:solidFill>
                  </a:endParaRPr>
                </a:p>
              </p:txBody>
            </p:sp>
            <p:sp>
              <p:nvSpPr>
                <p:cNvPr id="555" name="Freeform 48"/>
                <p:cNvSpPr>
                  <a:spLocks noChangeAspect="1"/>
                </p:cNvSpPr>
                <p:nvPr/>
              </p:nvSpPr>
              <p:spPr bwMode="auto">
                <a:xfrm>
                  <a:off x="5440" y="2592"/>
                  <a:ext cx="34" cy="58"/>
                </a:xfrm>
                <a:custGeom>
                  <a:avLst/>
                  <a:gdLst>
                    <a:gd name="T0" fmla="*/ 0 w 75"/>
                    <a:gd name="T1" fmla="*/ 0 h 130"/>
                    <a:gd name="T2" fmla="*/ 0 w 75"/>
                    <a:gd name="T3" fmla="*/ 0 h 130"/>
                    <a:gd name="T4" fmla="*/ 0 w 75"/>
                    <a:gd name="T5" fmla="*/ 0 h 130"/>
                    <a:gd name="T6" fmla="*/ 0 w 75"/>
                    <a:gd name="T7" fmla="*/ 0 h 130"/>
                    <a:gd name="T8" fmla="*/ 0 w 75"/>
                    <a:gd name="T9" fmla="*/ 0 h 130"/>
                    <a:gd name="T10" fmla="*/ 0 w 75"/>
                    <a:gd name="T11" fmla="*/ 0 h 130"/>
                    <a:gd name="T12" fmla="*/ 0 w 75"/>
                    <a:gd name="T13" fmla="*/ 0 h 130"/>
                    <a:gd name="T14" fmla="*/ 0 w 75"/>
                    <a:gd name="T15" fmla="*/ 0 h 130"/>
                    <a:gd name="T16" fmla="*/ 0 w 75"/>
                    <a:gd name="T17" fmla="*/ 0 h 130"/>
                    <a:gd name="T18" fmla="*/ 0 w 75"/>
                    <a:gd name="T19" fmla="*/ 0 h 130"/>
                    <a:gd name="T20" fmla="*/ 0 w 75"/>
                    <a:gd name="T21" fmla="*/ 0 h 130"/>
                    <a:gd name="T22" fmla="*/ 0 w 75"/>
                    <a:gd name="T23" fmla="*/ 0 h 130"/>
                    <a:gd name="T24" fmla="*/ 0 w 75"/>
                    <a:gd name="T25" fmla="*/ 0 h 130"/>
                    <a:gd name="T26" fmla="*/ 0 w 75"/>
                    <a:gd name="T27" fmla="*/ 0 h 130"/>
                    <a:gd name="T28" fmla="*/ 0 w 75"/>
                    <a:gd name="T29" fmla="*/ 0 h 130"/>
                    <a:gd name="T30" fmla="*/ 0 w 75"/>
                    <a:gd name="T31" fmla="*/ 0 h 130"/>
                    <a:gd name="T32" fmla="*/ 0 w 75"/>
                    <a:gd name="T33" fmla="*/ 0 h 130"/>
                    <a:gd name="T34" fmla="*/ 0 w 75"/>
                    <a:gd name="T35" fmla="*/ 0 h 130"/>
                    <a:gd name="T36" fmla="*/ 0 w 75"/>
                    <a:gd name="T37" fmla="*/ 0 h 130"/>
                    <a:gd name="T38" fmla="*/ 0 w 75"/>
                    <a:gd name="T39" fmla="*/ 0 h 130"/>
                    <a:gd name="T40" fmla="*/ 0 w 75"/>
                    <a:gd name="T41" fmla="*/ 0 h 130"/>
                    <a:gd name="T42" fmla="*/ 0 w 75"/>
                    <a:gd name="T43" fmla="*/ 0 h 130"/>
                    <a:gd name="T44" fmla="*/ 0 w 75"/>
                    <a:gd name="T45" fmla="*/ 0 h 130"/>
                    <a:gd name="T46" fmla="*/ 0 w 75"/>
                    <a:gd name="T47" fmla="*/ 0 h 130"/>
                    <a:gd name="T48" fmla="*/ 0 w 75"/>
                    <a:gd name="T49" fmla="*/ 0 h 130"/>
                    <a:gd name="T50" fmla="*/ 0 w 75"/>
                    <a:gd name="T51" fmla="*/ 0 h 130"/>
                    <a:gd name="T52" fmla="*/ 0 w 75"/>
                    <a:gd name="T53" fmla="*/ 0 h 130"/>
                    <a:gd name="T54" fmla="*/ 0 w 75"/>
                    <a:gd name="T55" fmla="*/ 0 h 130"/>
                    <a:gd name="T56" fmla="*/ 0 w 75"/>
                    <a:gd name="T57" fmla="*/ 0 h 130"/>
                    <a:gd name="T58" fmla="*/ 0 w 75"/>
                    <a:gd name="T59" fmla="*/ 0 h 130"/>
                    <a:gd name="T60" fmla="*/ 0 w 75"/>
                    <a:gd name="T61" fmla="*/ 0 h 130"/>
                    <a:gd name="T62" fmla="*/ 0 w 75"/>
                    <a:gd name="T63" fmla="*/ 0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5"/>
                    <a:gd name="T97" fmla="*/ 0 h 130"/>
                    <a:gd name="T98" fmla="*/ 75 w 75"/>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5" h="130">
                      <a:moveTo>
                        <a:pt x="61" y="6"/>
                      </a:moveTo>
                      <a:lnTo>
                        <a:pt x="54" y="9"/>
                      </a:lnTo>
                      <a:lnTo>
                        <a:pt x="46" y="9"/>
                      </a:lnTo>
                      <a:lnTo>
                        <a:pt x="37" y="8"/>
                      </a:lnTo>
                      <a:lnTo>
                        <a:pt x="29" y="6"/>
                      </a:lnTo>
                      <a:lnTo>
                        <a:pt x="25" y="5"/>
                      </a:lnTo>
                      <a:lnTo>
                        <a:pt x="22" y="4"/>
                      </a:lnTo>
                      <a:lnTo>
                        <a:pt x="18" y="1"/>
                      </a:lnTo>
                      <a:lnTo>
                        <a:pt x="16" y="0"/>
                      </a:lnTo>
                      <a:lnTo>
                        <a:pt x="14" y="5"/>
                      </a:lnTo>
                      <a:lnTo>
                        <a:pt x="11" y="9"/>
                      </a:lnTo>
                      <a:lnTo>
                        <a:pt x="9" y="14"/>
                      </a:lnTo>
                      <a:lnTo>
                        <a:pt x="8" y="17"/>
                      </a:lnTo>
                      <a:lnTo>
                        <a:pt x="8" y="20"/>
                      </a:lnTo>
                      <a:lnTo>
                        <a:pt x="9" y="23"/>
                      </a:lnTo>
                      <a:lnTo>
                        <a:pt x="10" y="27"/>
                      </a:lnTo>
                      <a:lnTo>
                        <a:pt x="10" y="29"/>
                      </a:lnTo>
                      <a:lnTo>
                        <a:pt x="9" y="31"/>
                      </a:lnTo>
                      <a:lnTo>
                        <a:pt x="8" y="34"/>
                      </a:lnTo>
                      <a:lnTo>
                        <a:pt x="7" y="37"/>
                      </a:lnTo>
                      <a:lnTo>
                        <a:pt x="7" y="40"/>
                      </a:lnTo>
                      <a:lnTo>
                        <a:pt x="7" y="45"/>
                      </a:lnTo>
                      <a:lnTo>
                        <a:pt x="8" y="53"/>
                      </a:lnTo>
                      <a:lnTo>
                        <a:pt x="9" y="61"/>
                      </a:lnTo>
                      <a:lnTo>
                        <a:pt x="9" y="67"/>
                      </a:lnTo>
                      <a:lnTo>
                        <a:pt x="8" y="72"/>
                      </a:lnTo>
                      <a:lnTo>
                        <a:pt x="6" y="78"/>
                      </a:lnTo>
                      <a:lnTo>
                        <a:pt x="5" y="87"/>
                      </a:lnTo>
                      <a:lnTo>
                        <a:pt x="3" y="92"/>
                      </a:lnTo>
                      <a:lnTo>
                        <a:pt x="3" y="96"/>
                      </a:lnTo>
                      <a:lnTo>
                        <a:pt x="2" y="101"/>
                      </a:lnTo>
                      <a:lnTo>
                        <a:pt x="1" y="107"/>
                      </a:lnTo>
                      <a:lnTo>
                        <a:pt x="0" y="111"/>
                      </a:lnTo>
                      <a:lnTo>
                        <a:pt x="0" y="115"/>
                      </a:lnTo>
                      <a:lnTo>
                        <a:pt x="2" y="121"/>
                      </a:lnTo>
                      <a:lnTo>
                        <a:pt x="8" y="127"/>
                      </a:lnTo>
                      <a:lnTo>
                        <a:pt x="16" y="130"/>
                      </a:lnTo>
                      <a:lnTo>
                        <a:pt x="22" y="130"/>
                      </a:lnTo>
                      <a:lnTo>
                        <a:pt x="29" y="130"/>
                      </a:lnTo>
                      <a:lnTo>
                        <a:pt x="37" y="129"/>
                      </a:lnTo>
                      <a:lnTo>
                        <a:pt x="46" y="129"/>
                      </a:lnTo>
                      <a:lnTo>
                        <a:pt x="54" y="128"/>
                      </a:lnTo>
                      <a:lnTo>
                        <a:pt x="61" y="128"/>
                      </a:lnTo>
                      <a:lnTo>
                        <a:pt x="67" y="127"/>
                      </a:lnTo>
                      <a:lnTo>
                        <a:pt x="70" y="127"/>
                      </a:lnTo>
                      <a:lnTo>
                        <a:pt x="74" y="121"/>
                      </a:lnTo>
                      <a:lnTo>
                        <a:pt x="75" y="114"/>
                      </a:lnTo>
                      <a:lnTo>
                        <a:pt x="75" y="110"/>
                      </a:lnTo>
                      <a:lnTo>
                        <a:pt x="74" y="106"/>
                      </a:lnTo>
                      <a:lnTo>
                        <a:pt x="71" y="101"/>
                      </a:lnTo>
                      <a:lnTo>
                        <a:pt x="70" y="93"/>
                      </a:lnTo>
                      <a:lnTo>
                        <a:pt x="69" y="85"/>
                      </a:lnTo>
                      <a:lnTo>
                        <a:pt x="68" y="78"/>
                      </a:lnTo>
                      <a:lnTo>
                        <a:pt x="68" y="72"/>
                      </a:lnTo>
                      <a:lnTo>
                        <a:pt x="67" y="62"/>
                      </a:lnTo>
                      <a:lnTo>
                        <a:pt x="66" y="53"/>
                      </a:lnTo>
                      <a:lnTo>
                        <a:pt x="64" y="46"/>
                      </a:lnTo>
                      <a:lnTo>
                        <a:pt x="63" y="40"/>
                      </a:lnTo>
                      <a:lnTo>
                        <a:pt x="61" y="34"/>
                      </a:lnTo>
                      <a:lnTo>
                        <a:pt x="60" y="29"/>
                      </a:lnTo>
                      <a:lnTo>
                        <a:pt x="60" y="26"/>
                      </a:lnTo>
                      <a:lnTo>
                        <a:pt x="61" y="21"/>
                      </a:lnTo>
                      <a:lnTo>
                        <a:pt x="62" y="15"/>
                      </a:lnTo>
                      <a:lnTo>
                        <a:pt x="62" y="11"/>
                      </a:lnTo>
                      <a:lnTo>
                        <a:pt x="61" y="6"/>
                      </a:lnTo>
                      <a:close/>
                    </a:path>
                  </a:pathLst>
                </a:custGeom>
                <a:noFill/>
                <a:ln w="9525">
                  <a:solidFill>
                    <a:srgbClr val="004250"/>
                  </a:solidFill>
                  <a:round/>
                </a:ln>
              </p:spPr>
              <p:txBody>
                <a:bodyPr/>
                <a:lstStyle/>
                <a:p>
                  <a:endParaRPr lang="zh-CN" altLang="en-US" sz="100">
                    <a:solidFill>
                      <a:schemeClr val="tx1"/>
                    </a:solidFill>
                  </a:endParaRPr>
                </a:p>
              </p:txBody>
            </p:sp>
            <p:sp>
              <p:nvSpPr>
                <p:cNvPr id="556" name="Freeform 49"/>
                <p:cNvSpPr>
                  <a:spLocks noChangeAspect="1"/>
                </p:cNvSpPr>
                <p:nvPr/>
              </p:nvSpPr>
              <p:spPr bwMode="auto">
                <a:xfrm>
                  <a:off x="5374" y="2638"/>
                  <a:ext cx="48" cy="31"/>
                </a:xfrm>
                <a:custGeom>
                  <a:avLst/>
                  <a:gdLst>
                    <a:gd name="T0" fmla="*/ 0 w 104"/>
                    <a:gd name="T1" fmla="*/ 0 h 69"/>
                    <a:gd name="T2" fmla="*/ 0 w 104"/>
                    <a:gd name="T3" fmla="*/ 0 h 69"/>
                    <a:gd name="T4" fmla="*/ 0 w 104"/>
                    <a:gd name="T5" fmla="*/ 0 h 69"/>
                    <a:gd name="T6" fmla="*/ 0 w 104"/>
                    <a:gd name="T7" fmla="*/ 0 h 69"/>
                    <a:gd name="T8" fmla="*/ 0 w 104"/>
                    <a:gd name="T9" fmla="*/ 0 h 69"/>
                    <a:gd name="T10" fmla="*/ 0 w 104"/>
                    <a:gd name="T11" fmla="*/ 0 h 69"/>
                    <a:gd name="T12" fmla="*/ 0 w 104"/>
                    <a:gd name="T13" fmla="*/ 0 h 69"/>
                    <a:gd name="T14" fmla="*/ 0 w 104"/>
                    <a:gd name="T15" fmla="*/ 0 h 69"/>
                    <a:gd name="T16" fmla="*/ 0 w 104"/>
                    <a:gd name="T17" fmla="*/ 0 h 69"/>
                    <a:gd name="T18" fmla="*/ 0 w 104"/>
                    <a:gd name="T19" fmla="*/ 0 h 69"/>
                    <a:gd name="T20" fmla="*/ 0 w 104"/>
                    <a:gd name="T21" fmla="*/ 0 h 69"/>
                    <a:gd name="T22" fmla="*/ 0 w 104"/>
                    <a:gd name="T23" fmla="*/ 0 h 69"/>
                    <a:gd name="T24" fmla="*/ 0 w 104"/>
                    <a:gd name="T25" fmla="*/ 0 h 69"/>
                    <a:gd name="T26" fmla="*/ 0 w 104"/>
                    <a:gd name="T27" fmla="*/ 0 h 69"/>
                    <a:gd name="T28" fmla="*/ 0 w 104"/>
                    <a:gd name="T29" fmla="*/ 0 h 69"/>
                    <a:gd name="T30" fmla="*/ 0 w 104"/>
                    <a:gd name="T31" fmla="*/ 0 h 69"/>
                    <a:gd name="T32" fmla="*/ 0 w 104"/>
                    <a:gd name="T33" fmla="*/ 0 h 69"/>
                    <a:gd name="T34" fmla="*/ 0 w 104"/>
                    <a:gd name="T35" fmla="*/ 0 h 69"/>
                    <a:gd name="T36" fmla="*/ 0 w 104"/>
                    <a:gd name="T37" fmla="*/ 0 h 69"/>
                    <a:gd name="T38" fmla="*/ 0 w 104"/>
                    <a:gd name="T39" fmla="*/ 0 h 69"/>
                    <a:gd name="T40" fmla="*/ 0 w 104"/>
                    <a:gd name="T41" fmla="*/ 0 h 69"/>
                    <a:gd name="T42" fmla="*/ 0 w 104"/>
                    <a:gd name="T43" fmla="*/ 0 h 69"/>
                    <a:gd name="T44" fmla="*/ 0 w 104"/>
                    <a:gd name="T45" fmla="*/ 0 h 69"/>
                    <a:gd name="T46" fmla="*/ 0 w 104"/>
                    <a:gd name="T47" fmla="*/ 0 h 69"/>
                    <a:gd name="T48" fmla="*/ 0 w 104"/>
                    <a:gd name="T49" fmla="*/ 0 h 69"/>
                    <a:gd name="T50" fmla="*/ 0 w 104"/>
                    <a:gd name="T51" fmla="*/ 0 h 69"/>
                    <a:gd name="T52" fmla="*/ 0 w 104"/>
                    <a:gd name="T53" fmla="*/ 0 h 69"/>
                    <a:gd name="T54" fmla="*/ 0 w 104"/>
                    <a:gd name="T55" fmla="*/ 0 h 69"/>
                    <a:gd name="T56" fmla="*/ 0 w 104"/>
                    <a:gd name="T57" fmla="*/ 0 h 69"/>
                    <a:gd name="T58" fmla="*/ 0 w 104"/>
                    <a:gd name="T59" fmla="*/ 0 h 69"/>
                    <a:gd name="T60" fmla="*/ 0 w 104"/>
                    <a:gd name="T61" fmla="*/ 0 h 69"/>
                    <a:gd name="T62" fmla="*/ 0 w 104"/>
                    <a:gd name="T63" fmla="*/ 0 h 69"/>
                    <a:gd name="T64" fmla="*/ 0 w 104"/>
                    <a:gd name="T65" fmla="*/ 0 h 69"/>
                    <a:gd name="T66" fmla="*/ 0 w 104"/>
                    <a:gd name="T67" fmla="*/ 0 h 69"/>
                    <a:gd name="T68" fmla="*/ 0 w 104"/>
                    <a:gd name="T69" fmla="*/ 0 h 69"/>
                    <a:gd name="T70" fmla="*/ 0 w 104"/>
                    <a:gd name="T71" fmla="*/ 0 h 69"/>
                    <a:gd name="T72" fmla="*/ 0 w 104"/>
                    <a:gd name="T73" fmla="*/ 0 h 69"/>
                    <a:gd name="T74" fmla="*/ 0 w 104"/>
                    <a:gd name="T75" fmla="*/ 0 h 69"/>
                    <a:gd name="T76" fmla="*/ 0 w 104"/>
                    <a:gd name="T77" fmla="*/ 0 h 69"/>
                    <a:gd name="T78" fmla="*/ 0 w 104"/>
                    <a:gd name="T79" fmla="*/ 0 h 69"/>
                    <a:gd name="T80" fmla="*/ 0 w 104"/>
                    <a:gd name="T81" fmla="*/ 0 h 69"/>
                    <a:gd name="T82" fmla="*/ 0 w 104"/>
                    <a:gd name="T83" fmla="*/ 0 h 69"/>
                    <a:gd name="T84" fmla="*/ 0 w 104"/>
                    <a:gd name="T85" fmla="*/ 0 h 69"/>
                    <a:gd name="T86" fmla="*/ 0 w 104"/>
                    <a:gd name="T87" fmla="*/ 0 h 69"/>
                    <a:gd name="T88" fmla="*/ 0 w 104"/>
                    <a:gd name="T89" fmla="*/ 0 h 69"/>
                    <a:gd name="T90" fmla="*/ 0 w 104"/>
                    <a:gd name="T91" fmla="*/ 0 h 69"/>
                    <a:gd name="T92" fmla="*/ 0 w 104"/>
                    <a:gd name="T93" fmla="*/ 0 h 69"/>
                    <a:gd name="T94" fmla="*/ 0 w 104"/>
                    <a:gd name="T95" fmla="*/ 0 h 69"/>
                    <a:gd name="T96" fmla="*/ 0 w 104"/>
                    <a:gd name="T97" fmla="*/ 0 h 69"/>
                    <a:gd name="T98" fmla="*/ 0 w 104"/>
                    <a:gd name="T99" fmla="*/ 0 h 69"/>
                    <a:gd name="T100" fmla="*/ 0 w 104"/>
                    <a:gd name="T101" fmla="*/ 0 h 69"/>
                    <a:gd name="T102" fmla="*/ 0 w 104"/>
                    <a:gd name="T103" fmla="*/ 0 h 69"/>
                    <a:gd name="T104" fmla="*/ 0 w 104"/>
                    <a:gd name="T105" fmla="*/ 0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4"/>
                    <a:gd name="T160" fmla="*/ 0 h 69"/>
                    <a:gd name="T161" fmla="*/ 104 w 104"/>
                    <a:gd name="T162" fmla="*/ 69 h 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4" h="69">
                      <a:moveTo>
                        <a:pt x="41" y="0"/>
                      </a:moveTo>
                      <a:lnTo>
                        <a:pt x="47" y="2"/>
                      </a:lnTo>
                      <a:lnTo>
                        <a:pt x="54" y="3"/>
                      </a:lnTo>
                      <a:lnTo>
                        <a:pt x="62" y="4"/>
                      </a:lnTo>
                      <a:lnTo>
                        <a:pt x="70" y="6"/>
                      </a:lnTo>
                      <a:lnTo>
                        <a:pt x="78" y="6"/>
                      </a:lnTo>
                      <a:lnTo>
                        <a:pt x="87" y="6"/>
                      </a:lnTo>
                      <a:lnTo>
                        <a:pt x="95" y="6"/>
                      </a:lnTo>
                      <a:lnTo>
                        <a:pt x="103" y="6"/>
                      </a:lnTo>
                      <a:lnTo>
                        <a:pt x="104" y="15"/>
                      </a:lnTo>
                      <a:lnTo>
                        <a:pt x="104" y="25"/>
                      </a:lnTo>
                      <a:lnTo>
                        <a:pt x="103" y="35"/>
                      </a:lnTo>
                      <a:lnTo>
                        <a:pt x="102" y="41"/>
                      </a:lnTo>
                      <a:lnTo>
                        <a:pt x="97" y="44"/>
                      </a:lnTo>
                      <a:lnTo>
                        <a:pt x="94" y="47"/>
                      </a:lnTo>
                      <a:lnTo>
                        <a:pt x="91" y="50"/>
                      </a:lnTo>
                      <a:lnTo>
                        <a:pt x="87" y="55"/>
                      </a:lnTo>
                      <a:lnTo>
                        <a:pt x="84" y="60"/>
                      </a:lnTo>
                      <a:lnTo>
                        <a:pt x="80" y="62"/>
                      </a:lnTo>
                      <a:lnTo>
                        <a:pt x="73" y="65"/>
                      </a:lnTo>
                      <a:lnTo>
                        <a:pt x="65" y="67"/>
                      </a:lnTo>
                      <a:lnTo>
                        <a:pt x="59" y="67"/>
                      </a:lnTo>
                      <a:lnTo>
                        <a:pt x="53" y="67"/>
                      </a:lnTo>
                      <a:lnTo>
                        <a:pt x="44" y="68"/>
                      </a:lnTo>
                      <a:lnTo>
                        <a:pt x="35" y="68"/>
                      </a:lnTo>
                      <a:lnTo>
                        <a:pt x="26" y="69"/>
                      </a:lnTo>
                      <a:lnTo>
                        <a:pt x="18" y="69"/>
                      </a:lnTo>
                      <a:lnTo>
                        <a:pt x="11" y="69"/>
                      </a:lnTo>
                      <a:lnTo>
                        <a:pt x="7" y="68"/>
                      </a:lnTo>
                      <a:lnTo>
                        <a:pt x="5" y="68"/>
                      </a:lnTo>
                      <a:lnTo>
                        <a:pt x="3" y="67"/>
                      </a:lnTo>
                      <a:lnTo>
                        <a:pt x="2" y="65"/>
                      </a:lnTo>
                      <a:lnTo>
                        <a:pt x="1" y="64"/>
                      </a:lnTo>
                      <a:lnTo>
                        <a:pt x="0" y="57"/>
                      </a:lnTo>
                      <a:lnTo>
                        <a:pt x="2" y="50"/>
                      </a:lnTo>
                      <a:lnTo>
                        <a:pt x="8" y="44"/>
                      </a:lnTo>
                      <a:lnTo>
                        <a:pt x="15" y="40"/>
                      </a:lnTo>
                      <a:lnTo>
                        <a:pt x="17" y="35"/>
                      </a:lnTo>
                      <a:lnTo>
                        <a:pt x="19" y="31"/>
                      </a:lnTo>
                      <a:lnTo>
                        <a:pt x="23" y="27"/>
                      </a:lnTo>
                      <a:lnTo>
                        <a:pt x="25" y="25"/>
                      </a:lnTo>
                      <a:lnTo>
                        <a:pt x="26" y="24"/>
                      </a:lnTo>
                      <a:lnTo>
                        <a:pt x="26" y="23"/>
                      </a:lnTo>
                      <a:lnTo>
                        <a:pt x="26" y="22"/>
                      </a:lnTo>
                      <a:lnTo>
                        <a:pt x="26" y="21"/>
                      </a:lnTo>
                      <a:lnTo>
                        <a:pt x="27" y="17"/>
                      </a:lnTo>
                      <a:lnTo>
                        <a:pt x="28" y="14"/>
                      </a:lnTo>
                      <a:lnTo>
                        <a:pt x="30" y="10"/>
                      </a:lnTo>
                      <a:lnTo>
                        <a:pt x="31" y="9"/>
                      </a:lnTo>
                      <a:lnTo>
                        <a:pt x="33" y="7"/>
                      </a:lnTo>
                      <a:lnTo>
                        <a:pt x="36" y="4"/>
                      </a:lnTo>
                      <a:lnTo>
                        <a:pt x="39" y="2"/>
                      </a:lnTo>
                      <a:lnTo>
                        <a:pt x="41" y="0"/>
                      </a:lnTo>
                      <a:close/>
                    </a:path>
                  </a:pathLst>
                </a:custGeom>
                <a:noFill/>
                <a:ln w="9525">
                  <a:solidFill>
                    <a:srgbClr val="004250"/>
                  </a:solidFill>
                  <a:round/>
                </a:ln>
              </p:spPr>
              <p:txBody>
                <a:bodyPr/>
                <a:lstStyle/>
                <a:p>
                  <a:endParaRPr lang="zh-CN" altLang="en-US" sz="100">
                    <a:solidFill>
                      <a:schemeClr val="tx1"/>
                    </a:solidFill>
                  </a:endParaRPr>
                </a:p>
              </p:txBody>
            </p:sp>
            <p:sp>
              <p:nvSpPr>
                <p:cNvPr id="557" name="Freeform 50"/>
                <p:cNvSpPr>
                  <a:spLocks noChangeAspect="1"/>
                </p:cNvSpPr>
                <p:nvPr/>
              </p:nvSpPr>
              <p:spPr bwMode="auto">
                <a:xfrm>
                  <a:off x="5432" y="2402"/>
                  <a:ext cx="23" cy="74"/>
                </a:xfrm>
                <a:custGeom>
                  <a:avLst/>
                  <a:gdLst>
                    <a:gd name="T0" fmla="*/ 0 w 49"/>
                    <a:gd name="T1" fmla="*/ 0 h 166"/>
                    <a:gd name="T2" fmla="*/ 0 w 49"/>
                    <a:gd name="T3" fmla="*/ 0 h 166"/>
                    <a:gd name="T4" fmla="*/ 0 w 49"/>
                    <a:gd name="T5" fmla="*/ 0 h 166"/>
                    <a:gd name="T6" fmla="*/ 0 w 49"/>
                    <a:gd name="T7" fmla="*/ 0 h 166"/>
                    <a:gd name="T8" fmla="*/ 0 w 49"/>
                    <a:gd name="T9" fmla="*/ 0 h 166"/>
                    <a:gd name="T10" fmla="*/ 0 w 49"/>
                    <a:gd name="T11" fmla="*/ 0 h 166"/>
                    <a:gd name="T12" fmla="*/ 0 w 49"/>
                    <a:gd name="T13" fmla="*/ 0 h 166"/>
                    <a:gd name="T14" fmla="*/ 0 w 49"/>
                    <a:gd name="T15" fmla="*/ 0 h 166"/>
                    <a:gd name="T16" fmla="*/ 0 w 49"/>
                    <a:gd name="T17" fmla="*/ 0 h 166"/>
                    <a:gd name="T18" fmla="*/ 0 w 49"/>
                    <a:gd name="T19" fmla="*/ 0 h 166"/>
                    <a:gd name="T20" fmla="*/ 0 w 49"/>
                    <a:gd name="T21" fmla="*/ 0 h 166"/>
                    <a:gd name="T22" fmla="*/ 0 w 49"/>
                    <a:gd name="T23" fmla="*/ 0 h 166"/>
                    <a:gd name="T24" fmla="*/ 0 w 49"/>
                    <a:gd name="T25" fmla="*/ 0 h 166"/>
                    <a:gd name="T26" fmla="*/ 0 w 49"/>
                    <a:gd name="T27" fmla="*/ 0 h 166"/>
                    <a:gd name="T28" fmla="*/ 0 w 49"/>
                    <a:gd name="T29" fmla="*/ 0 h 166"/>
                    <a:gd name="T30" fmla="*/ 0 w 49"/>
                    <a:gd name="T31" fmla="*/ 0 h 166"/>
                    <a:gd name="T32" fmla="*/ 0 w 49"/>
                    <a:gd name="T33" fmla="*/ 0 h 166"/>
                    <a:gd name="T34" fmla="*/ 0 w 49"/>
                    <a:gd name="T35" fmla="*/ 0 h 166"/>
                    <a:gd name="T36" fmla="*/ 0 w 49"/>
                    <a:gd name="T37" fmla="*/ 0 h 166"/>
                    <a:gd name="T38" fmla="*/ 0 w 49"/>
                    <a:gd name="T39" fmla="*/ 0 h 166"/>
                    <a:gd name="T40" fmla="*/ 0 w 49"/>
                    <a:gd name="T41" fmla="*/ 0 h 166"/>
                    <a:gd name="T42" fmla="*/ 0 w 49"/>
                    <a:gd name="T43" fmla="*/ 0 h 166"/>
                    <a:gd name="T44" fmla="*/ 0 w 49"/>
                    <a:gd name="T45" fmla="*/ 0 h 166"/>
                    <a:gd name="T46" fmla="*/ 0 w 49"/>
                    <a:gd name="T47" fmla="*/ 0 h 166"/>
                    <a:gd name="T48" fmla="*/ 0 w 49"/>
                    <a:gd name="T49" fmla="*/ 0 h 166"/>
                    <a:gd name="T50" fmla="*/ 0 w 49"/>
                    <a:gd name="T51" fmla="*/ 0 h 166"/>
                    <a:gd name="T52" fmla="*/ 0 w 49"/>
                    <a:gd name="T53" fmla="*/ 0 h 166"/>
                    <a:gd name="T54" fmla="*/ 0 w 49"/>
                    <a:gd name="T55" fmla="*/ 0 h 166"/>
                    <a:gd name="T56" fmla="*/ 0 w 49"/>
                    <a:gd name="T57" fmla="*/ 0 h 166"/>
                    <a:gd name="T58" fmla="*/ 0 w 49"/>
                    <a:gd name="T59" fmla="*/ 0 h 166"/>
                    <a:gd name="T60" fmla="*/ 0 w 49"/>
                    <a:gd name="T61" fmla="*/ 0 h 166"/>
                    <a:gd name="T62" fmla="*/ 0 w 49"/>
                    <a:gd name="T63" fmla="*/ 0 h 166"/>
                    <a:gd name="T64" fmla="*/ 0 w 49"/>
                    <a:gd name="T65" fmla="*/ 0 h 166"/>
                    <a:gd name="T66" fmla="*/ 0 w 49"/>
                    <a:gd name="T67" fmla="*/ 0 h 166"/>
                    <a:gd name="T68" fmla="*/ 0 w 49"/>
                    <a:gd name="T69" fmla="*/ 0 h 166"/>
                    <a:gd name="T70" fmla="*/ 0 w 49"/>
                    <a:gd name="T71" fmla="*/ 0 h 166"/>
                    <a:gd name="T72" fmla="*/ 0 w 49"/>
                    <a:gd name="T73" fmla="*/ 0 h 166"/>
                    <a:gd name="T74" fmla="*/ 0 w 49"/>
                    <a:gd name="T75" fmla="*/ 0 h 166"/>
                    <a:gd name="T76" fmla="*/ 0 w 49"/>
                    <a:gd name="T77" fmla="*/ 0 h 166"/>
                    <a:gd name="T78" fmla="*/ 0 w 49"/>
                    <a:gd name="T79" fmla="*/ 0 h 166"/>
                    <a:gd name="T80" fmla="*/ 0 w 49"/>
                    <a:gd name="T81" fmla="*/ 0 h 166"/>
                    <a:gd name="T82" fmla="*/ 0 w 49"/>
                    <a:gd name="T83" fmla="*/ 0 h 166"/>
                    <a:gd name="T84" fmla="*/ 0 w 49"/>
                    <a:gd name="T85" fmla="*/ 0 h 166"/>
                    <a:gd name="T86" fmla="*/ 0 w 49"/>
                    <a:gd name="T87" fmla="*/ 0 h 166"/>
                    <a:gd name="T88" fmla="*/ 0 w 49"/>
                    <a:gd name="T89" fmla="*/ 0 h 166"/>
                    <a:gd name="T90" fmla="*/ 0 w 49"/>
                    <a:gd name="T91" fmla="*/ 0 h 166"/>
                    <a:gd name="T92" fmla="*/ 0 w 49"/>
                    <a:gd name="T93" fmla="*/ 0 h 166"/>
                    <a:gd name="T94" fmla="*/ 0 w 49"/>
                    <a:gd name="T95" fmla="*/ 0 h 166"/>
                    <a:gd name="T96" fmla="*/ 0 w 49"/>
                    <a:gd name="T97" fmla="*/ 0 h 166"/>
                    <a:gd name="T98" fmla="*/ 0 w 49"/>
                    <a:gd name="T99" fmla="*/ 0 h 166"/>
                    <a:gd name="T100" fmla="*/ 0 w 49"/>
                    <a:gd name="T101" fmla="*/ 0 h 166"/>
                    <a:gd name="T102" fmla="*/ 0 w 49"/>
                    <a:gd name="T103" fmla="*/ 0 h 166"/>
                    <a:gd name="T104" fmla="*/ 0 w 49"/>
                    <a:gd name="T105" fmla="*/ 0 h 166"/>
                    <a:gd name="T106" fmla="*/ 0 w 49"/>
                    <a:gd name="T107" fmla="*/ 0 h 166"/>
                    <a:gd name="T108" fmla="*/ 0 w 49"/>
                    <a:gd name="T109" fmla="*/ 0 h 166"/>
                    <a:gd name="T110" fmla="*/ 0 w 49"/>
                    <a:gd name="T111" fmla="*/ 0 h 166"/>
                    <a:gd name="T112" fmla="*/ 0 w 49"/>
                    <a:gd name="T113" fmla="*/ 0 h 1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166"/>
                    <a:gd name="T173" fmla="*/ 49 w 49"/>
                    <a:gd name="T174" fmla="*/ 166 h 1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166">
                      <a:moveTo>
                        <a:pt x="11" y="92"/>
                      </a:moveTo>
                      <a:lnTo>
                        <a:pt x="9" y="107"/>
                      </a:lnTo>
                      <a:lnTo>
                        <a:pt x="4" y="130"/>
                      </a:lnTo>
                      <a:lnTo>
                        <a:pt x="1" y="153"/>
                      </a:lnTo>
                      <a:lnTo>
                        <a:pt x="0" y="166"/>
                      </a:lnTo>
                      <a:lnTo>
                        <a:pt x="3" y="157"/>
                      </a:lnTo>
                      <a:lnTo>
                        <a:pt x="5" y="151"/>
                      </a:lnTo>
                      <a:lnTo>
                        <a:pt x="9" y="146"/>
                      </a:lnTo>
                      <a:lnTo>
                        <a:pt x="10" y="143"/>
                      </a:lnTo>
                      <a:lnTo>
                        <a:pt x="12" y="134"/>
                      </a:lnTo>
                      <a:lnTo>
                        <a:pt x="16" y="121"/>
                      </a:lnTo>
                      <a:lnTo>
                        <a:pt x="20" y="105"/>
                      </a:lnTo>
                      <a:lnTo>
                        <a:pt x="26" y="93"/>
                      </a:lnTo>
                      <a:lnTo>
                        <a:pt x="28" y="88"/>
                      </a:lnTo>
                      <a:lnTo>
                        <a:pt x="30" y="84"/>
                      </a:lnTo>
                      <a:lnTo>
                        <a:pt x="31" y="79"/>
                      </a:lnTo>
                      <a:lnTo>
                        <a:pt x="31" y="75"/>
                      </a:lnTo>
                      <a:lnTo>
                        <a:pt x="31" y="70"/>
                      </a:lnTo>
                      <a:lnTo>
                        <a:pt x="32" y="62"/>
                      </a:lnTo>
                      <a:lnTo>
                        <a:pt x="33" y="55"/>
                      </a:lnTo>
                      <a:lnTo>
                        <a:pt x="35" y="50"/>
                      </a:lnTo>
                      <a:lnTo>
                        <a:pt x="34" y="49"/>
                      </a:lnTo>
                      <a:lnTo>
                        <a:pt x="32" y="48"/>
                      </a:lnTo>
                      <a:lnTo>
                        <a:pt x="31" y="46"/>
                      </a:lnTo>
                      <a:lnTo>
                        <a:pt x="28" y="46"/>
                      </a:lnTo>
                      <a:lnTo>
                        <a:pt x="32" y="39"/>
                      </a:lnTo>
                      <a:lnTo>
                        <a:pt x="36" y="32"/>
                      </a:lnTo>
                      <a:lnTo>
                        <a:pt x="41" y="25"/>
                      </a:lnTo>
                      <a:lnTo>
                        <a:pt x="47" y="19"/>
                      </a:lnTo>
                      <a:lnTo>
                        <a:pt x="49" y="16"/>
                      </a:lnTo>
                      <a:lnTo>
                        <a:pt x="47" y="15"/>
                      </a:lnTo>
                      <a:lnTo>
                        <a:pt x="43" y="16"/>
                      </a:lnTo>
                      <a:lnTo>
                        <a:pt x="41" y="17"/>
                      </a:lnTo>
                      <a:lnTo>
                        <a:pt x="38" y="19"/>
                      </a:lnTo>
                      <a:lnTo>
                        <a:pt x="33" y="23"/>
                      </a:lnTo>
                      <a:lnTo>
                        <a:pt x="28" y="26"/>
                      </a:lnTo>
                      <a:lnTo>
                        <a:pt x="25" y="30"/>
                      </a:lnTo>
                      <a:lnTo>
                        <a:pt x="25" y="27"/>
                      </a:lnTo>
                      <a:lnTo>
                        <a:pt x="25" y="26"/>
                      </a:lnTo>
                      <a:lnTo>
                        <a:pt x="25" y="24"/>
                      </a:lnTo>
                      <a:lnTo>
                        <a:pt x="26" y="23"/>
                      </a:lnTo>
                      <a:lnTo>
                        <a:pt x="27" y="19"/>
                      </a:lnTo>
                      <a:lnTo>
                        <a:pt x="26" y="12"/>
                      </a:lnTo>
                      <a:lnTo>
                        <a:pt x="25" y="6"/>
                      </a:lnTo>
                      <a:lnTo>
                        <a:pt x="26" y="0"/>
                      </a:lnTo>
                      <a:lnTo>
                        <a:pt x="20" y="11"/>
                      </a:lnTo>
                      <a:lnTo>
                        <a:pt x="15" y="24"/>
                      </a:lnTo>
                      <a:lnTo>
                        <a:pt x="11" y="34"/>
                      </a:lnTo>
                      <a:lnTo>
                        <a:pt x="9" y="41"/>
                      </a:lnTo>
                      <a:lnTo>
                        <a:pt x="11" y="47"/>
                      </a:lnTo>
                      <a:lnTo>
                        <a:pt x="12" y="53"/>
                      </a:lnTo>
                      <a:lnTo>
                        <a:pt x="12" y="59"/>
                      </a:lnTo>
                      <a:lnTo>
                        <a:pt x="11" y="63"/>
                      </a:lnTo>
                      <a:lnTo>
                        <a:pt x="11" y="69"/>
                      </a:lnTo>
                      <a:lnTo>
                        <a:pt x="11" y="77"/>
                      </a:lnTo>
                      <a:lnTo>
                        <a:pt x="11" y="86"/>
                      </a:lnTo>
                      <a:lnTo>
                        <a:pt x="11" y="92"/>
                      </a:lnTo>
                      <a:close/>
                    </a:path>
                  </a:pathLst>
                </a:custGeom>
                <a:noFill/>
                <a:ln w="9525">
                  <a:solidFill>
                    <a:srgbClr val="004250"/>
                  </a:solidFill>
                  <a:round/>
                </a:ln>
              </p:spPr>
              <p:txBody>
                <a:bodyPr/>
                <a:lstStyle/>
                <a:p>
                  <a:endParaRPr lang="zh-CN" altLang="en-US" sz="100">
                    <a:solidFill>
                      <a:schemeClr val="tx1"/>
                    </a:solidFill>
                  </a:endParaRPr>
                </a:p>
              </p:txBody>
            </p:sp>
            <p:sp>
              <p:nvSpPr>
                <p:cNvPr id="558" name="Freeform 51"/>
                <p:cNvSpPr>
                  <a:spLocks noChangeAspect="1"/>
                </p:cNvSpPr>
                <p:nvPr/>
              </p:nvSpPr>
              <p:spPr bwMode="auto">
                <a:xfrm>
                  <a:off x="5436" y="2508"/>
                  <a:ext cx="4" cy="11"/>
                </a:xfrm>
                <a:custGeom>
                  <a:avLst/>
                  <a:gdLst>
                    <a:gd name="T0" fmla="*/ 0 w 9"/>
                    <a:gd name="T1" fmla="*/ 0 h 23"/>
                    <a:gd name="T2" fmla="*/ 0 w 9"/>
                    <a:gd name="T3" fmla="*/ 0 h 23"/>
                    <a:gd name="T4" fmla="*/ 0 w 9"/>
                    <a:gd name="T5" fmla="*/ 0 h 23"/>
                    <a:gd name="T6" fmla="*/ 0 w 9"/>
                    <a:gd name="T7" fmla="*/ 0 h 23"/>
                    <a:gd name="T8" fmla="*/ 0 w 9"/>
                    <a:gd name="T9" fmla="*/ 0 h 23"/>
                    <a:gd name="T10" fmla="*/ 0 w 9"/>
                    <a:gd name="T11" fmla="*/ 0 h 23"/>
                    <a:gd name="T12" fmla="*/ 0 w 9"/>
                    <a:gd name="T13" fmla="*/ 0 h 23"/>
                    <a:gd name="T14" fmla="*/ 0 w 9"/>
                    <a:gd name="T15" fmla="*/ 0 h 23"/>
                    <a:gd name="T16" fmla="*/ 0 w 9"/>
                    <a:gd name="T17" fmla="*/ 0 h 23"/>
                    <a:gd name="T18" fmla="*/ 0 w 9"/>
                    <a:gd name="T19" fmla="*/ 0 h 23"/>
                    <a:gd name="T20" fmla="*/ 0 w 9"/>
                    <a:gd name="T21" fmla="*/ 0 h 23"/>
                    <a:gd name="T22" fmla="*/ 0 w 9"/>
                    <a:gd name="T23" fmla="*/ 0 h 23"/>
                    <a:gd name="T24" fmla="*/ 0 w 9"/>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3"/>
                    <a:gd name="T41" fmla="*/ 9 w 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3">
                      <a:moveTo>
                        <a:pt x="0" y="16"/>
                      </a:moveTo>
                      <a:lnTo>
                        <a:pt x="1" y="13"/>
                      </a:lnTo>
                      <a:lnTo>
                        <a:pt x="1" y="8"/>
                      </a:lnTo>
                      <a:lnTo>
                        <a:pt x="1" y="3"/>
                      </a:lnTo>
                      <a:lnTo>
                        <a:pt x="0" y="0"/>
                      </a:lnTo>
                      <a:lnTo>
                        <a:pt x="3" y="5"/>
                      </a:lnTo>
                      <a:lnTo>
                        <a:pt x="5" y="9"/>
                      </a:lnTo>
                      <a:lnTo>
                        <a:pt x="8" y="15"/>
                      </a:lnTo>
                      <a:lnTo>
                        <a:pt x="9" y="23"/>
                      </a:lnTo>
                      <a:lnTo>
                        <a:pt x="7" y="21"/>
                      </a:lnTo>
                      <a:lnTo>
                        <a:pt x="4" y="18"/>
                      </a:lnTo>
                      <a:lnTo>
                        <a:pt x="2" y="17"/>
                      </a:lnTo>
                      <a:lnTo>
                        <a:pt x="0" y="16"/>
                      </a:lnTo>
                      <a:close/>
                    </a:path>
                  </a:pathLst>
                </a:custGeom>
                <a:noFill/>
                <a:ln w="9525">
                  <a:solidFill>
                    <a:srgbClr val="004250"/>
                  </a:solidFill>
                  <a:round/>
                </a:ln>
              </p:spPr>
              <p:txBody>
                <a:bodyPr/>
                <a:lstStyle/>
                <a:p>
                  <a:endParaRPr lang="zh-CN" altLang="en-US" sz="100">
                    <a:solidFill>
                      <a:schemeClr val="tx1"/>
                    </a:solidFill>
                  </a:endParaRPr>
                </a:p>
              </p:txBody>
            </p:sp>
            <p:sp>
              <p:nvSpPr>
                <p:cNvPr id="559" name="Freeform 52"/>
                <p:cNvSpPr>
                  <a:spLocks noChangeAspect="1"/>
                </p:cNvSpPr>
                <p:nvPr/>
              </p:nvSpPr>
              <p:spPr bwMode="auto">
                <a:xfrm>
                  <a:off x="5440" y="2569"/>
                  <a:ext cx="13" cy="25"/>
                </a:xfrm>
                <a:custGeom>
                  <a:avLst/>
                  <a:gdLst>
                    <a:gd name="T0" fmla="*/ 0 w 29"/>
                    <a:gd name="T1" fmla="*/ 0 h 56"/>
                    <a:gd name="T2" fmla="*/ 0 w 29"/>
                    <a:gd name="T3" fmla="*/ 0 h 56"/>
                    <a:gd name="T4" fmla="*/ 0 w 29"/>
                    <a:gd name="T5" fmla="*/ 0 h 56"/>
                    <a:gd name="T6" fmla="*/ 0 w 29"/>
                    <a:gd name="T7" fmla="*/ 0 h 56"/>
                    <a:gd name="T8" fmla="*/ 0 w 29"/>
                    <a:gd name="T9" fmla="*/ 0 h 56"/>
                    <a:gd name="T10" fmla="*/ 0 w 29"/>
                    <a:gd name="T11" fmla="*/ 0 h 56"/>
                    <a:gd name="T12" fmla="*/ 0 w 29"/>
                    <a:gd name="T13" fmla="*/ 0 h 56"/>
                    <a:gd name="T14" fmla="*/ 0 w 29"/>
                    <a:gd name="T15" fmla="*/ 0 h 56"/>
                    <a:gd name="T16" fmla="*/ 0 w 29"/>
                    <a:gd name="T17" fmla="*/ 0 h 56"/>
                    <a:gd name="T18" fmla="*/ 0 w 29"/>
                    <a:gd name="T19" fmla="*/ 0 h 56"/>
                    <a:gd name="T20" fmla="*/ 0 w 29"/>
                    <a:gd name="T21" fmla="*/ 0 h 56"/>
                    <a:gd name="T22" fmla="*/ 0 w 29"/>
                    <a:gd name="T23" fmla="*/ 0 h 56"/>
                    <a:gd name="T24" fmla="*/ 0 w 29"/>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
                    <a:gd name="T40" fmla="*/ 0 h 56"/>
                    <a:gd name="T41" fmla="*/ 29 w 29"/>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 h="56">
                      <a:moveTo>
                        <a:pt x="29" y="56"/>
                      </a:moveTo>
                      <a:lnTo>
                        <a:pt x="19" y="53"/>
                      </a:lnTo>
                      <a:lnTo>
                        <a:pt x="13" y="48"/>
                      </a:lnTo>
                      <a:lnTo>
                        <a:pt x="6" y="46"/>
                      </a:lnTo>
                      <a:lnTo>
                        <a:pt x="2" y="43"/>
                      </a:lnTo>
                      <a:lnTo>
                        <a:pt x="2" y="35"/>
                      </a:lnTo>
                      <a:lnTo>
                        <a:pt x="1" y="25"/>
                      </a:lnTo>
                      <a:lnTo>
                        <a:pt x="0" y="12"/>
                      </a:lnTo>
                      <a:lnTo>
                        <a:pt x="0" y="0"/>
                      </a:lnTo>
                      <a:lnTo>
                        <a:pt x="5" y="15"/>
                      </a:lnTo>
                      <a:lnTo>
                        <a:pt x="13" y="32"/>
                      </a:lnTo>
                      <a:lnTo>
                        <a:pt x="21" y="47"/>
                      </a:lnTo>
                      <a:lnTo>
                        <a:pt x="29" y="56"/>
                      </a:lnTo>
                      <a:close/>
                    </a:path>
                  </a:pathLst>
                </a:custGeom>
                <a:noFill/>
                <a:ln w="9525">
                  <a:solidFill>
                    <a:srgbClr val="004250"/>
                  </a:solidFill>
                  <a:round/>
                </a:ln>
              </p:spPr>
              <p:txBody>
                <a:bodyPr/>
                <a:lstStyle/>
                <a:p>
                  <a:endParaRPr lang="zh-CN" altLang="en-US" sz="100">
                    <a:solidFill>
                      <a:schemeClr val="tx1"/>
                    </a:solidFill>
                  </a:endParaRPr>
                </a:p>
              </p:txBody>
            </p:sp>
            <p:sp>
              <p:nvSpPr>
                <p:cNvPr id="560" name="Freeform 53"/>
                <p:cNvSpPr>
                  <a:spLocks noChangeAspect="1"/>
                </p:cNvSpPr>
                <p:nvPr/>
              </p:nvSpPr>
              <p:spPr bwMode="auto">
                <a:xfrm>
                  <a:off x="5408" y="2563"/>
                  <a:ext cx="16" cy="65"/>
                </a:xfrm>
                <a:custGeom>
                  <a:avLst/>
                  <a:gdLst>
                    <a:gd name="T0" fmla="*/ 0 w 34"/>
                    <a:gd name="T1" fmla="*/ 0 h 143"/>
                    <a:gd name="T2" fmla="*/ 0 w 34"/>
                    <a:gd name="T3" fmla="*/ 0 h 143"/>
                    <a:gd name="T4" fmla="*/ 0 w 34"/>
                    <a:gd name="T5" fmla="*/ 0 h 143"/>
                    <a:gd name="T6" fmla="*/ 0 w 34"/>
                    <a:gd name="T7" fmla="*/ 0 h 143"/>
                    <a:gd name="T8" fmla="*/ 0 w 34"/>
                    <a:gd name="T9" fmla="*/ 0 h 143"/>
                    <a:gd name="T10" fmla="*/ 0 w 34"/>
                    <a:gd name="T11" fmla="*/ 0 h 143"/>
                    <a:gd name="T12" fmla="*/ 0 w 34"/>
                    <a:gd name="T13" fmla="*/ 0 h 143"/>
                    <a:gd name="T14" fmla="*/ 0 w 34"/>
                    <a:gd name="T15" fmla="*/ 0 h 143"/>
                    <a:gd name="T16" fmla="*/ 0 w 34"/>
                    <a:gd name="T17" fmla="*/ 0 h 143"/>
                    <a:gd name="T18" fmla="*/ 0 w 34"/>
                    <a:gd name="T19" fmla="*/ 0 h 143"/>
                    <a:gd name="T20" fmla="*/ 0 w 34"/>
                    <a:gd name="T21" fmla="*/ 0 h 143"/>
                    <a:gd name="T22" fmla="*/ 0 w 34"/>
                    <a:gd name="T23" fmla="*/ 0 h 143"/>
                    <a:gd name="T24" fmla="*/ 0 w 34"/>
                    <a:gd name="T25" fmla="*/ 0 h 143"/>
                    <a:gd name="T26" fmla="*/ 0 w 34"/>
                    <a:gd name="T27" fmla="*/ 0 h 143"/>
                    <a:gd name="T28" fmla="*/ 0 w 34"/>
                    <a:gd name="T29" fmla="*/ 0 h 143"/>
                    <a:gd name="T30" fmla="*/ 0 w 34"/>
                    <a:gd name="T31" fmla="*/ 0 h 143"/>
                    <a:gd name="T32" fmla="*/ 0 w 34"/>
                    <a:gd name="T33" fmla="*/ 0 h 143"/>
                    <a:gd name="T34" fmla="*/ 0 w 34"/>
                    <a:gd name="T35" fmla="*/ 0 h 143"/>
                    <a:gd name="T36" fmla="*/ 0 w 34"/>
                    <a:gd name="T37" fmla="*/ 0 h 143"/>
                    <a:gd name="T38" fmla="*/ 0 w 34"/>
                    <a:gd name="T39" fmla="*/ 0 h 143"/>
                    <a:gd name="T40" fmla="*/ 0 w 34"/>
                    <a:gd name="T41" fmla="*/ 0 h 143"/>
                    <a:gd name="T42" fmla="*/ 0 w 34"/>
                    <a:gd name="T43" fmla="*/ 0 h 143"/>
                    <a:gd name="T44" fmla="*/ 0 w 34"/>
                    <a:gd name="T45" fmla="*/ 0 h 143"/>
                    <a:gd name="T46" fmla="*/ 0 w 34"/>
                    <a:gd name="T47" fmla="*/ 0 h 143"/>
                    <a:gd name="T48" fmla="*/ 0 w 34"/>
                    <a:gd name="T49" fmla="*/ 0 h 143"/>
                    <a:gd name="T50" fmla="*/ 0 w 34"/>
                    <a:gd name="T51" fmla="*/ 0 h 143"/>
                    <a:gd name="T52" fmla="*/ 0 w 34"/>
                    <a:gd name="T53" fmla="*/ 0 h 143"/>
                    <a:gd name="T54" fmla="*/ 0 w 34"/>
                    <a:gd name="T55" fmla="*/ 0 h 143"/>
                    <a:gd name="T56" fmla="*/ 0 w 34"/>
                    <a:gd name="T57" fmla="*/ 0 h 143"/>
                    <a:gd name="T58" fmla="*/ 0 w 34"/>
                    <a:gd name="T59" fmla="*/ 0 h 143"/>
                    <a:gd name="T60" fmla="*/ 0 w 34"/>
                    <a:gd name="T61" fmla="*/ 0 h 143"/>
                    <a:gd name="T62" fmla="*/ 0 w 34"/>
                    <a:gd name="T63" fmla="*/ 0 h 143"/>
                    <a:gd name="T64" fmla="*/ 0 w 34"/>
                    <a:gd name="T65" fmla="*/ 0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
                    <a:gd name="T100" fmla="*/ 0 h 143"/>
                    <a:gd name="T101" fmla="*/ 34 w 34"/>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 h="143">
                      <a:moveTo>
                        <a:pt x="0" y="0"/>
                      </a:moveTo>
                      <a:lnTo>
                        <a:pt x="0" y="7"/>
                      </a:lnTo>
                      <a:lnTo>
                        <a:pt x="0" y="14"/>
                      </a:lnTo>
                      <a:lnTo>
                        <a:pt x="1" y="21"/>
                      </a:lnTo>
                      <a:lnTo>
                        <a:pt x="2" y="28"/>
                      </a:lnTo>
                      <a:lnTo>
                        <a:pt x="4" y="36"/>
                      </a:lnTo>
                      <a:lnTo>
                        <a:pt x="6" y="47"/>
                      </a:lnTo>
                      <a:lnTo>
                        <a:pt x="9" y="60"/>
                      </a:lnTo>
                      <a:lnTo>
                        <a:pt x="11" y="70"/>
                      </a:lnTo>
                      <a:lnTo>
                        <a:pt x="13" y="85"/>
                      </a:lnTo>
                      <a:lnTo>
                        <a:pt x="18" y="105"/>
                      </a:lnTo>
                      <a:lnTo>
                        <a:pt x="25" y="125"/>
                      </a:lnTo>
                      <a:lnTo>
                        <a:pt x="34" y="143"/>
                      </a:lnTo>
                      <a:lnTo>
                        <a:pt x="31" y="133"/>
                      </a:lnTo>
                      <a:lnTo>
                        <a:pt x="28" y="127"/>
                      </a:lnTo>
                      <a:lnTo>
                        <a:pt x="27" y="122"/>
                      </a:lnTo>
                      <a:lnTo>
                        <a:pt x="26" y="118"/>
                      </a:lnTo>
                      <a:lnTo>
                        <a:pt x="27" y="116"/>
                      </a:lnTo>
                      <a:lnTo>
                        <a:pt x="27" y="112"/>
                      </a:lnTo>
                      <a:lnTo>
                        <a:pt x="27" y="108"/>
                      </a:lnTo>
                      <a:lnTo>
                        <a:pt x="27" y="106"/>
                      </a:lnTo>
                      <a:lnTo>
                        <a:pt x="23" y="86"/>
                      </a:lnTo>
                      <a:lnTo>
                        <a:pt x="18" y="63"/>
                      </a:lnTo>
                      <a:lnTo>
                        <a:pt x="13" y="42"/>
                      </a:lnTo>
                      <a:lnTo>
                        <a:pt x="10" y="30"/>
                      </a:lnTo>
                      <a:lnTo>
                        <a:pt x="8" y="26"/>
                      </a:lnTo>
                      <a:lnTo>
                        <a:pt x="4" y="22"/>
                      </a:lnTo>
                      <a:lnTo>
                        <a:pt x="3" y="17"/>
                      </a:lnTo>
                      <a:lnTo>
                        <a:pt x="2" y="15"/>
                      </a:lnTo>
                      <a:lnTo>
                        <a:pt x="2" y="11"/>
                      </a:lnTo>
                      <a:lnTo>
                        <a:pt x="1" y="8"/>
                      </a:lnTo>
                      <a:lnTo>
                        <a:pt x="1" y="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561" name="Freeform 54"/>
                <p:cNvSpPr>
                  <a:spLocks noChangeAspect="1"/>
                </p:cNvSpPr>
                <p:nvPr/>
              </p:nvSpPr>
              <p:spPr bwMode="auto">
                <a:xfrm>
                  <a:off x="5474" y="2493"/>
                  <a:ext cx="10" cy="12"/>
                </a:xfrm>
                <a:custGeom>
                  <a:avLst/>
                  <a:gdLst>
                    <a:gd name="T0" fmla="*/ 0 w 23"/>
                    <a:gd name="T1" fmla="*/ 0 h 28"/>
                    <a:gd name="T2" fmla="*/ 0 w 23"/>
                    <a:gd name="T3" fmla="*/ 0 h 28"/>
                    <a:gd name="T4" fmla="*/ 0 w 23"/>
                    <a:gd name="T5" fmla="*/ 0 h 28"/>
                    <a:gd name="T6" fmla="*/ 0 w 23"/>
                    <a:gd name="T7" fmla="*/ 0 h 28"/>
                    <a:gd name="T8" fmla="*/ 0 w 23"/>
                    <a:gd name="T9" fmla="*/ 0 h 28"/>
                    <a:gd name="T10" fmla="*/ 0 w 23"/>
                    <a:gd name="T11" fmla="*/ 0 h 28"/>
                    <a:gd name="T12" fmla="*/ 0 w 23"/>
                    <a:gd name="T13" fmla="*/ 0 h 28"/>
                    <a:gd name="T14" fmla="*/ 0 w 23"/>
                    <a:gd name="T15" fmla="*/ 0 h 28"/>
                    <a:gd name="T16" fmla="*/ 0 w 23"/>
                    <a:gd name="T17" fmla="*/ 0 h 28"/>
                    <a:gd name="T18" fmla="*/ 0 w 23"/>
                    <a:gd name="T19" fmla="*/ 0 h 28"/>
                    <a:gd name="T20" fmla="*/ 0 w 23"/>
                    <a:gd name="T21" fmla="*/ 0 h 28"/>
                    <a:gd name="T22" fmla="*/ 0 w 23"/>
                    <a:gd name="T23" fmla="*/ 0 h 28"/>
                    <a:gd name="T24" fmla="*/ 0 w 23"/>
                    <a:gd name="T25" fmla="*/ 0 h 28"/>
                    <a:gd name="T26" fmla="*/ 0 w 23"/>
                    <a:gd name="T27" fmla="*/ 0 h 28"/>
                    <a:gd name="T28" fmla="*/ 0 w 23"/>
                    <a:gd name="T29" fmla="*/ 0 h 28"/>
                    <a:gd name="T30" fmla="*/ 0 w 23"/>
                    <a:gd name="T31" fmla="*/ 0 h 28"/>
                    <a:gd name="T32" fmla="*/ 0 w 23"/>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8"/>
                    <a:gd name="T53" fmla="*/ 23 w 23"/>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8">
                      <a:moveTo>
                        <a:pt x="0" y="0"/>
                      </a:moveTo>
                      <a:lnTo>
                        <a:pt x="2" y="0"/>
                      </a:lnTo>
                      <a:lnTo>
                        <a:pt x="6" y="0"/>
                      </a:lnTo>
                      <a:lnTo>
                        <a:pt x="9" y="0"/>
                      </a:lnTo>
                      <a:lnTo>
                        <a:pt x="11" y="0"/>
                      </a:lnTo>
                      <a:lnTo>
                        <a:pt x="13" y="3"/>
                      </a:lnTo>
                      <a:lnTo>
                        <a:pt x="16" y="8"/>
                      </a:lnTo>
                      <a:lnTo>
                        <a:pt x="19" y="13"/>
                      </a:lnTo>
                      <a:lnTo>
                        <a:pt x="22" y="16"/>
                      </a:lnTo>
                      <a:lnTo>
                        <a:pt x="23" y="19"/>
                      </a:lnTo>
                      <a:lnTo>
                        <a:pt x="23" y="21"/>
                      </a:lnTo>
                      <a:lnTo>
                        <a:pt x="23" y="25"/>
                      </a:lnTo>
                      <a:lnTo>
                        <a:pt x="23" y="28"/>
                      </a:lnTo>
                      <a:lnTo>
                        <a:pt x="18" y="21"/>
                      </a:lnTo>
                      <a:lnTo>
                        <a:pt x="13" y="14"/>
                      </a:lnTo>
                      <a:lnTo>
                        <a:pt x="6" y="6"/>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562" name="Freeform 55"/>
                <p:cNvSpPr>
                  <a:spLocks noChangeAspect="1"/>
                </p:cNvSpPr>
                <p:nvPr/>
              </p:nvSpPr>
              <p:spPr bwMode="auto">
                <a:xfrm>
                  <a:off x="5436" y="2463"/>
                  <a:ext cx="7" cy="33"/>
                </a:xfrm>
                <a:custGeom>
                  <a:avLst/>
                  <a:gdLst>
                    <a:gd name="T0" fmla="*/ 0 w 17"/>
                    <a:gd name="T1" fmla="*/ 0 h 72"/>
                    <a:gd name="T2" fmla="*/ 0 w 17"/>
                    <a:gd name="T3" fmla="*/ 0 h 72"/>
                    <a:gd name="T4" fmla="*/ 0 w 17"/>
                    <a:gd name="T5" fmla="*/ 0 h 72"/>
                    <a:gd name="T6" fmla="*/ 0 w 17"/>
                    <a:gd name="T7" fmla="*/ 0 h 72"/>
                    <a:gd name="T8" fmla="*/ 0 w 17"/>
                    <a:gd name="T9" fmla="*/ 0 h 72"/>
                    <a:gd name="T10" fmla="*/ 0 w 17"/>
                    <a:gd name="T11" fmla="*/ 0 h 72"/>
                    <a:gd name="T12" fmla="*/ 0 w 17"/>
                    <a:gd name="T13" fmla="*/ 0 h 72"/>
                    <a:gd name="T14" fmla="*/ 0 w 17"/>
                    <a:gd name="T15" fmla="*/ 0 h 72"/>
                    <a:gd name="T16" fmla="*/ 0 w 17"/>
                    <a:gd name="T17" fmla="*/ 0 h 72"/>
                    <a:gd name="T18" fmla="*/ 0 w 17"/>
                    <a:gd name="T19" fmla="*/ 0 h 72"/>
                    <a:gd name="T20" fmla="*/ 0 w 17"/>
                    <a:gd name="T21" fmla="*/ 0 h 72"/>
                    <a:gd name="T22" fmla="*/ 0 w 17"/>
                    <a:gd name="T23" fmla="*/ 0 h 72"/>
                    <a:gd name="T24" fmla="*/ 0 w 17"/>
                    <a:gd name="T25" fmla="*/ 0 h 72"/>
                    <a:gd name="T26" fmla="*/ 0 w 17"/>
                    <a:gd name="T27" fmla="*/ 0 h 72"/>
                    <a:gd name="T28" fmla="*/ 0 w 17"/>
                    <a:gd name="T29" fmla="*/ 0 h 72"/>
                    <a:gd name="T30" fmla="*/ 0 w 17"/>
                    <a:gd name="T31" fmla="*/ 0 h 72"/>
                    <a:gd name="T32" fmla="*/ 0 w 17"/>
                    <a:gd name="T33" fmla="*/ 0 h 72"/>
                    <a:gd name="T34" fmla="*/ 0 w 17"/>
                    <a:gd name="T35" fmla="*/ 0 h 72"/>
                    <a:gd name="T36" fmla="*/ 0 w 17"/>
                    <a:gd name="T37" fmla="*/ 0 h 72"/>
                    <a:gd name="T38" fmla="*/ 0 w 17"/>
                    <a:gd name="T39" fmla="*/ 0 h 72"/>
                    <a:gd name="T40" fmla="*/ 0 w 17"/>
                    <a:gd name="T41" fmla="*/ 0 h 72"/>
                    <a:gd name="T42" fmla="*/ 0 w 17"/>
                    <a:gd name="T43" fmla="*/ 0 h 72"/>
                    <a:gd name="T44" fmla="*/ 0 w 17"/>
                    <a:gd name="T45" fmla="*/ 0 h 72"/>
                    <a:gd name="T46" fmla="*/ 0 w 17"/>
                    <a:gd name="T47" fmla="*/ 0 h 72"/>
                    <a:gd name="T48" fmla="*/ 0 w 17"/>
                    <a:gd name="T49" fmla="*/ 0 h 72"/>
                    <a:gd name="T50" fmla="*/ 0 w 17"/>
                    <a:gd name="T51" fmla="*/ 0 h 72"/>
                    <a:gd name="T52" fmla="*/ 0 w 17"/>
                    <a:gd name="T53" fmla="*/ 0 h 72"/>
                    <a:gd name="T54" fmla="*/ 0 w 17"/>
                    <a:gd name="T55" fmla="*/ 0 h 72"/>
                    <a:gd name="T56" fmla="*/ 0 w 17"/>
                    <a:gd name="T57" fmla="*/ 0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
                    <a:gd name="T88" fmla="*/ 0 h 72"/>
                    <a:gd name="T89" fmla="*/ 17 w 17"/>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 h="72">
                      <a:moveTo>
                        <a:pt x="11" y="0"/>
                      </a:moveTo>
                      <a:lnTo>
                        <a:pt x="12" y="8"/>
                      </a:lnTo>
                      <a:lnTo>
                        <a:pt x="15" y="17"/>
                      </a:lnTo>
                      <a:lnTo>
                        <a:pt x="16" y="25"/>
                      </a:lnTo>
                      <a:lnTo>
                        <a:pt x="17" y="31"/>
                      </a:lnTo>
                      <a:lnTo>
                        <a:pt x="13" y="40"/>
                      </a:lnTo>
                      <a:lnTo>
                        <a:pt x="9" y="52"/>
                      </a:lnTo>
                      <a:lnTo>
                        <a:pt x="5" y="63"/>
                      </a:lnTo>
                      <a:lnTo>
                        <a:pt x="4" y="72"/>
                      </a:lnTo>
                      <a:lnTo>
                        <a:pt x="3" y="65"/>
                      </a:lnTo>
                      <a:lnTo>
                        <a:pt x="1" y="57"/>
                      </a:lnTo>
                      <a:lnTo>
                        <a:pt x="0" y="52"/>
                      </a:lnTo>
                      <a:lnTo>
                        <a:pt x="0" y="46"/>
                      </a:lnTo>
                      <a:lnTo>
                        <a:pt x="1" y="41"/>
                      </a:lnTo>
                      <a:lnTo>
                        <a:pt x="3" y="35"/>
                      </a:lnTo>
                      <a:lnTo>
                        <a:pt x="4" y="30"/>
                      </a:lnTo>
                      <a:lnTo>
                        <a:pt x="4" y="25"/>
                      </a:lnTo>
                      <a:lnTo>
                        <a:pt x="5" y="29"/>
                      </a:lnTo>
                      <a:lnTo>
                        <a:pt x="6" y="32"/>
                      </a:lnTo>
                      <a:lnTo>
                        <a:pt x="6" y="35"/>
                      </a:lnTo>
                      <a:lnTo>
                        <a:pt x="8" y="39"/>
                      </a:lnTo>
                      <a:lnTo>
                        <a:pt x="8" y="33"/>
                      </a:lnTo>
                      <a:lnTo>
                        <a:pt x="8" y="27"/>
                      </a:lnTo>
                      <a:lnTo>
                        <a:pt x="6" y="23"/>
                      </a:lnTo>
                      <a:lnTo>
                        <a:pt x="6" y="18"/>
                      </a:lnTo>
                      <a:lnTo>
                        <a:pt x="8" y="14"/>
                      </a:lnTo>
                      <a:lnTo>
                        <a:pt x="9" y="9"/>
                      </a:lnTo>
                      <a:lnTo>
                        <a:pt x="10" y="3"/>
                      </a:lnTo>
                      <a:lnTo>
                        <a:pt x="11" y="0"/>
                      </a:lnTo>
                      <a:close/>
                    </a:path>
                  </a:pathLst>
                </a:custGeom>
                <a:noFill/>
                <a:ln w="9525">
                  <a:solidFill>
                    <a:srgbClr val="004250"/>
                  </a:solidFill>
                  <a:round/>
                </a:ln>
              </p:spPr>
              <p:txBody>
                <a:bodyPr/>
                <a:lstStyle/>
                <a:p>
                  <a:endParaRPr lang="zh-CN" altLang="en-US" sz="100">
                    <a:solidFill>
                      <a:schemeClr val="tx1"/>
                    </a:solidFill>
                  </a:endParaRPr>
                </a:p>
              </p:txBody>
            </p:sp>
            <p:sp>
              <p:nvSpPr>
                <p:cNvPr id="563" name="Freeform 56"/>
                <p:cNvSpPr>
                  <a:spLocks noChangeAspect="1"/>
                </p:cNvSpPr>
                <p:nvPr/>
              </p:nvSpPr>
              <p:spPr bwMode="auto">
                <a:xfrm>
                  <a:off x="5398" y="2647"/>
                  <a:ext cx="12" cy="10"/>
                </a:xfrm>
                <a:custGeom>
                  <a:avLst/>
                  <a:gdLst>
                    <a:gd name="T0" fmla="*/ 0 w 25"/>
                    <a:gd name="T1" fmla="*/ 0 h 24"/>
                    <a:gd name="T2" fmla="*/ 0 w 25"/>
                    <a:gd name="T3" fmla="*/ 0 h 24"/>
                    <a:gd name="T4" fmla="*/ 0 w 25"/>
                    <a:gd name="T5" fmla="*/ 0 h 24"/>
                    <a:gd name="T6" fmla="*/ 0 w 25"/>
                    <a:gd name="T7" fmla="*/ 0 h 24"/>
                    <a:gd name="T8" fmla="*/ 0 w 25"/>
                    <a:gd name="T9" fmla="*/ 0 h 24"/>
                    <a:gd name="T10" fmla="*/ 0 w 25"/>
                    <a:gd name="T11" fmla="*/ 0 h 24"/>
                    <a:gd name="T12" fmla="*/ 0 w 25"/>
                    <a:gd name="T13" fmla="*/ 0 h 24"/>
                    <a:gd name="T14" fmla="*/ 0 w 25"/>
                    <a:gd name="T15" fmla="*/ 0 h 24"/>
                    <a:gd name="T16" fmla="*/ 0 w 25"/>
                    <a:gd name="T17" fmla="*/ 0 h 24"/>
                    <a:gd name="T18" fmla="*/ 0 w 25"/>
                    <a:gd name="T19" fmla="*/ 0 h 24"/>
                    <a:gd name="T20" fmla="*/ 0 w 25"/>
                    <a:gd name="T21" fmla="*/ 0 h 24"/>
                    <a:gd name="T22" fmla="*/ 0 w 25"/>
                    <a:gd name="T23" fmla="*/ 0 h 24"/>
                    <a:gd name="T24" fmla="*/ 0 w 25"/>
                    <a:gd name="T25" fmla="*/ 0 h 24"/>
                    <a:gd name="T26" fmla="*/ 0 w 25"/>
                    <a:gd name="T27" fmla="*/ 0 h 24"/>
                    <a:gd name="T28" fmla="*/ 0 w 25"/>
                    <a:gd name="T29" fmla="*/ 0 h 24"/>
                    <a:gd name="T30" fmla="*/ 0 w 25"/>
                    <a:gd name="T31" fmla="*/ 0 h 24"/>
                    <a:gd name="T32" fmla="*/ 0 w 25"/>
                    <a:gd name="T33" fmla="*/ 0 h 24"/>
                    <a:gd name="T34" fmla="*/ 0 w 25"/>
                    <a:gd name="T35" fmla="*/ 0 h 24"/>
                    <a:gd name="T36" fmla="*/ 0 w 25"/>
                    <a:gd name="T37" fmla="*/ 0 h 24"/>
                    <a:gd name="T38" fmla="*/ 0 w 25"/>
                    <a:gd name="T39" fmla="*/ 0 h 24"/>
                    <a:gd name="T40" fmla="*/ 0 w 25"/>
                    <a:gd name="T41" fmla="*/ 0 h 24"/>
                    <a:gd name="T42" fmla="*/ 0 w 25"/>
                    <a:gd name="T43" fmla="*/ 0 h 24"/>
                    <a:gd name="T44" fmla="*/ 0 w 25"/>
                    <a:gd name="T45" fmla="*/ 0 h 24"/>
                    <a:gd name="T46" fmla="*/ 0 w 25"/>
                    <a:gd name="T47" fmla="*/ 0 h 24"/>
                    <a:gd name="T48" fmla="*/ 0 w 25"/>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4"/>
                    <a:gd name="T77" fmla="*/ 25 w 25"/>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4">
                      <a:moveTo>
                        <a:pt x="25" y="24"/>
                      </a:moveTo>
                      <a:lnTo>
                        <a:pt x="22" y="24"/>
                      </a:lnTo>
                      <a:lnTo>
                        <a:pt x="18" y="24"/>
                      </a:lnTo>
                      <a:lnTo>
                        <a:pt x="16" y="23"/>
                      </a:lnTo>
                      <a:lnTo>
                        <a:pt x="14" y="21"/>
                      </a:lnTo>
                      <a:lnTo>
                        <a:pt x="10" y="18"/>
                      </a:lnTo>
                      <a:lnTo>
                        <a:pt x="7" y="15"/>
                      </a:lnTo>
                      <a:lnTo>
                        <a:pt x="2" y="12"/>
                      </a:lnTo>
                      <a:lnTo>
                        <a:pt x="0" y="9"/>
                      </a:lnTo>
                      <a:lnTo>
                        <a:pt x="0" y="7"/>
                      </a:lnTo>
                      <a:lnTo>
                        <a:pt x="0" y="4"/>
                      </a:lnTo>
                      <a:lnTo>
                        <a:pt x="0" y="1"/>
                      </a:lnTo>
                      <a:lnTo>
                        <a:pt x="1" y="0"/>
                      </a:lnTo>
                      <a:lnTo>
                        <a:pt x="3" y="0"/>
                      </a:lnTo>
                      <a:lnTo>
                        <a:pt x="5" y="0"/>
                      </a:lnTo>
                      <a:lnTo>
                        <a:pt x="8" y="1"/>
                      </a:lnTo>
                      <a:lnTo>
                        <a:pt x="9" y="2"/>
                      </a:lnTo>
                      <a:lnTo>
                        <a:pt x="9" y="5"/>
                      </a:lnTo>
                      <a:lnTo>
                        <a:pt x="11" y="9"/>
                      </a:lnTo>
                      <a:lnTo>
                        <a:pt x="14" y="15"/>
                      </a:lnTo>
                      <a:lnTo>
                        <a:pt x="17" y="18"/>
                      </a:lnTo>
                      <a:lnTo>
                        <a:pt x="20" y="20"/>
                      </a:lnTo>
                      <a:lnTo>
                        <a:pt x="23" y="22"/>
                      </a:lnTo>
                      <a:lnTo>
                        <a:pt x="24" y="23"/>
                      </a:lnTo>
                      <a:lnTo>
                        <a:pt x="25" y="24"/>
                      </a:lnTo>
                      <a:close/>
                    </a:path>
                  </a:pathLst>
                </a:custGeom>
                <a:noFill/>
                <a:ln w="9525">
                  <a:solidFill>
                    <a:srgbClr val="004250"/>
                  </a:solidFill>
                  <a:round/>
                </a:ln>
              </p:spPr>
              <p:txBody>
                <a:bodyPr/>
                <a:lstStyle/>
                <a:p>
                  <a:endParaRPr lang="zh-CN" altLang="en-US" sz="100">
                    <a:solidFill>
                      <a:schemeClr val="tx1"/>
                    </a:solidFill>
                  </a:endParaRPr>
                </a:p>
              </p:txBody>
            </p:sp>
            <p:sp>
              <p:nvSpPr>
                <p:cNvPr id="564" name="Freeform 57"/>
                <p:cNvSpPr>
                  <a:spLocks noChangeAspect="1"/>
                </p:cNvSpPr>
                <p:nvPr/>
              </p:nvSpPr>
              <p:spPr bwMode="auto">
                <a:xfrm>
                  <a:off x="5460" y="2631"/>
                  <a:ext cx="12"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18"/>
                    <a:gd name="T77" fmla="*/ 25 w 25"/>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18">
                      <a:moveTo>
                        <a:pt x="25" y="12"/>
                      </a:moveTo>
                      <a:lnTo>
                        <a:pt x="23" y="13"/>
                      </a:lnTo>
                      <a:lnTo>
                        <a:pt x="19" y="15"/>
                      </a:lnTo>
                      <a:lnTo>
                        <a:pt x="17" y="17"/>
                      </a:lnTo>
                      <a:lnTo>
                        <a:pt x="15" y="18"/>
                      </a:lnTo>
                      <a:lnTo>
                        <a:pt x="16" y="17"/>
                      </a:lnTo>
                      <a:lnTo>
                        <a:pt x="16" y="16"/>
                      </a:lnTo>
                      <a:lnTo>
                        <a:pt x="16" y="15"/>
                      </a:lnTo>
                      <a:lnTo>
                        <a:pt x="16" y="13"/>
                      </a:lnTo>
                      <a:lnTo>
                        <a:pt x="12" y="11"/>
                      </a:lnTo>
                      <a:lnTo>
                        <a:pt x="8" y="8"/>
                      </a:lnTo>
                      <a:lnTo>
                        <a:pt x="3" y="5"/>
                      </a:lnTo>
                      <a:lnTo>
                        <a:pt x="0" y="3"/>
                      </a:lnTo>
                      <a:lnTo>
                        <a:pt x="1" y="2"/>
                      </a:lnTo>
                      <a:lnTo>
                        <a:pt x="3" y="1"/>
                      </a:lnTo>
                      <a:lnTo>
                        <a:pt x="4" y="1"/>
                      </a:lnTo>
                      <a:lnTo>
                        <a:pt x="6" y="0"/>
                      </a:lnTo>
                      <a:lnTo>
                        <a:pt x="9" y="2"/>
                      </a:lnTo>
                      <a:lnTo>
                        <a:pt x="14" y="3"/>
                      </a:lnTo>
                      <a:lnTo>
                        <a:pt x="17" y="5"/>
                      </a:lnTo>
                      <a:lnTo>
                        <a:pt x="18" y="7"/>
                      </a:lnTo>
                      <a:lnTo>
                        <a:pt x="19" y="8"/>
                      </a:lnTo>
                      <a:lnTo>
                        <a:pt x="22" y="9"/>
                      </a:lnTo>
                      <a:lnTo>
                        <a:pt x="23" y="11"/>
                      </a:lnTo>
                      <a:lnTo>
                        <a:pt x="25" y="12"/>
                      </a:lnTo>
                      <a:close/>
                    </a:path>
                  </a:pathLst>
                </a:custGeom>
                <a:noFill/>
                <a:ln w="9525">
                  <a:solidFill>
                    <a:srgbClr val="004250"/>
                  </a:solidFill>
                  <a:round/>
                </a:ln>
              </p:spPr>
              <p:txBody>
                <a:bodyPr/>
                <a:lstStyle/>
                <a:p>
                  <a:endParaRPr lang="zh-CN" altLang="en-US" sz="100">
                    <a:solidFill>
                      <a:schemeClr val="tx1"/>
                    </a:solidFill>
                  </a:endParaRPr>
                </a:p>
              </p:txBody>
            </p:sp>
            <p:sp>
              <p:nvSpPr>
                <p:cNvPr id="565" name="Freeform 58"/>
                <p:cNvSpPr>
                  <a:spLocks noChangeAspect="1"/>
                </p:cNvSpPr>
                <p:nvPr/>
              </p:nvSpPr>
              <p:spPr bwMode="auto">
                <a:xfrm>
                  <a:off x="5442" y="2612"/>
                  <a:ext cx="8" cy="35"/>
                </a:xfrm>
                <a:custGeom>
                  <a:avLst/>
                  <a:gdLst>
                    <a:gd name="T0" fmla="*/ 0 w 19"/>
                    <a:gd name="T1" fmla="*/ 0 h 77"/>
                    <a:gd name="T2" fmla="*/ 0 w 19"/>
                    <a:gd name="T3" fmla="*/ 0 h 77"/>
                    <a:gd name="T4" fmla="*/ 0 w 19"/>
                    <a:gd name="T5" fmla="*/ 0 h 77"/>
                    <a:gd name="T6" fmla="*/ 0 w 19"/>
                    <a:gd name="T7" fmla="*/ 0 h 77"/>
                    <a:gd name="T8" fmla="*/ 0 w 19"/>
                    <a:gd name="T9" fmla="*/ 0 h 77"/>
                    <a:gd name="T10" fmla="*/ 0 w 19"/>
                    <a:gd name="T11" fmla="*/ 0 h 77"/>
                    <a:gd name="T12" fmla="*/ 0 w 19"/>
                    <a:gd name="T13" fmla="*/ 0 h 77"/>
                    <a:gd name="T14" fmla="*/ 0 w 19"/>
                    <a:gd name="T15" fmla="*/ 0 h 77"/>
                    <a:gd name="T16" fmla="*/ 0 w 19"/>
                    <a:gd name="T17" fmla="*/ 0 h 77"/>
                    <a:gd name="T18" fmla="*/ 0 w 19"/>
                    <a:gd name="T19" fmla="*/ 0 h 77"/>
                    <a:gd name="T20" fmla="*/ 0 w 19"/>
                    <a:gd name="T21" fmla="*/ 0 h 77"/>
                    <a:gd name="T22" fmla="*/ 0 w 19"/>
                    <a:gd name="T23" fmla="*/ 0 h 77"/>
                    <a:gd name="T24" fmla="*/ 0 w 19"/>
                    <a:gd name="T25" fmla="*/ 0 h 77"/>
                    <a:gd name="T26" fmla="*/ 0 w 19"/>
                    <a:gd name="T27" fmla="*/ 0 h 77"/>
                    <a:gd name="T28" fmla="*/ 0 w 19"/>
                    <a:gd name="T29" fmla="*/ 0 h 77"/>
                    <a:gd name="T30" fmla="*/ 0 w 19"/>
                    <a:gd name="T31" fmla="*/ 0 h 77"/>
                    <a:gd name="T32" fmla="*/ 0 w 19"/>
                    <a:gd name="T33" fmla="*/ 0 h 77"/>
                    <a:gd name="T34" fmla="*/ 0 w 19"/>
                    <a:gd name="T35" fmla="*/ 0 h 77"/>
                    <a:gd name="T36" fmla="*/ 0 w 19"/>
                    <a:gd name="T37" fmla="*/ 0 h 77"/>
                    <a:gd name="T38" fmla="*/ 0 w 19"/>
                    <a:gd name="T39" fmla="*/ 0 h 77"/>
                    <a:gd name="T40" fmla="*/ 0 w 19"/>
                    <a:gd name="T41" fmla="*/ 0 h 77"/>
                    <a:gd name="T42" fmla="*/ 0 w 19"/>
                    <a:gd name="T43" fmla="*/ 0 h 77"/>
                    <a:gd name="T44" fmla="*/ 0 w 19"/>
                    <a:gd name="T45" fmla="*/ 0 h 77"/>
                    <a:gd name="T46" fmla="*/ 0 w 19"/>
                    <a:gd name="T47" fmla="*/ 0 h 77"/>
                    <a:gd name="T48" fmla="*/ 0 w 19"/>
                    <a:gd name="T49" fmla="*/ 0 h 77"/>
                    <a:gd name="T50" fmla="*/ 0 w 19"/>
                    <a:gd name="T51" fmla="*/ 0 h 77"/>
                    <a:gd name="T52" fmla="*/ 0 w 19"/>
                    <a:gd name="T53" fmla="*/ 0 h 77"/>
                    <a:gd name="T54" fmla="*/ 0 w 19"/>
                    <a:gd name="T55" fmla="*/ 0 h 77"/>
                    <a:gd name="T56" fmla="*/ 0 w 19"/>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
                    <a:gd name="T88" fmla="*/ 0 h 77"/>
                    <a:gd name="T89" fmla="*/ 19 w 19"/>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 h="77">
                      <a:moveTo>
                        <a:pt x="11" y="77"/>
                      </a:moveTo>
                      <a:lnTo>
                        <a:pt x="10" y="73"/>
                      </a:lnTo>
                      <a:lnTo>
                        <a:pt x="10" y="68"/>
                      </a:lnTo>
                      <a:lnTo>
                        <a:pt x="8" y="63"/>
                      </a:lnTo>
                      <a:lnTo>
                        <a:pt x="8" y="59"/>
                      </a:lnTo>
                      <a:lnTo>
                        <a:pt x="10" y="53"/>
                      </a:lnTo>
                      <a:lnTo>
                        <a:pt x="12" y="44"/>
                      </a:lnTo>
                      <a:lnTo>
                        <a:pt x="13" y="35"/>
                      </a:lnTo>
                      <a:lnTo>
                        <a:pt x="14" y="30"/>
                      </a:lnTo>
                      <a:lnTo>
                        <a:pt x="15" y="29"/>
                      </a:lnTo>
                      <a:lnTo>
                        <a:pt x="16" y="28"/>
                      </a:lnTo>
                      <a:lnTo>
                        <a:pt x="18" y="27"/>
                      </a:lnTo>
                      <a:lnTo>
                        <a:pt x="19" y="27"/>
                      </a:lnTo>
                      <a:lnTo>
                        <a:pt x="16" y="20"/>
                      </a:lnTo>
                      <a:lnTo>
                        <a:pt x="13" y="12"/>
                      </a:lnTo>
                      <a:lnTo>
                        <a:pt x="11" y="5"/>
                      </a:lnTo>
                      <a:lnTo>
                        <a:pt x="10" y="0"/>
                      </a:lnTo>
                      <a:lnTo>
                        <a:pt x="10" y="4"/>
                      </a:lnTo>
                      <a:lnTo>
                        <a:pt x="10" y="8"/>
                      </a:lnTo>
                      <a:lnTo>
                        <a:pt x="10" y="13"/>
                      </a:lnTo>
                      <a:lnTo>
                        <a:pt x="10" y="16"/>
                      </a:lnTo>
                      <a:lnTo>
                        <a:pt x="10" y="22"/>
                      </a:lnTo>
                      <a:lnTo>
                        <a:pt x="7" y="30"/>
                      </a:lnTo>
                      <a:lnTo>
                        <a:pt x="5" y="39"/>
                      </a:lnTo>
                      <a:lnTo>
                        <a:pt x="3" y="45"/>
                      </a:lnTo>
                      <a:lnTo>
                        <a:pt x="2" y="51"/>
                      </a:lnTo>
                      <a:lnTo>
                        <a:pt x="0" y="58"/>
                      </a:lnTo>
                      <a:lnTo>
                        <a:pt x="4" y="68"/>
                      </a:lnTo>
                      <a:lnTo>
                        <a:pt x="11" y="77"/>
                      </a:lnTo>
                      <a:close/>
                    </a:path>
                  </a:pathLst>
                </a:custGeom>
                <a:noFill/>
                <a:ln w="9525">
                  <a:solidFill>
                    <a:srgbClr val="004250"/>
                  </a:solidFill>
                  <a:round/>
                </a:ln>
              </p:spPr>
              <p:txBody>
                <a:bodyPr/>
                <a:lstStyle/>
                <a:p>
                  <a:endParaRPr lang="zh-CN" altLang="en-US" sz="100">
                    <a:solidFill>
                      <a:schemeClr val="tx1"/>
                    </a:solidFill>
                  </a:endParaRPr>
                </a:p>
              </p:txBody>
            </p:sp>
            <p:sp>
              <p:nvSpPr>
                <p:cNvPr id="566" name="Freeform 59"/>
                <p:cNvSpPr>
                  <a:spLocks noChangeAspect="1"/>
                </p:cNvSpPr>
                <p:nvPr/>
              </p:nvSpPr>
              <p:spPr bwMode="auto">
                <a:xfrm>
                  <a:off x="5401" y="2067"/>
                  <a:ext cx="58" cy="62"/>
                </a:xfrm>
                <a:custGeom>
                  <a:avLst/>
                  <a:gdLst>
                    <a:gd name="T0" fmla="*/ 0 w 130"/>
                    <a:gd name="T1" fmla="*/ 0 h 137"/>
                    <a:gd name="T2" fmla="*/ 0 w 130"/>
                    <a:gd name="T3" fmla="*/ 0 h 137"/>
                    <a:gd name="T4" fmla="*/ 0 w 130"/>
                    <a:gd name="T5" fmla="*/ 0 h 137"/>
                    <a:gd name="T6" fmla="*/ 0 w 130"/>
                    <a:gd name="T7" fmla="*/ 0 h 137"/>
                    <a:gd name="T8" fmla="*/ 0 w 130"/>
                    <a:gd name="T9" fmla="*/ 0 h 137"/>
                    <a:gd name="T10" fmla="*/ 0 w 130"/>
                    <a:gd name="T11" fmla="*/ 0 h 137"/>
                    <a:gd name="T12" fmla="*/ 0 w 130"/>
                    <a:gd name="T13" fmla="*/ 0 h 137"/>
                    <a:gd name="T14" fmla="*/ 0 w 130"/>
                    <a:gd name="T15" fmla="*/ 0 h 137"/>
                    <a:gd name="T16" fmla="*/ 0 w 130"/>
                    <a:gd name="T17" fmla="*/ 0 h 137"/>
                    <a:gd name="T18" fmla="*/ 0 w 130"/>
                    <a:gd name="T19" fmla="*/ 0 h 137"/>
                    <a:gd name="T20" fmla="*/ 0 w 130"/>
                    <a:gd name="T21" fmla="*/ 0 h 137"/>
                    <a:gd name="T22" fmla="*/ 0 w 130"/>
                    <a:gd name="T23" fmla="*/ 0 h 137"/>
                    <a:gd name="T24" fmla="*/ 0 w 130"/>
                    <a:gd name="T25" fmla="*/ 0 h 137"/>
                    <a:gd name="T26" fmla="*/ 0 w 130"/>
                    <a:gd name="T27" fmla="*/ 0 h 137"/>
                    <a:gd name="T28" fmla="*/ 0 w 130"/>
                    <a:gd name="T29" fmla="*/ 0 h 137"/>
                    <a:gd name="T30" fmla="*/ 0 w 130"/>
                    <a:gd name="T31" fmla="*/ 0 h 137"/>
                    <a:gd name="T32" fmla="*/ 0 w 130"/>
                    <a:gd name="T33" fmla="*/ 0 h 137"/>
                    <a:gd name="T34" fmla="*/ 0 w 130"/>
                    <a:gd name="T35" fmla="*/ 0 h 137"/>
                    <a:gd name="T36" fmla="*/ 0 w 130"/>
                    <a:gd name="T37" fmla="*/ 0 h 137"/>
                    <a:gd name="T38" fmla="*/ 0 w 130"/>
                    <a:gd name="T39" fmla="*/ 0 h 137"/>
                    <a:gd name="T40" fmla="*/ 0 w 130"/>
                    <a:gd name="T41" fmla="*/ 0 h 137"/>
                    <a:gd name="T42" fmla="*/ 0 w 130"/>
                    <a:gd name="T43" fmla="*/ 0 h 137"/>
                    <a:gd name="T44" fmla="*/ 0 w 130"/>
                    <a:gd name="T45" fmla="*/ 0 h 137"/>
                    <a:gd name="T46" fmla="*/ 0 w 130"/>
                    <a:gd name="T47" fmla="*/ 0 h 137"/>
                    <a:gd name="T48" fmla="*/ 0 w 130"/>
                    <a:gd name="T49" fmla="*/ 0 h 137"/>
                    <a:gd name="T50" fmla="*/ 0 w 130"/>
                    <a:gd name="T51" fmla="*/ 0 h 137"/>
                    <a:gd name="T52" fmla="*/ 0 w 130"/>
                    <a:gd name="T53" fmla="*/ 0 h 137"/>
                    <a:gd name="T54" fmla="*/ 0 w 130"/>
                    <a:gd name="T55" fmla="*/ 0 h 137"/>
                    <a:gd name="T56" fmla="*/ 0 w 130"/>
                    <a:gd name="T57" fmla="*/ 0 h 137"/>
                    <a:gd name="T58" fmla="*/ 0 w 130"/>
                    <a:gd name="T59" fmla="*/ 0 h 137"/>
                    <a:gd name="T60" fmla="*/ 0 w 130"/>
                    <a:gd name="T61" fmla="*/ 0 h 137"/>
                    <a:gd name="T62" fmla="*/ 0 w 130"/>
                    <a:gd name="T63" fmla="*/ 0 h 137"/>
                    <a:gd name="T64" fmla="*/ 0 w 130"/>
                    <a:gd name="T65" fmla="*/ 0 h 137"/>
                    <a:gd name="T66" fmla="*/ 0 w 130"/>
                    <a:gd name="T67" fmla="*/ 0 h 137"/>
                    <a:gd name="T68" fmla="*/ 0 w 130"/>
                    <a:gd name="T69" fmla="*/ 0 h 137"/>
                    <a:gd name="T70" fmla="*/ 0 w 130"/>
                    <a:gd name="T71" fmla="*/ 0 h 137"/>
                    <a:gd name="T72" fmla="*/ 0 w 130"/>
                    <a:gd name="T73" fmla="*/ 0 h 137"/>
                    <a:gd name="T74" fmla="*/ 0 w 130"/>
                    <a:gd name="T75" fmla="*/ 0 h 137"/>
                    <a:gd name="T76" fmla="*/ 0 w 130"/>
                    <a:gd name="T77" fmla="*/ 0 h 137"/>
                    <a:gd name="T78" fmla="*/ 0 w 130"/>
                    <a:gd name="T79" fmla="*/ 0 h 137"/>
                    <a:gd name="T80" fmla="*/ 0 w 130"/>
                    <a:gd name="T81" fmla="*/ 0 h 137"/>
                    <a:gd name="T82" fmla="*/ 0 w 130"/>
                    <a:gd name="T83" fmla="*/ 0 h 137"/>
                    <a:gd name="T84" fmla="*/ 0 w 130"/>
                    <a:gd name="T85" fmla="*/ 0 h 137"/>
                    <a:gd name="T86" fmla="*/ 0 w 130"/>
                    <a:gd name="T87" fmla="*/ 0 h 137"/>
                    <a:gd name="T88" fmla="*/ 0 w 130"/>
                    <a:gd name="T89" fmla="*/ 0 h 137"/>
                    <a:gd name="T90" fmla="*/ 0 w 130"/>
                    <a:gd name="T91" fmla="*/ 0 h 137"/>
                    <a:gd name="T92" fmla="*/ 0 w 130"/>
                    <a:gd name="T93" fmla="*/ 0 h 137"/>
                    <a:gd name="T94" fmla="*/ 0 w 130"/>
                    <a:gd name="T95" fmla="*/ 0 h 137"/>
                    <a:gd name="T96" fmla="*/ 0 w 130"/>
                    <a:gd name="T97" fmla="*/ 0 h 137"/>
                    <a:gd name="T98" fmla="*/ 0 w 130"/>
                    <a:gd name="T99" fmla="*/ 0 h 137"/>
                    <a:gd name="T100" fmla="*/ 0 w 130"/>
                    <a:gd name="T101" fmla="*/ 0 h 137"/>
                    <a:gd name="T102" fmla="*/ 0 w 130"/>
                    <a:gd name="T103" fmla="*/ 0 h 137"/>
                    <a:gd name="T104" fmla="*/ 0 w 130"/>
                    <a:gd name="T105" fmla="*/ 0 h 137"/>
                    <a:gd name="T106" fmla="*/ 0 w 130"/>
                    <a:gd name="T107" fmla="*/ 0 h 137"/>
                    <a:gd name="T108" fmla="*/ 0 w 130"/>
                    <a:gd name="T109" fmla="*/ 0 h 137"/>
                    <a:gd name="T110" fmla="*/ 0 w 130"/>
                    <a:gd name="T111" fmla="*/ 0 h 137"/>
                    <a:gd name="T112" fmla="*/ 0 w 130"/>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
                    <a:gd name="T172" fmla="*/ 0 h 137"/>
                    <a:gd name="T173" fmla="*/ 130 w 130"/>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 h="137">
                      <a:moveTo>
                        <a:pt x="112" y="137"/>
                      </a:moveTo>
                      <a:lnTo>
                        <a:pt x="113" y="135"/>
                      </a:lnTo>
                      <a:lnTo>
                        <a:pt x="115" y="134"/>
                      </a:lnTo>
                      <a:lnTo>
                        <a:pt x="117" y="132"/>
                      </a:lnTo>
                      <a:lnTo>
                        <a:pt x="117" y="129"/>
                      </a:lnTo>
                      <a:lnTo>
                        <a:pt x="119" y="128"/>
                      </a:lnTo>
                      <a:lnTo>
                        <a:pt x="121" y="127"/>
                      </a:lnTo>
                      <a:lnTo>
                        <a:pt x="122" y="125"/>
                      </a:lnTo>
                      <a:lnTo>
                        <a:pt x="122" y="122"/>
                      </a:lnTo>
                      <a:lnTo>
                        <a:pt x="121" y="119"/>
                      </a:lnTo>
                      <a:lnTo>
                        <a:pt x="121" y="115"/>
                      </a:lnTo>
                      <a:lnTo>
                        <a:pt x="121" y="113"/>
                      </a:lnTo>
                      <a:lnTo>
                        <a:pt x="121" y="111"/>
                      </a:lnTo>
                      <a:lnTo>
                        <a:pt x="125" y="106"/>
                      </a:lnTo>
                      <a:lnTo>
                        <a:pt x="128" y="102"/>
                      </a:lnTo>
                      <a:lnTo>
                        <a:pt x="129" y="96"/>
                      </a:lnTo>
                      <a:lnTo>
                        <a:pt x="130" y="92"/>
                      </a:lnTo>
                      <a:lnTo>
                        <a:pt x="130" y="88"/>
                      </a:lnTo>
                      <a:lnTo>
                        <a:pt x="130" y="81"/>
                      </a:lnTo>
                      <a:lnTo>
                        <a:pt x="130" y="74"/>
                      </a:lnTo>
                      <a:lnTo>
                        <a:pt x="130" y="71"/>
                      </a:lnTo>
                      <a:lnTo>
                        <a:pt x="129" y="69"/>
                      </a:lnTo>
                      <a:lnTo>
                        <a:pt x="129" y="68"/>
                      </a:lnTo>
                      <a:lnTo>
                        <a:pt x="128" y="67"/>
                      </a:lnTo>
                      <a:lnTo>
                        <a:pt x="127" y="66"/>
                      </a:lnTo>
                      <a:lnTo>
                        <a:pt x="126" y="61"/>
                      </a:lnTo>
                      <a:lnTo>
                        <a:pt x="126" y="58"/>
                      </a:lnTo>
                      <a:lnTo>
                        <a:pt x="126" y="57"/>
                      </a:lnTo>
                      <a:lnTo>
                        <a:pt x="125" y="54"/>
                      </a:lnTo>
                      <a:lnTo>
                        <a:pt x="123" y="51"/>
                      </a:lnTo>
                      <a:lnTo>
                        <a:pt x="120" y="46"/>
                      </a:lnTo>
                      <a:lnTo>
                        <a:pt x="117" y="41"/>
                      </a:lnTo>
                      <a:lnTo>
                        <a:pt x="113" y="37"/>
                      </a:lnTo>
                      <a:lnTo>
                        <a:pt x="115" y="37"/>
                      </a:lnTo>
                      <a:lnTo>
                        <a:pt x="117" y="37"/>
                      </a:lnTo>
                      <a:lnTo>
                        <a:pt x="119" y="37"/>
                      </a:lnTo>
                      <a:lnTo>
                        <a:pt x="120" y="38"/>
                      </a:lnTo>
                      <a:lnTo>
                        <a:pt x="117" y="33"/>
                      </a:lnTo>
                      <a:lnTo>
                        <a:pt x="114" y="28"/>
                      </a:lnTo>
                      <a:lnTo>
                        <a:pt x="111" y="24"/>
                      </a:lnTo>
                      <a:lnTo>
                        <a:pt x="108" y="22"/>
                      </a:lnTo>
                      <a:lnTo>
                        <a:pt x="104" y="19"/>
                      </a:lnTo>
                      <a:lnTo>
                        <a:pt x="97" y="14"/>
                      </a:lnTo>
                      <a:lnTo>
                        <a:pt x="89" y="10"/>
                      </a:lnTo>
                      <a:lnTo>
                        <a:pt x="82" y="6"/>
                      </a:lnTo>
                      <a:lnTo>
                        <a:pt x="79" y="5"/>
                      </a:lnTo>
                      <a:lnTo>
                        <a:pt x="74" y="4"/>
                      </a:lnTo>
                      <a:lnTo>
                        <a:pt x="68" y="3"/>
                      </a:lnTo>
                      <a:lnTo>
                        <a:pt x="64" y="1"/>
                      </a:lnTo>
                      <a:lnTo>
                        <a:pt x="57" y="0"/>
                      </a:lnTo>
                      <a:lnTo>
                        <a:pt x="51" y="0"/>
                      </a:lnTo>
                      <a:lnTo>
                        <a:pt x="44" y="0"/>
                      </a:lnTo>
                      <a:lnTo>
                        <a:pt x="37" y="1"/>
                      </a:lnTo>
                      <a:lnTo>
                        <a:pt x="30" y="3"/>
                      </a:lnTo>
                      <a:lnTo>
                        <a:pt x="24" y="4"/>
                      </a:lnTo>
                      <a:lnTo>
                        <a:pt x="19" y="6"/>
                      </a:lnTo>
                      <a:lnTo>
                        <a:pt x="14" y="7"/>
                      </a:lnTo>
                      <a:lnTo>
                        <a:pt x="10" y="10"/>
                      </a:lnTo>
                      <a:lnTo>
                        <a:pt x="6" y="12"/>
                      </a:lnTo>
                      <a:lnTo>
                        <a:pt x="3" y="15"/>
                      </a:lnTo>
                      <a:lnTo>
                        <a:pt x="0" y="18"/>
                      </a:lnTo>
                      <a:lnTo>
                        <a:pt x="4" y="16"/>
                      </a:lnTo>
                      <a:lnTo>
                        <a:pt x="7" y="14"/>
                      </a:lnTo>
                      <a:lnTo>
                        <a:pt x="11" y="13"/>
                      </a:lnTo>
                      <a:lnTo>
                        <a:pt x="13" y="12"/>
                      </a:lnTo>
                      <a:lnTo>
                        <a:pt x="12" y="14"/>
                      </a:lnTo>
                      <a:lnTo>
                        <a:pt x="11" y="15"/>
                      </a:lnTo>
                      <a:lnTo>
                        <a:pt x="8" y="18"/>
                      </a:lnTo>
                      <a:lnTo>
                        <a:pt x="7" y="19"/>
                      </a:lnTo>
                      <a:lnTo>
                        <a:pt x="10" y="19"/>
                      </a:lnTo>
                      <a:lnTo>
                        <a:pt x="12" y="18"/>
                      </a:lnTo>
                      <a:lnTo>
                        <a:pt x="14" y="18"/>
                      </a:lnTo>
                      <a:lnTo>
                        <a:pt x="16" y="16"/>
                      </a:lnTo>
                      <a:lnTo>
                        <a:pt x="20" y="15"/>
                      </a:lnTo>
                      <a:lnTo>
                        <a:pt x="23" y="14"/>
                      </a:lnTo>
                      <a:lnTo>
                        <a:pt x="27" y="14"/>
                      </a:lnTo>
                      <a:lnTo>
                        <a:pt x="28" y="13"/>
                      </a:lnTo>
                      <a:lnTo>
                        <a:pt x="30" y="14"/>
                      </a:lnTo>
                      <a:lnTo>
                        <a:pt x="34" y="15"/>
                      </a:lnTo>
                      <a:lnTo>
                        <a:pt x="36" y="15"/>
                      </a:lnTo>
                      <a:lnTo>
                        <a:pt x="39" y="15"/>
                      </a:lnTo>
                      <a:lnTo>
                        <a:pt x="39" y="18"/>
                      </a:lnTo>
                      <a:lnTo>
                        <a:pt x="41" y="20"/>
                      </a:lnTo>
                      <a:lnTo>
                        <a:pt x="42" y="21"/>
                      </a:lnTo>
                      <a:lnTo>
                        <a:pt x="44" y="22"/>
                      </a:lnTo>
                      <a:lnTo>
                        <a:pt x="49" y="22"/>
                      </a:lnTo>
                      <a:lnTo>
                        <a:pt x="54" y="21"/>
                      </a:lnTo>
                      <a:lnTo>
                        <a:pt x="60" y="21"/>
                      </a:lnTo>
                      <a:lnTo>
                        <a:pt x="62" y="22"/>
                      </a:lnTo>
                      <a:lnTo>
                        <a:pt x="61" y="26"/>
                      </a:lnTo>
                      <a:lnTo>
                        <a:pt x="59" y="28"/>
                      </a:lnTo>
                      <a:lnTo>
                        <a:pt x="57" y="30"/>
                      </a:lnTo>
                      <a:lnTo>
                        <a:pt x="56" y="33"/>
                      </a:lnTo>
                      <a:lnTo>
                        <a:pt x="58" y="34"/>
                      </a:lnTo>
                      <a:lnTo>
                        <a:pt x="61" y="36"/>
                      </a:lnTo>
                      <a:lnTo>
                        <a:pt x="64" y="39"/>
                      </a:lnTo>
                      <a:lnTo>
                        <a:pt x="64" y="41"/>
                      </a:lnTo>
                      <a:lnTo>
                        <a:pt x="62" y="42"/>
                      </a:lnTo>
                      <a:lnTo>
                        <a:pt x="60" y="43"/>
                      </a:lnTo>
                      <a:lnTo>
                        <a:pt x="59" y="43"/>
                      </a:lnTo>
                      <a:lnTo>
                        <a:pt x="57" y="42"/>
                      </a:lnTo>
                      <a:lnTo>
                        <a:pt x="58" y="44"/>
                      </a:lnTo>
                      <a:lnTo>
                        <a:pt x="60" y="46"/>
                      </a:lnTo>
                      <a:lnTo>
                        <a:pt x="61" y="50"/>
                      </a:lnTo>
                      <a:lnTo>
                        <a:pt x="64" y="51"/>
                      </a:lnTo>
                      <a:lnTo>
                        <a:pt x="59" y="50"/>
                      </a:lnTo>
                      <a:lnTo>
                        <a:pt x="54" y="47"/>
                      </a:lnTo>
                      <a:lnTo>
                        <a:pt x="50" y="45"/>
                      </a:lnTo>
                      <a:lnTo>
                        <a:pt x="46" y="43"/>
                      </a:lnTo>
                      <a:lnTo>
                        <a:pt x="46" y="45"/>
                      </a:lnTo>
                      <a:lnTo>
                        <a:pt x="47" y="47"/>
                      </a:lnTo>
                      <a:lnTo>
                        <a:pt x="47" y="51"/>
                      </a:lnTo>
                      <a:lnTo>
                        <a:pt x="49" y="52"/>
                      </a:lnTo>
                      <a:lnTo>
                        <a:pt x="47" y="51"/>
                      </a:lnTo>
                      <a:lnTo>
                        <a:pt x="46" y="51"/>
                      </a:lnTo>
                      <a:lnTo>
                        <a:pt x="45" y="51"/>
                      </a:lnTo>
                      <a:lnTo>
                        <a:pt x="44" y="50"/>
                      </a:lnTo>
                      <a:lnTo>
                        <a:pt x="45" y="54"/>
                      </a:lnTo>
                      <a:lnTo>
                        <a:pt x="49" y="59"/>
                      </a:lnTo>
                      <a:lnTo>
                        <a:pt x="51" y="64"/>
                      </a:lnTo>
                      <a:lnTo>
                        <a:pt x="53" y="66"/>
                      </a:lnTo>
                      <a:lnTo>
                        <a:pt x="51" y="66"/>
                      </a:lnTo>
                      <a:lnTo>
                        <a:pt x="49" y="65"/>
                      </a:lnTo>
                      <a:lnTo>
                        <a:pt x="46" y="62"/>
                      </a:lnTo>
                      <a:lnTo>
                        <a:pt x="45" y="61"/>
                      </a:lnTo>
                      <a:lnTo>
                        <a:pt x="46" y="65"/>
                      </a:lnTo>
                      <a:lnTo>
                        <a:pt x="47" y="69"/>
                      </a:lnTo>
                      <a:lnTo>
                        <a:pt x="50" y="73"/>
                      </a:lnTo>
                      <a:lnTo>
                        <a:pt x="53" y="76"/>
                      </a:lnTo>
                      <a:lnTo>
                        <a:pt x="53" y="77"/>
                      </a:lnTo>
                      <a:lnTo>
                        <a:pt x="54" y="79"/>
                      </a:lnTo>
                      <a:lnTo>
                        <a:pt x="54" y="80"/>
                      </a:lnTo>
                      <a:lnTo>
                        <a:pt x="56" y="81"/>
                      </a:lnTo>
                      <a:lnTo>
                        <a:pt x="57" y="84"/>
                      </a:lnTo>
                      <a:lnTo>
                        <a:pt x="60" y="88"/>
                      </a:lnTo>
                      <a:lnTo>
                        <a:pt x="64" y="90"/>
                      </a:lnTo>
                      <a:lnTo>
                        <a:pt x="69" y="91"/>
                      </a:lnTo>
                      <a:lnTo>
                        <a:pt x="68" y="90"/>
                      </a:lnTo>
                      <a:lnTo>
                        <a:pt x="67" y="89"/>
                      </a:lnTo>
                      <a:lnTo>
                        <a:pt x="66" y="87"/>
                      </a:lnTo>
                      <a:lnTo>
                        <a:pt x="65" y="85"/>
                      </a:lnTo>
                      <a:lnTo>
                        <a:pt x="69" y="81"/>
                      </a:lnTo>
                      <a:lnTo>
                        <a:pt x="75" y="77"/>
                      </a:lnTo>
                      <a:lnTo>
                        <a:pt x="80" y="76"/>
                      </a:lnTo>
                      <a:lnTo>
                        <a:pt x="84" y="79"/>
                      </a:lnTo>
                      <a:lnTo>
                        <a:pt x="88" y="82"/>
                      </a:lnTo>
                      <a:lnTo>
                        <a:pt x="90" y="87"/>
                      </a:lnTo>
                      <a:lnTo>
                        <a:pt x="91" y="90"/>
                      </a:lnTo>
                      <a:lnTo>
                        <a:pt x="90" y="96"/>
                      </a:lnTo>
                      <a:lnTo>
                        <a:pt x="90" y="97"/>
                      </a:lnTo>
                      <a:lnTo>
                        <a:pt x="89" y="99"/>
                      </a:lnTo>
                      <a:lnTo>
                        <a:pt x="88" y="100"/>
                      </a:lnTo>
                      <a:lnTo>
                        <a:pt x="87" y="102"/>
                      </a:lnTo>
                      <a:lnTo>
                        <a:pt x="87" y="104"/>
                      </a:lnTo>
                      <a:lnTo>
                        <a:pt x="87" y="106"/>
                      </a:lnTo>
                      <a:lnTo>
                        <a:pt x="87" y="108"/>
                      </a:lnTo>
                      <a:lnTo>
                        <a:pt x="87" y="111"/>
                      </a:lnTo>
                      <a:lnTo>
                        <a:pt x="87" y="114"/>
                      </a:lnTo>
                      <a:lnTo>
                        <a:pt x="87" y="119"/>
                      </a:lnTo>
                      <a:lnTo>
                        <a:pt x="87" y="125"/>
                      </a:lnTo>
                      <a:lnTo>
                        <a:pt x="88" y="128"/>
                      </a:lnTo>
                      <a:lnTo>
                        <a:pt x="90" y="129"/>
                      </a:lnTo>
                      <a:lnTo>
                        <a:pt x="92" y="132"/>
                      </a:lnTo>
                      <a:lnTo>
                        <a:pt x="95" y="133"/>
                      </a:lnTo>
                      <a:lnTo>
                        <a:pt x="97" y="133"/>
                      </a:lnTo>
                      <a:lnTo>
                        <a:pt x="99" y="133"/>
                      </a:lnTo>
                      <a:lnTo>
                        <a:pt x="100" y="133"/>
                      </a:lnTo>
                      <a:lnTo>
                        <a:pt x="103" y="133"/>
                      </a:lnTo>
                      <a:lnTo>
                        <a:pt x="104" y="133"/>
                      </a:lnTo>
                      <a:lnTo>
                        <a:pt x="106" y="134"/>
                      </a:lnTo>
                      <a:lnTo>
                        <a:pt x="107" y="135"/>
                      </a:lnTo>
                      <a:lnTo>
                        <a:pt x="110" y="136"/>
                      </a:lnTo>
                      <a:lnTo>
                        <a:pt x="112" y="137"/>
                      </a:lnTo>
                      <a:close/>
                    </a:path>
                  </a:pathLst>
                </a:custGeom>
                <a:noFill/>
                <a:ln w="9525">
                  <a:solidFill>
                    <a:srgbClr val="004250"/>
                  </a:solidFill>
                  <a:round/>
                </a:ln>
              </p:spPr>
              <p:txBody>
                <a:bodyPr/>
                <a:lstStyle/>
                <a:p>
                  <a:endParaRPr lang="zh-CN" altLang="en-US" sz="100">
                    <a:solidFill>
                      <a:schemeClr val="tx1"/>
                    </a:solidFill>
                  </a:endParaRPr>
                </a:p>
              </p:txBody>
            </p:sp>
            <p:sp>
              <p:nvSpPr>
                <p:cNvPr id="567" name="Freeform 60"/>
                <p:cNvSpPr>
                  <a:spLocks noChangeAspect="1"/>
                </p:cNvSpPr>
                <p:nvPr/>
              </p:nvSpPr>
              <p:spPr bwMode="auto">
                <a:xfrm>
                  <a:off x="5382" y="2072"/>
                  <a:ext cx="70" cy="93"/>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w 156"/>
                    <a:gd name="T65" fmla="*/ 0 h 206"/>
                    <a:gd name="T66" fmla="*/ 0 w 156"/>
                    <a:gd name="T67" fmla="*/ 0 h 206"/>
                    <a:gd name="T68" fmla="*/ 0 w 156"/>
                    <a:gd name="T69" fmla="*/ 0 h 206"/>
                    <a:gd name="T70" fmla="*/ 0 w 156"/>
                    <a:gd name="T71" fmla="*/ 0 h 206"/>
                    <a:gd name="T72" fmla="*/ 0 w 156"/>
                    <a:gd name="T73" fmla="*/ 0 h 206"/>
                    <a:gd name="T74" fmla="*/ 0 w 156"/>
                    <a:gd name="T75" fmla="*/ 0 h 206"/>
                    <a:gd name="T76" fmla="*/ 0 w 156"/>
                    <a:gd name="T77" fmla="*/ 0 h 206"/>
                    <a:gd name="T78" fmla="*/ 0 w 156"/>
                    <a:gd name="T79" fmla="*/ 0 h 206"/>
                    <a:gd name="T80" fmla="*/ 0 w 156"/>
                    <a:gd name="T81" fmla="*/ 0 h 206"/>
                    <a:gd name="T82" fmla="*/ 0 w 156"/>
                    <a:gd name="T83" fmla="*/ 0 h 206"/>
                    <a:gd name="T84" fmla="*/ 0 w 156"/>
                    <a:gd name="T85" fmla="*/ 0 h 206"/>
                    <a:gd name="T86" fmla="*/ 0 w 156"/>
                    <a:gd name="T87" fmla="*/ 0 h 206"/>
                    <a:gd name="T88" fmla="*/ 0 w 156"/>
                    <a:gd name="T89" fmla="*/ 0 h 206"/>
                    <a:gd name="T90" fmla="*/ 0 w 156"/>
                    <a:gd name="T91" fmla="*/ 0 h 206"/>
                    <a:gd name="T92" fmla="*/ 0 w 156"/>
                    <a:gd name="T93" fmla="*/ 0 h 206"/>
                    <a:gd name="T94" fmla="*/ 0 w 156"/>
                    <a:gd name="T95" fmla="*/ 0 h 206"/>
                    <a:gd name="T96" fmla="*/ 0 w 156"/>
                    <a:gd name="T97" fmla="*/ 0 h 206"/>
                    <a:gd name="T98" fmla="*/ 0 w 156"/>
                    <a:gd name="T99" fmla="*/ 0 h 206"/>
                    <a:gd name="T100" fmla="*/ 0 w 156"/>
                    <a:gd name="T101" fmla="*/ 0 h 206"/>
                    <a:gd name="T102" fmla="*/ 0 w 156"/>
                    <a:gd name="T103" fmla="*/ 0 h 2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6"/>
                    <a:gd name="T157" fmla="*/ 0 h 206"/>
                    <a:gd name="T158" fmla="*/ 156 w 156"/>
                    <a:gd name="T159" fmla="*/ 206 h 2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6" h="206">
                      <a:moveTo>
                        <a:pt x="41" y="6"/>
                      </a:moveTo>
                      <a:lnTo>
                        <a:pt x="45" y="4"/>
                      </a:lnTo>
                      <a:lnTo>
                        <a:pt x="48" y="2"/>
                      </a:lnTo>
                      <a:lnTo>
                        <a:pt x="52" y="1"/>
                      </a:lnTo>
                      <a:lnTo>
                        <a:pt x="54" y="0"/>
                      </a:lnTo>
                      <a:lnTo>
                        <a:pt x="53" y="2"/>
                      </a:lnTo>
                      <a:lnTo>
                        <a:pt x="52" y="3"/>
                      </a:lnTo>
                      <a:lnTo>
                        <a:pt x="49" y="6"/>
                      </a:lnTo>
                      <a:lnTo>
                        <a:pt x="48" y="7"/>
                      </a:lnTo>
                      <a:lnTo>
                        <a:pt x="54" y="6"/>
                      </a:lnTo>
                      <a:lnTo>
                        <a:pt x="60" y="3"/>
                      </a:lnTo>
                      <a:lnTo>
                        <a:pt x="65" y="2"/>
                      </a:lnTo>
                      <a:lnTo>
                        <a:pt x="69" y="1"/>
                      </a:lnTo>
                      <a:lnTo>
                        <a:pt x="71" y="2"/>
                      </a:lnTo>
                      <a:lnTo>
                        <a:pt x="75" y="3"/>
                      </a:lnTo>
                      <a:lnTo>
                        <a:pt x="77" y="3"/>
                      </a:lnTo>
                      <a:lnTo>
                        <a:pt x="80" y="3"/>
                      </a:lnTo>
                      <a:lnTo>
                        <a:pt x="80" y="6"/>
                      </a:lnTo>
                      <a:lnTo>
                        <a:pt x="82" y="8"/>
                      </a:lnTo>
                      <a:lnTo>
                        <a:pt x="83" y="9"/>
                      </a:lnTo>
                      <a:lnTo>
                        <a:pt x="85" y="10"/>
                      </a:lnTo>
                      <a:lnTo>
                        <a:pt x="90" y="10"/>
                      </a:lnTo>
                      <a:lnTo>
                        <a:pt x="95" y="9"/>
                      </a:lnTo>
                      <a:lnTo>
                        <a:pt x="101" y="9"/>
                      </a:lnTo>
                      <a:lnTo>
                        <a:pt x="103" y="10"/>
                      </a:lnTo>
                      <a:lnTo>
                        <a:pt x="102" y="14"/>
                      </a:lnTo>
                      <a:lnTo>
                        <a:pt x="100" y="16"/>
                      </a:lnTo>
                      <a:lnTo>
                        <a:pt x="98" y="18"/>
                      </a:lnTo>
                      <a:lnTo>
                        <a:pt x="97" y="21"/>
                      </a:lnTo>
                      <a:lnTo>
                        <a:pt x="99" y="22"/>
                      </a:lnTo>
                      <a:lnTo>
                        <a:pt x="102" y="24"/>
                      </a:lnTo>
                      <a:lnTo>
                        <a:pt x="105" y="27"/>
                      </a:lnTo>
                      <a:lnTo>
                        <a:pt x="105" y="29"/>
                      </a:lnTo>
                      <a:lnTo>
                        <a:pt x="103" y="30"/>
                      </a:lnTo>
                      <a:lnTo>
                        <a:pt x="101" y="31"/>
                      </a:lnTo>
                      <a:lnTo>
                        <a:pt x="100" y="31"/>
                      </a:lnTo>
                      <a:lnTo>
                        <a:pt x="98" y="30"/>
                      </a:lnTo>
                      <a:lnTo>
                        <a:pt x="99" y="32"/>
                      </a:lnTo>
                      <a:lnTo>
                        <a:pt x="101" y="34"/>
                      </a:lnTo>
                      <a:lnTo>
                        <a:pt x="102" y="38"/>
                      </a:lnTo>
                      <a:lnTo>
                        <a:pt x="105" y="39"/>
                      </a:lnTo>
                      <a:lnTo>
                        <a:pt x="100" y="38"/>
                      </a:lnTo>
                      <a:lnTo>
                        <a:pt x="95" y="35"/>
                      </a:lnTo>
                      <a:lnTo>
                        <a:pt x="91" y="33"/>
                      </a:lnTo>
                      <a:lnTo>
                        <a:pt x="87" y="31"/>
                      </a:lnTo>
                      <a:lnTo>
                        <a:pt x="87" y="33"/>
                      </a:lnTo>
                      <a:lnTo>
                        <a:pt x="88" y="35"/>
                      </a:lnTo>
                      <a:lnTo>
                        <a:pt x="88" y="39"/>
                      </a:lnTo>
                      <a:lnTo>
                        <a:pt x="90" y="40"/>
                      </a:lnTo>
                      <a:lnTo>
                        <a:pt x="88" y="39"/>
                      </a:lnTo>
                      <a:lnTo>
                        <a:pt x="87" y="39"/>
                      </a:lnTo>
                      <a:lnTo>
                        <a:pt x="86" y="39"/>
                      </a:lnTo>
                      <a:lnTo>
                        <a:pt x="85" y="38"/>
                      </a:lnTo>
                      <a:lnTo>
                        <a:pt x="86" y="42"/>
                      </a:lnTo>
                      <a:lnTo>
                        <a:pt x="90" y="47"/>
                      </a:lnTo>
                      <a:lnTo>
                        <a:pt x="92" y="52"/>
                      </a:lnTo>
                      <a:lnTo>
                        <a:pt x="94" y="54"/>
                      </a:lnTo>
                      <a:lnTo>
                        <a:pt x="92" y="54"/>
                      </a:lnTo>
                      <a:lnTo>
                        <a:pt x="90" y="53"/>
                      </a:lnTo>
                      <a:lnTo>
                        <a:pt x="87" y="50"/>
                      </a:lnTo>
                      <a:lnTo>
                        <a:pt x="86" y="49"/>
                      </a:lnTo>
                      <a:lnTo>
                        <a:pt x="87" y="53"/>
                      </a:lnTo>
                      <a:lnTo>
                        <a:pt x="88" y="57"/>
                      </a:lnTo>
                      <a:lnTo>
                        <a:pt x="91" y="61"/>
                      </a:lnTo>
                      <a:lnTo>
                        <a:pt x="94" y="64"/>
                      </a:lnTo>
                      <a:lnTo>
                        <a:pt x="95" y="68"/>
                      </a:lnTo>
                      <a:lnTo>
                        <a:pt x="98" y="72"/>
                      </a:lnTo>
                      <a:lnTo>
                        <a:pt x="102" y="77"/>
                      </a:lnTo>
                      <a:lnTo>
                        <a:pt x="110" y="79"/>
                      </a:lnTo>
                      <a:lnTo>
                        <a:pt x="109" y="78"/>
                      </a:lnTo>
                      <a:lnTo>
                        <a:pt x="108" y="77"/>
                      </a:lnTo>
                      <a:lnTo>
                        <a:pt x="107" y="75"/>
                      </a:lnTo>
                      <a:lnTo>
                        <a:pt x="106" y="73"/>
                      </a:lnTo>
                      <a:lnTo>
                        <a:pt x="110" y="69"/>
                      </a:lnTo>
                      <a:lnTo>
                        <a:pt x="116" y="65"/>
                      </a:lnTo>
                      <a:lnTo>
                        <a:pt x="121" y="64"/>
                      </a:lnTo>
                      <a:lnTo>
                        <a:pt x="125" y="67"/>
                      </a:lnTo>
                      <a:lnTo>
                        <a:pt x="129" y="70"/>
                      </a:lnTo>
                      <a:lnTo>
                        <a:pt x="131" y="75"/>
                      </a:lnTo>
                      <a:lnTo>
                        <a:pt x="132" y="78"/>
                      </a:lnTo>
                      <a:lnTo>
                        <a:pt x="131" y="84"/>
                      </a:lnTo>
                      <a:lnTo>
                        <a:pt x="131" y="85"/>
                      </a:lnTo>
                      <a:lnTo>
                        <a:pt x="130" y="87"/>
                      </a:lnTo>
                      <a:lnTo>
                        <a:pt x="129" y="88"/>
                      </a:lnTo>
                      <a:lnTo>
                        <a:pt x="128" y="90"/>
                      </a:lnTo>
                      <a:lnTo>
                        <a:pt x="128" y="92"/>
                      </a:lnTo>
                      <a:lnTo>
                        <a:pt x="128" y="94"/>
                      </a:lnTo>
                      <a:lnTo>
                        <a:pt x="128" y="96"/>
                      </a:lnTo>
                      <a:lnTo>
                        <a:pt x="128" y="99"/>
                      </a:lnTo>
                      <a:lnTo>
                        <a:pt x="128" y="102"/>
                      </a:lnTo>
                      <a:lnTo>
                        <a:pt x="128" y="107"/>
                      </a:lnTo>
                      <a:lnTo>
                        <a:pt x="128" y="113"/>
                      </a:lnTo>
                      <a:lnTo>
                        <a:pt x="129" y="116"/>
                      </a:lnTo>
                      <a:lnTo>
                        <a:pt x="131" y="117"/>
                      </a:lnTo>
                      <a:lnTo>
                        <a:pt x="133" y="120"/>
                      </a:lnTo>
                      <a:lnTo>
                        <a:pt x="136" y="121"/>
                      </a:lnTo>
                      <a:lnTo>
                        <a:pt x="138" y="121"/>
                      </a:lnTo>
                      <a:lnTo>
                        <a:pt x="140" y="121"/>
                      </a:lnTo>
                      <a:lnTo>
                        <a:pt x="141" y="121"/>
                      </a:lnTo>
                      <a:lnTo>
                        <a:pt x="144" y="121"/>
                      </a:lnTo>
                      <a:lnTo>
                        <a:pt x="145" y="121"/>
                      </a:lnTo>
                      <a:lnTo>
                        <a:pt x="147" y="122"/>
                      </a:lnTo>
                      <a:lnTo>
                        <a:pt x="148" y="123"/>
                      </a:lnTo>
                      <a:lnTo>
                        <a:pt x="151" y="124"/>
                      </a:lnTo>
                      <a:lnTo>
                        <a:pt x="153" y="125"/>
                      </a:lnTo>
                      <a:lnTo>
                        <a:pt x="152" y="131"/>
                      </a:lnTo>
                      <a:lnTo>
                        <a:pt x="152" y="137"/>
                      </a:lnTo>
                      <a:lnTo>
                        <a:pt x="153" y="141"/>
                      </a:lnTo>
                      <a:lnTo>
                        <a:pt x="156" y="146"/>
                      </a:lnTo>
                      <a:lnTo>
                        <a:pt x="155" y="152"/>
                      </a:lnTo>
                      <a:lnTo>
                        <a:pt x="152" y="160"/>
                      </a:lnTo>
                      <a:lnTo>
                        <a:pt x="146" y="168"/>
                      </a:lnTo>
                      <a:lnTo>
                        <a:pt x="140" y="177"/>
                      </a:lnTo>
                      <a:lnTo>
                        <a:pt x="133" y="185"/>
                      </a:lnTo>
                      <a:lnTo>
                        <a:pt x="126" y="192"/>
                      </a:lnTo>
                      <a:lnTo>
                        <a:pt x="120" y="199"/>
                      </a:lnTo>
                      <a:lnTo>
                        <a:pt x="113" y="202"/>
                      </a:lnTo>
                      <a:lnTo>
                        <a:pt x="108" y="205"/>
                      </a:lnTo>
                      <a:lnTo>
                        <a:pt x="102" y="206"/>
                      </a:lnTo>
                      <a:lnTo>
                        <a:pt x="97" y="206"/>
                      </a:lnTo>
                      <a:lnTo>
                        <a:pt x="91" y="206"/>
                      </a:lnTo>
                      <a:lnTo>
                        <a:pt x="82" y="205"/>
                      </a:lnTo>
                      <a:lnTo>
                        <a:pt x="75" y="202"/>
                      </a:lnTo>
                      <a:lnTo>
                        <a:pt x="68" y="201"/>
                      </a:lnTo>
                      <a:lnTo>
                        <a:pt x="64" y="200"/>
                      </a:lnTo>
                      <a:lnTo>
                        <a:pt x="57" y="197"/>
                      </a:lnTo>
                      <a:lnTo>
                        <a:pt x="52" y="193"/>
                      </a:lnTo>
                      <a:lnTo>
                        <a:pt x="47" y="190"/>
                      </a:lnTo>
                      <a:lnTo>
                        <a:pt x="46" y="187"/>
                      </a:lnTo>
                      <a:lnTo>
                        <a:pt x="42" y="187"/>
                      </a:lnTo>
                      <a:lnTo>
                        <a:pt x="41" y="186"/>
                      </a:lnTo>
                      <a:lnTo>
                        <a:pt x="39" y="186"/>
                      </a:lnTo>
                      <a:lnTo>
                        <a:pt x="36" y="186"/>
                      </a:lnTo>
                      <a:lnTo>
                        <a:pt x="32" y="184"/>
                      </a:lnTo>
                      <a:lnTo>
                        <a:pt x="30" y="182"/>
                      </a:lnTo>
                      <a:lnTo>
                        <a:pt x="27" y="179"/>
                      </a:lnTo>
                      <a:lnTo>
                        <a:pt x="26" y="176"/>
                      </a:lnTo>
                      <a:lnTo>
                        <a:pt x="25" y="174"/>
                      </a:lnTo>
                      <a:lnTo>
                        <a:pt x="25" y="171"/>
                      </a:lnTo>
                      <a:lnTo>
                        <a:pt x="26" y="169"/>
                      </a:lnTo>
                      <a:lnTo>
                        <a:pt x="27" y="167"/>
                      </a:lnTo>
                      <a:lnTo>
                        <a:pt x="27" y="163"/>
                      </a:lnTo>
                      <a:lnTo>
                        <a:pt x="25" y="161"/>
                      </a:lnTo>
                      <a:lnTo>
                        <a:pt x="22" y="159"/>
                      </a:lnTo>
                      <a:lnTo>
                        <a:pt x="19" y="157"/>
                      </a:lnTo>
                      <a:lnTo>
                        <a:pt x="18" y="157"/>
                      </a:lnTo>
                      <a:lnTo>
                        <a:pt x="18" y="155"/>
                      </a:lnTo>
                      <a:lnTo>
                        <a:pt x="18" y="154"/>
                      </a:lnTo>
                      <a:lnTo>
                        <a:pt x="18" y="153"/>
                      </a:lnTo>
                      <a:lnTo>
                        <a:pt x="19" y="152"/>
                      </a:lnTo>
                      <a:lnTo>
                        <a:pt x="21" y="151"/>
                      </a:lnTo>
                      <a:lnTo>
                        <a:pt x="22" y="148"/>
                      </a:lnTo>
                      <a:lnTo>
                        <a:pt x="24" y="145"/>
                      </a:lnTo>
                      <a:lnTo>
                        <a:pt x="17" y="143"/>
                      </a:lnTo>
                      <a:lnTo>
                        <a:pt x="15" y="140"/>
                      </a:lnTo>
                      <a:lnTo>
                        <a:pt x="14" y="137"/>
                      </a:lnTo>
                      <a:lnTo>
                        <a:pt x="15" y="136"/>
                      </a:lnTo>
                      <a:lnTo>
                        <a:pt x="15" y="133"/>
                      </a:lnTo>
                      <a:lnTo>
                        <a:pt x="15" y="131"/>
                      </a:lnTo>
                      <a:lnTo>
                        <a:pt x="14" y="128"/>
                      </a:lnTo>
                      <a:lnTo>
                        <a:pt x="14" y="125"/>
                      </a:lnTo>
                      <a:lnTo>
                        <a:pt x="13" y="125"/>
                      </a:lnTo>
                      <a:lnTo>
                        <a:pt x="10" y="124"/>
                      </a:lnTo>
                      <a:lnTo>
                        <a:pt x="8" y="124"/>
                      </a:lnTo>
                      <a:lnTo>
                        <a:pt x="4" y="124"/>
                      </a:lnTo>
                      <a:lnTo>
                        <a:pt x="2" y="123"/>
                      </a:lnTo>
                      <a:lnTo>
                        <a:pt x="0" y="122"/>
                      </a:lnTo>
                      <a:lnTo>
                        <a:pt x="0" y="120"/>
                      </a:lnTo>
                      <a:lnTo>
                        <a:pt x="0" y="117"/>
                      </a:lnTo>
                      <a:lnTo>
                        <a:pt x="0" y="115"/>
                      </a:lnTo>
                      <a:lnTo>
                        <a:pt x="2" y="110"/>
                      </a:lnTo>
                      <a:lnTo>
                        <a:pt x="3" y="107"/>
                      </a:lnTo>
                      <a:lnTo>
                        <a:pt x="4" y="105"/>
                      </a:lnTo>
                      <a:lnTo>
                        <a:pt x="4" y="101"/>
                      </a:lnTo>
                      <a:lnTo>
                        <a:pt x="7" y="96"/>
                      </a:lnTo>
                      <a:lnTo>
                        <a:pt x="8" y="92"/>
                      </a:lnTo>
                      <a:lnTo>
                        <a:pt x="9" y="88"/>
                      </a:lnTo>
                      <a:lnTo>
                        <a:pt x="8" y="87"/>
                      </a:lnTo>
                      <a:lnTo>
                        <a:pt x="7" y="87"/>
                      </a:lnTo>
                      <a:lnTo>
                        <a:pt x="6" y="86"/>
                      </a:lnTo>
                      <a:lnTo>
                        <a:pt x="8" y="84"/>
                      </a:lnTo>
                      <a:lnTo>
                        <a:pt x="9" y="82"/>
                      </a:lnTo>
                      <a:lnTo>
                        <a:pt x="8" y="79"/>
                      </a:lnTo>
                      <a:lnTo>
                        <a:pt x="7" y="78"/>
                      </a:lnTo>
                      <a:lnTo>
                        <a:pt x="6" y="77"/>
                      </a:lnTo>
                      <a:lnTo>
                        <a:pt x="4" y="76"/>
                      </a:lnTo>
                      <a:lnTo>
                        <a:pt x="4" y="75"/>
                      </a:lnTo>
                      <a:lnTo>
                        <a:pt x="4" y="73"/>
                      </a:lnTo>
                      <a:lnTo>
                        <a:pt x="3" y="73"/>
                      </a:lnTo>
                      <a:lnTo>
                        <a:pt x="3" y="72"/>
                      </a:lnTo>
                      <a:lnTo>
                        <a:pt x="2" y="71"/>
                      </a:lnTo>
                      <a:lnTo>
                        <a:pt x="1" y="70"/>
                      </a:lnTo>
                      <a:lnTo>
                        <a:pt x="2" y="69"/>
                      </a:lnTo>
                      <a:lnTo>
                        <a:pt x="3" y="67"/>
                      </a:lnTo>
                      <a:lnTo>
                        <a:pt x="6" y="63"/>
                      </a:lnTo>
                      <a:lnTo>
                        <a:pt x="8" y="61"/>
                      </a:lnTo>
                      <a:lnTo>
                        <a:pt x="8" y="54"/>
                      </a:lnTo>
                      <a:lnTo>
                        <a:pt x="9" y="48"/>
                      </a:lnTo>
                      <a:lnTo>
                        <a:pt x="10" y="42"/>
                      </a:lnTo>
                      <a:lnTo>
                        <a:pt x="13" y="38"/>
                      </a:lnTo>
                      <a:lnTo>
                        <a:pt x="17" y="30"/>
                      </a:lnTo>
                      <a:lnTo>
                        <a:pt x="21" y="24"/>
                      </a:lnTo>
                      <a:lnTo>
                        <a:pt x="23" y="21"/>
                      </a:lnTo>
                      <a:lnTo>
                        <a:pt x="25" y="18"/>
                      </a:lnTo>
                      <a:lnTo>
                        <a:pt x="29" y="15"/>
                      </a:lnTo>
                      <a:lnTo>
                        <a:pt x="34" y="11"/>
                      </a:lnTo>
                      <a:lnTo>
                        <a:pt x="39" y="8"/>
                      </a:lnTo>
                      <a:lnTo>
                        <a:pt x="41" y="6"/>
                      </a:lnTo>
                      <a:close/>
                    </a:path>
                  </a:pathLst>
                </a:custGeom>
                <a:noFill/>
                <a:ln w="9525">
                  <a:solidFill>
                    <a:srgbClr val="004250"/>
                  </a:solidFill>
                  <a:round/>
                </a:ln>
              </p:spPr>
              <p:txBody>
                <a:bodyPr/>
                <a:lstStyle/>
                <a:p>
                  <a:endParaRPr lang="zh-CN" altLang="en-US" sz="100">
                    <a:solidFill>
                      <a:schemeClr val="tx1"/>
                    </a:solidFill>
                  </a:endParaRPr>
                </a:p>
              </p:txBody>
            </p:sp>
            <p:sp>
              <p:nvSpPr>
                <p:cNvPr id="568" name="Freeform 61"/>
                <p:cNvSpPr>
                  <a:spLocks noChangeAspect="1"/>
                </p:cNvSpPr>
                <p:nvPr/>
              </p:nvSpPr>
              <p:spPr bwMode="auto">
                <a:xfrm>
                  <a:off x="5397" y="2135"/>
                  <a:ext cx="4" cy="4"/>
                </a:xfrm>
                <a:custGeom>
                  <a:avLst/>
                  <a:gdLst>
                    <a:gd name="T0" fmla="*/ 1 w 7"/>
                    <a:gd name="T1" fmla="*/ 1 h 7"/>
                    <a:gd name="T2" fmla="*/ 1 w 7"/>
                    <a:gd name="T3" fmla="*/ 1 h 7"/>
                    <a:gd name="T4" fmla="*/ 1 w 7"/>
                    <a:gd name="T5" fmla="*/ 1 h 7"/>
                    <a:gd name="T6" fmla="*/ 0 w 7"/>
                    <a:gd name="T7" fmla="*/ 1 h 7"/>
                    <a:gd name="T8" fmla="*/ 0 w 7"/>
                    <a:gd name="T9" fmla="*/ 1 h 7"/>
                    <a:gd name="T10" fmla="*/ 1 w 7"/>
                    <a:gd name="T11" fmla="*/ 1 h 7"/>
                    <a:gd name="T12" fmla="*/ 1 w 7"/>
                    <a:gd name="T13" fmla="*/ 1 h 7"/>
                    <a:gd name="T14" fmla="*/ 1 w 7"/>
                    <a:gd name="T15" fmla="*/ 1 h 7"/>
                    <a:gd name="T16" fmla="*/ 1 w 7"/>
                    <a:gd name="T17" fmla="*/ 0 h 7"/>
                    <a:gd name="T18" fmla="*/ 1 w 7"/>
                    <a:gd name="T19" fmla="*/ 1 h 7"/>
                    <a:gd name="T20" fmla="*/ 1 w 7"/>
                    <a:gd name="T21" fmla="*/ 1 h 7"/>
                    <a:gd name="T22" fmla="*/ 1 w 7"/>
                    <a:gd name="T23" fmla="*/ 1 h 7"/>
                    <a:gd name="T24" fmla="*/ 1 w 7"/>
                    <a:gd name="T25" fmla="*/ 1 h 7"/>
                    <a:gd name="T26" fmla="*/ 1 w 7"/>
                    <a:gd name="T27" fmla="*/ 1 h 7"/>
                    <a:gd name="T28" fmla="*/ 1 w 7"/>
                    <a:gd name="T29" fmla="*/ 1 h 7"/>
                    <a:gd name="T30" fmla="*/ 1 w 7"/>
                    <a:gd name="T31" fmla="*/ 1 h 7"/>
                    <a:gd name="T32" fmla="*/ 1 w 7"/>
                    <a:gd name="T33" fmla="*/ 1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7"/>
                    <a:gd name="T53" fmla="*/ 7 w 7"/>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7">
                      <a:moveTo>
                        <a:pt x="2" y="4"/>
                      </a:moveTo>
                      <a:lnTo>
                        <a:pt x="2" y="4"/>
                      </a:lnTo>
                      <a:lnTo>
                        <a:pt x="2" y="3"/>
                      </a:lnTo>
                      <a:lnTo>
                        <a:pt x="0" y="3"/>
                      </a:lnTo>
                      <a:lnTo>
                        <a:pt x="2" y="3"/>
                      </a:lnTo>
                      <a:lnTo>
                        <a:pt x="3" y="1"/>
                      </a:lnTo>
                      <a:lnTo>
                        <a:pt x="4" y="1"/>
                      </a:lnTo>
                      <a:lnTo>
                        <a:pt x="5" y="0"/>
                      </a:lnTo>
                      <a:lnTo>
                        <a:pt x="6" y="3"/>
                      </a:lnTo>
                      <a:lnTo>
                        <a:pt x="6" y="4"/>
                      </a:lnTo>
                      <a:lnTo>
                        <a:pt x="7" y="6"/>
                      </a:lnTo>
                      <a:lnTo>
                        <a:pt x="7" y="7"/>
                      </a:lnTo>
                      <a:lnTo>
                        <a:pt x="6" y="7"/>
                      </a:lnTo>
                      <a:lnTo>
                        <a:pt x="5" y="6"/>
                      </a:lnTo>
                      <a:lnTo>
                        <a:pt x="3" y="5"/>
                      </a:lnTo>
                      <a:lnTo>
                        <a:pt x="2" y="4"/>
                      </a:lnTo>
                      <a:close/>
                    </a:path>
                  </a:pathLst>
                </a:custGeom>
                <a:noFill/>
                <a:ln w="9525">
                  <a:solidFill>
                    <a:srgbClr val="004250"/>
                  </a:solidFill>
                  <a:round/>
                </a:ln>
              </p:spPr>
              <p:txBody>
                <a:bodyPr/>
                <a:lstStyle/>
                <a:p>
                  <a:endParaRPr lang="zh-CN" altLang="en-US" sz="100">
                    <a:solidFill>
                      <a:schemeClr val="tx1"/>
                    </a:solidFill>
                  </a:endParaRPr>
                </a:p>
              </p:txBody>
            </p:sp>
            <p:sp>
              <p:nvSpPr>
                <p:cNvPr id="569" name="Freeform 62"/>
                <p:cNvSpPr>
                  <a:spLocks noChangeAspect="1"/>
                </p:cNvSpPr>
                <p:nvPr/>
              </p:nvSpPr>
              <p:spPr bwMode="auto">
                <a:xfrm>
                  <a:off x="5394" y="2108"/>
                  <a:ext cx="58" cy="57"/>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w 130"/>
                    <a:gd name="T17" fmla="*/ 0 h 127"/>
                    <a:gd name="T18" fmla="*/ 0 w 130"/>
                    <a:gd name="T19" fmla="*/ 0 h 127"/>
                    <a:gd name="T20" fmla="*/ 0 w 130"/>
                    <a:gd name="T21" fmla="*/ 0 h 127"/>
                    <a:gd name="T22" fmla="*/ 0 w 130"/>
                    <a:gd name="T23" fmla="*/ 0 h 127"/>
                    <a:gd name="T24" fmla="*/ 0 w 130"/>
                    <a:gd name="T25" fmla="*/ 0 h 127"/>
                    <a:gd name="T26" fmla="*/ 0 w 130"/>
                    <a:gd name="T27" fmla="*/ 0 h 127"/>
                    <a:gd name="T28" fmla="*/ 0 w 130"/>
                    <a:gd name="T29" fmla="*/ 0 h 127"/>
                    <a:gd name="T30" fmla="*/ 0 w 130"/>
                    <a:gd name="T31" fmla="*/ 0 h 127"/>
                    <a:gd name="T32" fmla="*/ 0 w 130"/>
                    <a:gd name="T33" fmla="*/ 0 h 127"/>
                    <a:gd name="T34" fmla="*/ 0 w 130"/>
                    <a:gd name="T35" fmla="*/ 0 h 127"/>
                    <a:gd name="T36" fmla="*/ 0 w 130"/>
                    <a:gd name="T37" fmla="*/ 0 h 127"/>
                    <a:gd name="T38" fmla="*/ 0 w 130"/>
                    <a:gd name="T39" fmla="*/ 0 h 127"/>
                    <a:gd name="T40" fmla="*/ 0 w 130"/>
                    <a:gd name="T41" fmla="*/ 0 h 127"/>
                    <a:gd name="T42" fmla="*/ 0 w 130"/>
                    <a:gd name="T43" fmla="*/ 0 h 127"/>
                    <a:gd name="T44" fmla="*/ 0 w 130"/>
                    <a:gd name="T45" fmla="*/ 0 h 127"/>
                    <a:gd name="T46" fmla="*/ 0 w 130"/>
                    <a:gd name="T47" fmla="*/ 0 h 127"/>
                    <a:gd name="T48" fmla="*/ 0 w 130"/>
                    <a:gd name="T49" fmla="*/ 0 h 127"/>
                    <a:gd name="T50" fmla="*/ 0 w 130"/>
                    <a:gd name="T51" fmla="*/ 0 h 127"/>
                    <a:gd name="T52" fmla="*/ 0 w 130"/>
                    <a:gd name="T53" fmla="*/ 0 h 127"/>
                    <a:gd name="T54" fmla="*/ 0 w 130"/>
                    <a:gd name="T55" fmla="*/ 0 h 127"/>
                    <a:gd name="T56" fmla="*/ 0 w 130"/>
                    <a:gd name="T57" fmla="*/ 0 h 127"/>
                    <a:gd name="T58" fmla="*/ 0 w 130"/>
                    <a:gd name="T59" fmla="*/ 0 h 127"/>
                    <a:gd name="T60" fmla="*/ 0 w 130"/>
                    <a:gd name="T61" fmla="*/ 0 h 127"/>
                    <a:gd name="T62" fmla="*/ 0 w 130"/>
                    <a:gd name="T63" fmla="*/ 0 h 127"/>
                    <a:gd name="T64" fmla="*/ 0 w 130"/>
                    <a:gd name="T65" fmla="*/ 0 h 127"/>
                    <a:gd name="T66" fmla="*/ 0 w 130"/>
                    <a:gd name="T67" fmla="*/ 0 h 127"/>
                    <a:gd name="T68" fmla="*/ 0 w 130"/>
                    <a:gd name="T69" fmla="*/ 0 h 127"/>
                    <a:gd name="T70" fmla="*/ 0 w 130"/>
                    <a:gd name="T71" fmla="*/ 0 h 127"/>
                    <a:gd name="T72" fmla="*/ 0 w 130"/>
                    <a:gd name="T73" fmla="*/ 0 h 127"/>
                    <a:gd name="T74" fmla="*/ 0 w 130"/>
                    <a:gd name="T75" fmla="*/ 0 h 127"/>
                    <a:gd name="T76" fmla="*/ 0 w 130"/>
                    <a:gd name="T77" fmla="*/ 0 h 127"/>
                    <a:gd name="T78" fmla="*/ 0 w 130"/>
                    <a:gd name="T79" fmla="*/ 0 h 127"/>
                    <a:gd name="T80" fmla="*/ 0 w 130"/>
                    <a:gd name="T81" fmla="*/ 0 h 127"/>
                    <a:gd name="T82" fmla="*/ 0 w 130"/>
                    <a:gd name="T83" fmla="*/ 0 h 127"/>
                    <a:gd name="T84" fmla="*/ 0 w 130"/>
                    <a:gd name="T85" fmla="*/ 0 h 127"/>
                    <a:gd name="T86" fmla="*/ 0 w 130"/>
                    <a:gd name="T87" fmla="*/ 0 h 127"/>
                    <a:gd name="T88" fmla="*/ 0 w 130"/>
                    <a:gd name="T89" fmla="*/ 0 h 127"/>
                    <a:gd name="T90" fmla="*/ 0 w 130"/>
                    <a:gd name="T91" fmla="*/ 0 h 127"/>
                    <a:gd name="T92" fmla="*/ 0 w 130"/>
                    <a:gd name="T93" fmla="*/ 0 h 127"/>
                    <a:gd name="T94" fmla="*/ 0 w 130"/>
                    <a:gd name="T95" fmla="*/ 0 h 127"/>
                    <a:gd name="T96" fmla="*/ 0 w 130"/>
                    <a:gd name="T97" fmla="*/ 0 h 127"/>
                    <a:gd name="T98" fmla="*/ 0 w 130"/>
                    <a:gd name="T99" fmla="*/ 0 h 127"/>
                    <a:gd name="T100" fmla="*/ 0 w 130"/>
                    <a:gd name="T101" fmla="*/ 0 h 127"/>
                    <a:gd name="T102" fmla="*/ 0 w 130"/>
                    <a:gd name="T103" fmla="*/ 0 h 1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127"/>
                    <a:gd name="T158" fmla="*/ 130 w 130"/>
                    <a:gd name="T159" fmla="*/ 127 h 1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127">
                      <a:moveTo>
                        <a:pt x="102" y="11"/>
                      </a:moveTo>
                      <a:lnTo>
                        <a:pt x="102" y="13"/>
                      </a:lnTo>
                      <a:lnTo>
                        <a:pt x="102" y="15"/>
                      </a:lnTo>
                      <a:lnTo>
                        <a:pt x="102" y="17"/>
                      </a:lnTo>
                      <a:lnTo>
                        <a:pt x="102" y="20"/>
                      </a:lnTo>
                      <a:lnTo>
                        <a:pt x="102" y="23"/>
                      </a:lnTo>
                      <a:lnTo>
                        <a:pt x="102" y="28"/>
                      </a:lnTo>
                      <a:lnTo>
                        <a:pt x="102" y="34"/>
                      </a:lnTo>
                      <a:lnTo>
                        <a:pt x="103" y="37"/>
                      </a:lnTo>
                      <a:lnTo>
                        <a:pt x="105" y="38"/>
                      </a:lnTo>
                      <a:lnTo>
                        <a:pt x="107" y="41"/>
                      </a:lnTo>
                      <a:lnTo>
                        <a:pt x="110" y="42"/>
                      </a:lnTo>
                      <a:lnTo>
                        <a:pt x="112" y="42"/>
                      </a:lnTo>
                      <a:lnTo>
                        <a:pt x="114" y="42"/>
                      </a:lnTo>
                      <a:lnTo>
                        <a:pt x="115" y="42"/>
                      </a:lnTo>
                      <a:lnTo>
                        <a:pt x="118" y="42"/>
                      </a:lnTo>
                      <a:lnTo>
                        <a:pt x="119" y="42"/>
                      </a:lnTo>
                      <a:lnTo>
                        <a:pt x="121" y="43"/>
                      </a:lnTo>
                      <a:lnTo>
                        <a:pt x="122" y="44"/>
                      </a:lnTo>
                      <a:lnTo>
                        <a:pt x="125" y="45"/>
                      </a:lnTo>
                      <a:lnTo>
                        <a:pt x="127" y="46"/>
                      </a:lnTo>
                      <a:lnTo>
                        <a:pt x="126" y="52"/>
                      </a:lnTo>
                      <a:lnTo>
                        <a:pt x="126" y="58"/>
                      </a:lnTo>
                      <a:lnTo>
                        <a:pt x="127" y="62"/>
                      </a:lnTo>
                      <a:lnTo>
                        <a:pt x="130" y="67"/>
                      </a:lnTo>
                      <a:lnTo>
                        <a:pt x="129" y="73"/>
                      </a:lnTo>
                      <a:lnTo>
                        <a:pt x="126" y="81"/>
                      </a:lnTo>
                      <a:lnTo>
                        <a:pt x="120" y="89"/>
                      </a:lnTo>
                      <a:lnTo>
                        <a:pt x="114" y="98"/>
                      </a:lnTo>
                      <a:lnTo>
                        <a:pt x="107" y="106"/>
                      </a:lnTo>
                      <a:lnTo>
                        <a:pt x="100" y="113"/>
                      </a:lnTo>
                      <a:lnTo>
                        <a:pt x="94" y="120"/>
                      </a:lnTo>
                      <a:lnTo>
                        <a:pt x="87" y="123"/>
                      </a:lnTo>
                      <a:lnTo>
                        <a:pt x="82" y="126"/>
                      </a:lnTo>
                      <a:lnTo>
                        <a:pt x="76" y="127"/>
                      </a:lnTo>
                      <a:lnTo>
                        <a:pt x="71" y="127"/>
                      </a:lnTo>
                      <a:lnTo>
                        <a:pt x="65" y="127"/>
                      </a:lnTo>
                      <a:lnTo>
                        <a:pt x="56" y="126"/>
                      </a:lnTo>
                      <a:lnTo>
                        <a:pt x="49" y="123"/>
                      </a:lnTo>
                      <a:lnTo>
                        <a:pt x="42" y="122"/>
                      </a:lnTo>
                      <a:lnTo>
                        <a:pt x="38" y="121"/>
                      </a:lnTo>
                      <a:lnTo>
                        <a:pt x="31" y="118"/>
                      </a:lnTo>
                      <a:lnTo>
                        <a:pt x="26" y="114"/>
                      </a:lnTo>
                      <a:lnTo>
                        <a:pt x="21" y="111"/>
                      </a:lnTo>
                      <a:lnTo>
                        <a:pt x="20" y="108"/>
                      </a:lnTo>
                      <a:lnTo>
                        <a:pt x="16" y="108"/>
                      </a:lnTo>
                      <a:lnTo>
                        <a:pt x="15" y="107"/>
                      </a:lnTo>
                      <a:lnTo>
                        <a:pt x="13" y="107"/>
                      </a:lnTo>
                      <a:lnTo>
                        <a:pt x="10" y="107"/>
                      </a:lnTo>
                      <a:lnTo>
                        <a:pt x="6" y="105"/>
                      </a:lnTo>
                      <a:lnTo>
                        <a:pt x="4" y="103"/>
                      </a:lnTo>
                      <a:lnTo>
                        <a:pt x="1" y="100"/>
                      </a:lnTo>
                      <a:lnTo>
                        <a:pt x="0" y="97"/>
                      </a:lnTo>
                      <a:lnTo>
                        <a:pt x="4" y="98"/>
                      </a:lnTo>
                      <a:lnTo>
                        <a:pt x="7" y="98"/>
                      </a:lnTo>
                      <a:lnTo>
                        <a:pt x="11" y="98"/>
                      </a:lnTo>
                      <a:lnTo>
                        <a:pt x="13" y="97"/>
                      </a:lnTo>
                      <a:lnTo>
                        <a:pt x="14" y="97"/>
                      </a:lnTo>
                      <a:lnTo>
                        <a:pt x="16" y="97"/>
                      </a:lnTo>
                      <a:lnTo>
                        <a:pt x="18" y="97"/>
                      </a:lnTo>
                      <a:lnTo>
                        <a:pt x="20" y="98"/>
                      </a:lnTo>
                      <a:lnTo>
                        <a:pt x="22" y="98"/>
                      </a:lnTo>
                      <a:lnTo>
                        <a:pt x="27" y="98"/>
                      </a:lnTo>
                      <a:lnTo>
                        <a:pt x="31" y="97"/>
                      </a:lnTo>
                      <a:lnTo>
                        <a:pt x="34" y="96"/>
                      </a:lnTo>
                      <a:lnTo>
                        <a:pt x="35" y="95"/>
                      </a:lnTo>
                      <a:lnTo>
                        <a:pt x="35" y="93"/>
                      </a:lnTo>
                      <a:lnTo>
                        <a:pt x="36" y="93"/>
                      </a:lnTo>
                      <a:lnTo>
                        <a:pt x="39" y="93"/>
                      </a:lnTo>
                      <a:lnTo>
                        <a:pt x="45" y="93"/>
                      </a:lnTo>
                      <a:lnTo>
                        <a:pt x="51" y="93"/>
                      </a:lnTo>
                      <a:lnTo>
                        <a:pt x="57" y="92"/>
                      </a:lnTo>
                      <a:lnTo>
                        <a:pt x="54" y="93"/>
                      </a:lnTo>
                      <a:lnTo>
                        <a:pt x="52" y="95"/>
                      </a:lnTo>
                      <a:lnTo>
                        <a:pt x="50" y="96"/>
                      </a:lnTo>
                      <a:lnTo>
                        <a:pt x="48" y="97"/>
                      </a:lnTo>
                      <a:lnTo>
                        <a:pt x="52" y="98"/>
                      </a:lnTo>
                      <a:lnTo>
                        <a:pt x="56" y="97"/>
                      </a:lnTo>
                      <a:lnTo>
                        <a:pt x="58" y="96"/>
                      </a:lnTo>
                      <a:lnTo>
                        <a:pt x="60" y="95"/>
                      </a:lnTo>
                      <a:lnTo>
                        <a:pt x="65" y="92"/>
                      </a:lnTo>
                      <a:lnTo>
                        <a:pt x="72" y="88"/>
                      </a:lnTo>
                      <a:lnTo>
                        <a:pt x="79" y="82"/>
                      </a:lnTo>
                      <a:lnTo>
                        <a:pt x="82" y="74"/>
                      </a:lnTo>
                      <a:lnTo>
                        <a:pt x="83" y="70"/>
                      </a:lnTo>
                      <a:lnTo>
                        <a:pt x="82" y="68"/>
                      </a:lnTo>
                      <a:lnTo>
                        <a:pt x="80" y="69"/>
                      </a:lnTo>
                      <a:lnTo>
                        <a:pt x="77" y="70"/>
                      </a:lnTo>
                      <a:lnTo>
                        <a:pt x="74" y="72"/>
                      </a:lnTo>
                      <a:lnTo>
                        <a:pt x="68" y="74"/>
                      </a:lnTo>
                      <a:lnTo>
                        <a:pt x="65" y="75"/>
                      </a:lnTo>
                      <a:lnTo>
                        <a:pt x="66" y="72"/>
                      </a:lnTo>
                      <a:lnTo>
                        <a:pt x="71" y="66"/>
                      </a:lnTo>
                      <a:lnTo>
                        <a:pt x="76" y="58"/>
                      </a:lnTo>
                      <a:lnTo>
                        <a:pt x="81" y="52"/>
                      </a:lnTo>
                      <a:lnTo>
                        <a:pt x="83" y="47"/>
                      </a:lnTo>
                      <a:lnTo>
                        <a:pt x="84" y="47"/>
                      </a:lnTo>
                      <a:lnTo>
                        <a:pt x="87" y="46"/>
                      </a:lnTo>
                      <a:lnTo>
                        <a:pt x="88" y="45"/>
                      </a:lnTo>
                      <a:lnTo>
                        <a:pt x="88" y="44"/>
                      </a:lnTo>
                      <a:lnTo>
                        <a:pt x="88" y="43"/>
                      </a:lnTo>
                      <a:lnTo>
                        <a:pt x="87" y="41"/>
                      </a:lnTo>
                      <a:lnTo>
                        <a:pt x="86" y="39"/>
                      </a:lnTo>
                      <a:lnTo>
                        <a:pt x="84" y="38"/>
                      </a:lnTo>
                      <a:lnTo>
                        <a:pt x="88" y="38"/>
                      </a:lnTo>
                      <a:lnTo>
                        <a:pt x="90" y="38"/>
                      </a:lnTo>
                      <a:lnTo>
                        <a:pt x="91" y="37"/>
                      </a:lnTo>
                      <a:lnTo>
                        <a:pt x="91" y="35"/>
                      </a:lnTo>
                      <a:lnTo>
                        <a:pt x="92" y="32"/>
                      </a:lnTo>
                      <a:lnTo>
                        <a:pt x="94" y="30"/>
                      </a:lnTo>
                      <a:lnTo>
                        <a:pt x="95" y="27"/>
                      </a:lnTo>
                      <a:lnTo>
                        <a:pt x="96" y="26"/>
                      </a:lnTo>
                      <a:lnTo>
                        <a:pt x="97" y="24"/>
                      </a:lnTo>
                      <a:lnTo>
                        <a:pt x="98" y="22"/>
                      </a:lnTo>
                      <a:lnTo>
                        <a:pt x="98" y="21"/>
                      </a:lnTo>
                      <a:lnTo>
                        <a:pt x="98" y="20"/>
                      </a:lnTo>
                      <a:lnTo>
                        <a:pt x="97" y="19"/>
                      </a:lnTo>
                      <a:lnTo>
                        <a:pt x="97" y="17"/>
                      </a:lnTo>
                      <a:lnTo>
                        <a:pt x="96" y="17"/>
                      </a:lnTo>
                      <a:lnTo>
                        <a:pt x="95" y="19"/>
                      </a:lnTo>
                      <a:lnTo>
                        <a:pt x="92" y="20"/>
                      </a:lnTo>
                      <a:lnTo>
                        <a:pt x="90" y="22"/>
                      </a:lnTo>
                      <a:lnTo>
                        <a:pt x="87" y="26"/>
                      </a:lnTo>
                      <a:lnTo>
                        <a:pt x="86" y="27"/>
                      </a:lnTo>
                      <a:lnTo>
                        <a:pt x="84" y="27"/>
                      </a:lnTo>
                      <a:lnTo>
                        <a:pt x="84" y="26"/>
                      </a:lnTo>
                      <a:lnTo>
                        <a:pt x="83" y="26"/>
                      </a:lnTo>
                      <a:lnTo>
                        <a:pt x="82" y="26"/>
                      </a:lnTo>
                      <a:lnTo>
                        <a:pt x="82" y="23"/>
                      </a:lnTo>
                      <a:lnTo>
                        <a:pt x="82" y="19"/>
                      </a:lnTo>
                      <a:lnTo>
                        <a:pt x="82" y="14"/>
                      </a:lnTo>
                      <a:lnTo>
                        <a:pt x="82" y="12"/>
                      </a:lnTo>
                      <a:lnTo>
                        <a:pt x="83" y="12"/>
                      </a:lnTo>
                      <a:lnTo>
                        <a:pt x="84" y="11"/>
                      </a:lnTo>
                      <a:lnTo>
                        <a:pt x="86" y="11"/>
                      </a:lnTo>
                      <a:lnTo>
                        <a:pt x="87" y="11"/>
                      </a:lnTo>
                      <a:lnTo>
                        <a:pt x="87" y="9"/>
                      </a:lnTo>
                      <a:lnTo>
                        <a:pt x="88" y="8"/>
                      </a:lnTo>
                      <a:lnTo>
                        <a:pt x="88" y="7"/>
                      </a:lnTo>
                      <a:lnTo>
                        <a:pt x="88" y="6"/>
                      </a:lnTo>
                      <a:lnTo>
                        <a:pt x="91" y="7"/>
                      </a:lnTo>
                      <a:lnTo>
                        <a:pt x="94" y="8"/>
                      </a:lnTo>
                      <a:lnTo>
                        <a:pt x="96" y="9"/>
                      </a:lnTo>
                      <a:lnTo>
                        <a:pt x="97" y="11"/>
                      </a:lnTo>
                      <a:lnTo>
                        <a:pt x="98" y="8"/>
                      </a:lnTo>
                      <a:lnTo>
                        <a:pt x="98" y="5"/>
                      </a:lnTo>
                      <a:lnTo>
                        <a:pt x="98" y="3"/>
                      </a:lnTo>
                      <a:lnTo>
                        <a:pt x="98" y="0"/>
                      </a:lnTo>
                      <a:lnTo>
                        <a:pt x="98" y="4"/>
                      </a:lnTo>
                      <a:lnTo>
                        <a:pt x="98" y="8"/>
                      </a:lnTo>
                      <a:lnTo>
                        <a:pt x="98" y="12"/>
                      </a:lnTo>
                      <a:lnTo>
                        <a:pt x="99" y="14"/>
                      </a:lnTo>
                      <a:lnTo>
                        <a:pt x="99" y="13"/>
                      </a:lnTo>
                      <a:lnTo>
                        <a:pt x="100" y="12"/>
                      </a:lnTo>
                      <a:lnTo>
                        <a:pt x="102" y="11"/>
                      </a:lnTo>
                      <a:close/>
                    </a:path>
                  </a:pathLst>
                </a:custGeom>
                <a:noFill/>
                <a:ln w="9525">
                  <a:solidFill>
                    <a:srgbClr val="004250"/>
                  </a:solidFill>
                  <a:round/>
                </a:ln>
              </p:spPr>
              <p:txBody>
                <a:bodyPr/>
                <a:lstStyle/>
                <a:p>
                  <a:endParaRPr lang="zh-CN" altLang="en-US" sz="100">
                    <a:solidFill>
                      <a:schemeClr val="tx1"/>
                    </a:solidFill>
                  </a:endParaRPr>
                </a:p>
              </p:txBody>
            </p:sp>
            <p:sp>
              <p:nvSpPr>
                <p:cNvPr id="570" name="Freeform 63"/>
                <p:cNvSpPr>
                  <a:spLocks noChangeAspect="1"/>
                </p:cNvSpPr>
                <p:nvPr/>
              </p:nvSpPr>
              <p:spPr bwMode="auto">
                <a:xfrm>
                  <a:off x="5388" y="2105"/>
                  <a:ext cx="17" cy="4"/>
                </a:xfrm>
                <a:custGeom>
                  <a:avLst/>
                  <a:gdLst>
                    <a:gd name="T0" fmla="*/ 0 w 38"/>
                    <a:gd name="T1" fmla="*/ 0 h 11"/>
                    <a:gd name="T2" fmla="*/ 0 w 38"/>
                    <a:gd name="T3" fmla="*/ 0 h 11"/>
                    <a:gd name="T4" fmla="*/ 0 w 38"/>
                    <a:gd name="T5" fmla="*/ 0 h 11"/>
                    <a:gd name="T6" fmla="*/ 0 w 38"/>
                    <a:gd name="T7" fmla="*/ 0 h 11"/>
                    <a:gd name="T8" fmla="*/ 0 w 38"/>
                    <a:gd name="T9" fmla="*/ 0 h 11"/>
                    <a:gd name="T10" fmla="*/ 0 w 38"/>
                    <a:gd name="T11" fmla="*/ 0 h 11"/>
                    <a:gd name="T12" fmla="*/ 0 w 38"/>
                    <a:gd name="T13" fmla="*/ 0 h 11"/>
                    <a:gd name="T14" fmla="*/ 0 w 38"/>
                    <a:gd name="T15" fmla="*/ 0 h 11"/>
                    <a:gd name="T16" fmla="*/ 0 w 38"/>
                    <a:gd name="T17" fmla="*/ 0 h 11"/>
                    <a:gd name="T18" fmla="*/ 0 w 38"/>
                    <a:gd name="T19" fmla="*/ 0 h 11"/>
                    <a:gd name="T20" fmla="*/ 0 w 38"/>
                    <a:gd name="T21" fmla="*/ 0 h 11"/>
                    <a:gd name="T22" fmla="*/ 0 w 38"/>
                    <a:gd name="T23" fmla="*/ 0 h 11"/>
                    <a:gd name="T24" fmla="*/ 0 w 38"/>
                    <a:gd name="T25" fmla="*/ 0 h 11"/>
                    <a:gd name="T26" fmla="*/ 0 w 38"/>
                    <a:gd name="T27" fmla="*/ 0 h 11"/>
                    <a:gd name="T28" fmla="*/ 0 w 38"/>
                    <a:gd name="T29" fmla="*/ 0 h 11"/>
                    <a:gd name="T30" fmla="*/ 0 w 38"/>
                    <a:gd name="T31" fmla="*/ 0 h 11"/>
                    <a:gd name="T32" fmla="*/ 0 w 38"/>
                    <a:gd name="T33" fmla="*/ 0 h 11"/>
                    <a:gd name="T34" fmla="*/ 0 w 38"/>
                    <a:gd name="T35" fmla="*/ 0 h 11"/>
                    <a:gd name="T36" fmla="*/ 0 w 38"/>
                    <a:gd name="T37" fmla="*/ 0 h 11"/>
                    <a:gd name="T38" fmla="*/ 0 w 38"/>
                    <a:gd name="T39" fmla="*/ 0 h 11"/>
                    <a:gd name="T40" fmla="*/ 0 w 38"/>
                    <a:gd name="T41" fmla="*/ 0 h 11"/>
                    <a:gd name="T42" fmla="*/ 0 w 38"/>
                    <a:gd name="T43" fmla="*/ 0 h 11"/>
                    <a:gd name="T44" fmla="*/ 0 w 38"/>
                    <a:gd name="T45" fmla="*/ 0 h 11"/>
                    <a:gd name="T46" fmla="*/ 0 w 38"/>
                    <a:gd name="T47" fmla="*/ 0 h 11"/>
                    <a:gd name="T48" fmla="*/ 0 w 38"/>
                    <a:gd name="T49" fmla="*/ 0 h 11"/>
                    <a:gd name="T50" fmla="*/ 0 w 38"/>
                    <a:gd name="T51" fmla="*/ 0 h 11"/>
                    <a:gd name="T52" fmla="*/ 0 w 38"/>
                    <a:gd name="T53" fmla="*/ 0 h 11"/>
                    <a:gd name="T54" fmla="*/ 0 w 38"/>
                    <a:gd name="T55" fmla="*/ 0 h 11"/>
                    <a:gd name="T56" fmla="*/ 0 w 38"/>
                    <a:gd name="T57" fmla="*/ 0 h 11"/>
                    <a:gd name="T58" fmla="*/ 0 w 38"/>
                    <a:gd name="T59" fmla="*/ 0 h 11"/>
                    <a:gd name="T60" fmla="*/ 0 w 38"/>
                    <a:gd name="T61" fmla="*/ 0 h 11"/>
                    <a:gd name="T62" fmla="*/ 0 w 38"/>
                    <a:gd name="T63" fmla="*/ 0 h 11"/>
                    <a:gd name="T64" fmla="*/ 0 w 38"/>
                    <a:gd name="T65" fmla="*/ 0 h 11"/>
                    <a:gd name="T66" fmla="*/ 0 w 38"/>
                    <a:gd name="T67" fmla="*/ 0 h 11"/>
                    <a:gd name="T68" fmla="*/ 0 w 38"/>
                    <a:gd name="T69" fmla="*/ 0 h 11"/>
                    <a:gd name="T70" fmla="*/ 0 w 38"/>
                    <a:gd name="T71" fmla="*/ 0 h 11"/>
                    <a:gd name="T72" fmla="*/ 0 w 38"/>
                    <a:gd name="T73" fmla="*/ 0 h 11"/>
                    <a:gd name="T74" fmla="*/ 0 w 38"/>
                    <a:gd name="T75" fmla="*/ 0 h 11"/>
                    <a:gd name="T76" fmla="*/ 0 w 38"/>
                    <a:gd name="T77" fmla="*/ 0 h 11"/>
                    <a:gd name="T78" fmla="*/ 0 w 38"/>
                    <a:gd name="T79" fmla="*/ 0 h 11"/>
                    <a:gd name="T80" fmla="*/ 0 w 38"/>
                    <a:gd name="T81" fmla="*/ 0 h 11"/>
                    <a:gd name="T82" fmla="*/ 0 w 38"/>
                    <a:gd name="T83" fmla="*/ 0 h 11"/>
                    <a:gd name="T84" fmla="*/ 0 w 38"/>
                    <a:gd name="T85" fmla="*/ 0 h 11"/>
                    <a:gd name="T86" fmla="*/ 0 w 38"/>
                    <a:gd name="T87" fmla="*/ 0 h 11"/>
                    <a:gd name="T88" fmla="*/ 0 w 38"/>
                    <a:gd name="T89" fmla="*/ 0 h 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8"/>
                    <a:gd name="T136" fmla="*/ 0 h 11"/>
                    <a:gd name="T137" fmla="*/ 38 w 38"/>
                    <a:gd name="T138" fmla="*/ 11 h 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8" h="11">
                      <a:moveTo>
                        <a:pt x="31" y="4"/>
                      </a:moveTo>
                      <a:lnTo>
                        <a:pt x="34" y="6"/>
                      </a:lnTo>
                      <a:lnTo>
                        <a:pt x="35" y="7"/>
                      </a:lnTo>
                      <a:lnTo>
                        <a:pt x="37" y="9"/>
                      </a:lnTo>
                      <a:lnTo>
                        <a:pt x="38" y="11"/>
                      </a:lnTo>
                      <a:lnTo>
                        <a:pt x="36" y="9"/>
                      </a:lnTo>
                      <a:lnTo>
                        <a:pt x="35" y="9"/>
                      </a:lnTo>
                      <a:lnTo>
                        <a:pt x="33" y="9"/>
                      </a:lnTo>
                      <a:lnTo>
                        <a:pt x="31" y="11"/>
                      </a:lnTo>
                      <a:lnTo>
                        <a:pt x="30" y="9"/>
                      </a:lnTo>
                      <a:lnTo>
                        <a:pt x="29" y="8"/>
                      </a:lnTo>
                      <a:lnTo>
                        <a:pt x="28" y="7"/>
                      </a:lnTo>
                      <a:lnTo>
                        <a:pt x="27" y="7"/>
                      </a:lnTo>
                      <a:lnTo>
                        <a:pt x="23" y="7"/>
                      </a:lnTo>
                      <a:lnTo>
                        <a:pt x="20" y="7"/>
                      </a:lnTo>
                      <a:lnTo>
                        <a:pt x="15" y="7"/>
                      </a:lnTo>
                      <a:lnTo>
                        <a:pt x="12" y="7"/>
                      </a:lnTo>
                      <a:lnTo>
                        <a:pt x="11" y="8"/>
                      </a:lnTo>
                      <a:lnTo>
                        <a:pt x="11" y="9"/>
                      </a:lnTo>
                      <a:lnTo>
                        <a:pt x="11" y="11"/>
                      </a:lnTo>
                      <a:lnTo>
                        <a:pt x="8" y="9"/>
                      </a:lnTo>
                      <a:lnTo>
                        <a:pt x="7" y="9"/>
                      </a:lnTo>
                      <a:lnTo>
                        <a:pt x="5" y="9"/>
                      </a:lnTo>
                      <a:lnTo>
                        <a:pt x="4" y="8"/>
                      </a:lnTo>
                      <a:lnTo>
                        <a:pt x="3" y="7"/>
                      </a:lnTo>
                      <a:lnTo>
                        <a:pt x="2" y="6"/>
                      </a:lnTo>
                      <a:lnTo>
                        <a:pt x="0" y="4"/>
                      </a:lnTo>
                      <a:lnTo>
                        <a:pt x="0" y="2"/>
                      </a:lnTo>
                      <a:lnTo>
                        <a:pt x="2" y="1"/>
                      </a:lnTo>
                      <a:lnTo>
                        <a:pt x="4" y="1"/>
                      </a:lnTo>
                      <a:lnTo>
                        <a:pt x="5" y="0"/>
                      </a:lnTo>
                      <a:lnTo>
                        <a:pt x="6" y="0"/>
                      </a:lnTo>
                      <a:lnTo>
                        <a:pt x="8" y="0"/>
                      </a:lnTo>
                      <a:lnTo>
                        <a:pt x="11" y="0"/>
                      </a:lnTo>
                      <a:lnTo>
                        <a:pt x="14" y="0"/>
                      </a:lnTo>
                      <a:lnTo>
                        <a:pt x="18" y="0"/>
                      </a:lnTo>
                      <a:lnTo>
                        <a:pt x="20" y="0"/>
                      </a:lnTo>
                      <a:lnTo>
                        <a:pt x="23" y="1"/>
                      </a:lnTo>
                      <a:lnTo>
                        <a:pt x="26" y="1"/>
                      </a:lnTo>
                      <a:lnTo>
                        <a:pt x="29" y="2"/>
                      </a:lnTo>
                      <a:lnTo>
                        <a:pt x="30" y="2"/>
                      </a:lnTo>
                      <a:lnTo>
                        <a:pt x="31" y="4"/>
                      </a:lnTo>
                      <a:close/>
                    </a:path>
                  </a:pathLst>
                </a:custGeom>
                <a:noFill/>
                <a:ln w="9525">
                  <a:solidFill>
                    <a:srgbClr val="004250"/>
                  </a:solidFill>
                  <a:round/>
                </a:ln>
              </p:spPr>
              <p:txBody>
                <a:bodyPr/>
                <a:lstStyle/>
                <a:p>
                  <a:endParaRPr lang="zh-CN" altLang="en-US" sz="100">
                    <a:solidFill>
                      <a:schemeClr val="tx1"/>
                    </a:solidFill>
                  </a:endParaRPr>
                </a:p>
              </p:txBody>
            </p:sp>
            <p:sp>
              <p:nvSpPr>
                <p:cNvPr id="571" name="Freeform 64"/>
                <p:cNvSpPr>
                  <a:spLocks noChangeAspect="1"/>
                </p:cNvSpPr>
                <p:nvPr/>
              </p:nvSpPr>
              <p:spPr bwMode="auto">
                <a:xfrm>
                  <a:off x="5391" y="2109"/>
                  <a:ext cx="12" cy="4"/>
                </a:xfrm>
                <a:custGeom>
                  <a:avLst/>
                  <a:gdLst>
                    <a:gd name="T0" fmla="*/ 0 w 27"/>
                    <a:gd name="T1" fmla="*/ 0 h 8"/>
                    <a:gd name="T2" fmla="*/ 0 w 27"/>
                    <a:gd name="T3" fmla="*/ 1 h 8"/>
                    <a:gd name="T4" fmla="*/ 0 w 27"/>
                    <a:gd name="T5" fmla="*/ 1 h 8"/>
                    <a:gd name="T6" fmla="*/ 0 w 27"/>
                    <a:gd name="T7" fmla="*/ 1 h 8"/>
                    <a:gd name="T8" fmla="*/ 0 w 27"/>
                    <a:gd name="T9" fmla="*/ 1 h 8"/>
                    <a:gd name="T10" fmla="*/ 0 w 27"/>
                    <a:gd name="T11" fmla="*/ 1 h 8"/>
                    <a:gd name="T12" fmla="*/ 0 w 27"/>
                    <a:gd name="T13" fmla="*/ 1 h 8"/>
                    <a:gd name="T14" fmla="*/ 0 w 27"/>
                    <a:gd name="T15" fmla="*/ 1 h 8"/>
                    <a:gd name="T16" fmla="*/ 0 w 27"/>
                    <a:gd name="T17" fmla="*/ 1 h 8"/>
                    <a:gd name="T18" fmla="*/ 0 w 27"/>
                    <a:gd name="T19" fmla="*/ 1 h 8"/>
                    <a:gd name="T20" fmla="*/ 0 w 27"/>
                    <a:gd name="T21" fmla="*/ 1 h 8"/>
                    <a:gd name="T22" fmla="*/ 0 w 27"/>
                    <a:gd name="T23" fmla="*/ 1 h 8"/>
                    <a:gd name="T24" fmla="*/ 0 w 27"/>
                    <a:gd name="T25" fmla="*/ 1 h 8"/>
                    <a:gd name="T26" fmla="*/ 0 w 27"/>
                    <a:gd name="T27" fmla="*/ 1 h 8"/>
                    <a:gd name="T28" fmla="*/ 0 w 27"/>
                    <a:gd name="T29" fmla="*/ 1 h 8"/>
                    <a:gd name="T30" fmla="*/ 0 w 27"/>
                    <a:gd name="T31" fmla="*/ 1 h 8"/>
                    <a:gd name="T32" fmla="*/ 0 w 27"/>
                    <a:gd name="T33" fmla="*/ 1 h 8"/>
                    <a:gd name="T34" fmla="*/ 0 w 27"/>
                    <a:gd name="T35" fmla="*/ 1 h 8"/>
                    <a:gd name="T36" fmla="*/ 0 w 27"/>
                    <a:gd name="T37" fmla="*/ 1 h 8"/>
                    <a:gd name="T38" fmla="*/ 0 w 27"/>
                    <a:gd name="T39" fmla="*/ 1 h 8"/>
                    <a:gd name="T40" fmla="*/ 0 w 27"/>
                    <a:gd name="T41" fmla="*/ 1 h 8"/>
                    <a:gd name="T42" fmla="*/ 0 w 27"/>
                    <a:gd name="T43" fmla="*/ 1 h 8"/>
                    <a:gd name="T44" fmla="*/ 0 w 27"/>
                    <a:gd name="T45" fmla="*/ 1 h 8"/>
                    <a:gd name="T46" fmla="*/ 0 w 27"/>
                    <a:gd name="T47" fmla="*/ 1 h 8"/>
                    <a:gd name="T48" fmla="*/ 0 w 27"/>
                    <a:gd name="T49" fmla="*/ 1 h 8"/>
                    <a:gd name="T50" fmla="*/ 0 w 27"/>
                    <a:gd name="T51" fmla="*/ 1 h 8"/>
                    <a:gd name="T52" fmla="*/ 0 w 27"/>
                    <a:gd name="T53" fmla="*/ 1 h 8"/>
                    <a:gd name="T54" fmla="*/ 0 w 27"/>
                    <a:gd name="T55" fmla="*/ 1 h 8"/>
                    <a:gd name="T56" fmla="*/ 0 w 27"/>
                    <a:gd name="T57" fmla="*/ 1 h 8"/>
                    <a:gd name="T58" fmla="*/ 0 w 27"/>
                    <a:gd name="T59" fmla="*/ 1 h 8"/>
                    <a:gd name="T60" fmla="*/ 0 w 27"/>
                    <a:gd name="T61" fmla="*/ 1 h 8"/>
                    <a:gd name="T62" fmla="*/ 0 w 27"/>
                    <a:gd name="T63" fmla="*/ 1 h 8"/>
                    <a:gd name="T64" fmla="*/ 0 w 27"/>
                    <a:gd name="T65" fmla="*/ 0 h 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
                    <a:gd name="T101" fmla="*/ 27 w 27"/>
                    <a:gd name="T102" fmla="*/ 8 h 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
                      <a:moveTo>
                        <a:pt x="3" y="0"/>
                      </a:moveTo>
                      <a:lnTo>
                        <a:pt x="6" y="1"/>
                      </a:lnTo>
                      <a:lnTo>
                        <a:pt x="10" y="1"/>
                      </a:lnTo>
                      <a:lnTo>
                        <a:pt x="13" y="1"/>
                      </a:lnTo>
                      <a:lnTo>
                        <a:pt x="15" y="1"/>
                      </a:lnTo>
                      <a:lnTo>
                        <a:pt x="18" y="2"/>
                      </a:lnTo>
                      <a:lnTo>
                        <a:pt x="21" y="4"/>
                      </a:lnTo>
                      <a:lnTo>
                        <a:pt x="25" y="5"/>
                      </a:lnTo>
                      <a:lnTo>
                        <a:pt x="27" y="6"/>
                      </a:lnTo>
                      <a:lnTo>
                        <a:pt x="26" y="6"/>
                      </a:lnTo>
                      <a:lnTo>
                        <a:pt x="25" y="6"/>
                      </a:lnTo>
                      <a:lnTo>
                        <a:pt x="23" y="8"/>
                      </a:lnTo>
                      <a:lnTo>
                        <a:pt x="22" y="8"/>
                      </a:lnTo>
                      <a:lnTo>
                        <a:pt x="21" y="6"/>
                      </a:lnTo>
                      <a:lnTo>
                        <a:pt x="20" y="6"/>
                      </a:lnTo>
                      <a:lnTo>
                        <a:pt x="19" y="6"/>
                      </a:lnTo>
                      <a:lnTo>
                        <a:pt x="18" y="5"/>
                      </a:lnTo>
                      <a:lnTo>
                        <a:pt x="17" y="6"/>
                      </a:lnTo>
                      <a:lnTo>
                        <a:pt x="13" y="6"/>
                      </a:lnTo>
                      <a:lnTo>
                        <a:pt x="11" y="6"/>
                      </a:lnTo>
                      <a:lnTo>
                        <a:pt x="8" y="5"/>
                      </a:lnTo>
                      <a:lnTo>
                        <a:pt x="7" y="5"/>
                      </a:lnTo>
                      <a:lnTo>
                        <a:pt x="7" y="4"/>
                      </a:lnTo>
                      <a:lnTo>
                        <a:pt x="6" y="4"/>
                      </a:lnTo>
                      <a:lnTo>
                        <a:pt x="5" y="4"/>
                      </a:lnTo>
                      <a:lnTo>
                        <a:pt x="4" y="4"/>
                      </a:lnTo>
                      <a:lnTo>
                        <a:pt x="2" y="4"/>
                      </a:lnTo>
                      <a:lnTo>
                        <a:pt x="0" y="4"/>
                      </a:lnTo>
                      <a:lnTo>
                        <a:pt x="2" y="3"/>
                      </a:lnTo>
                      <a:lnTo>
                        <a:pt x="3" y="2"/>
                      </a:lnTo>
                      <a:lnTo>
                        <a:pt x="3" y="1"/>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572" name="Freeform 65"/>
                <p:cNvSpPr>
                  <a:spLocks noChangeAspect="1"/>
                </p:cNvSpPr>
                <p:nvPr/>
              </p:nvSpPr>
              <p:spPr bwMode="auto">
                <a:xfrm>
                  <a:off x="5392" y="2113"/>
                  <a:ext cx="9" cy="3"/>
                </a:xfrm>
                <a:custGeom>
                  <a:avLst/>
                  <a:gdLst>
                    <a:gd name="T0" fmla="*/ 0 w 19"/>
                    <a:gd name="T1" fmla="*/ 1 h 6"/>
                    <a:gd name="T2" fmla="*/ 0 w 19"/>
                    <a:gd name="T3" fmla="*/ 1 h 6"/>
                    <a:gd name="T4" fmla="*/ 0 w 19"/>
                    <a:gd name="T5" fmla="*/ 1 h 6"/>
                    <a:gd name="T6" fmla="*/ 0 w 19"/>
                    <a:gd name="T7" fmla="*/ 1 h 6"/>
                    <a:gd name="T8" fmla="*/ 0 w 19"/>
                    <a:gd name="T9" fmla="*/ 1 h 6"/>
                    <a:gd name="T10" fmla="*/ 0 w 19"/>
                    <a:gd name="T11" fmla="*/ 1 h 6"/>
                    <a:gd name="T12" fmla="*/ 0 w 19"/>
                    <a:gd name="T13" fmla="*/ 1 h 6"/>
                    <a:gd name="T14" fmla="*/ 0 w 19"/>
                    <a:gd name="T15" fmla="*/ 1 h 6"/>
                    <a:gd name="T16" fmla="*/ 0 w 19"/>
                    <a:gd name="T17" fmla="*/ 0 h 6"/>
                    <a:gd name="T18" fmla="*/ 0 w 19"/>
                    <a:gd name="T19" fmla="*/ 1 h 6"/>
                    <a:gd name="T20" fmla="*/ 0 w 19"/>
                    <a:gd name="T21" fmla="*/ 1 h 6"/>
                    <a:gd name="T22" fmla="*/ 0 w 19"/>
                    <a:gd name="T23" fmla="*/ 1 h 6"/>
                    <a:gd name="T24" fmla="*/ 0 w 19"/>
                    <a:gd name="T25" fmla="*/ 1 h 6"/>
                    <a:gd name="T26" fmla="*/ 0 w 19"/>
                    <a:gd name="T27" fmla="*/ 1 h 6"/>
                    <a:gd name="T28" fmla="*/ 0 w 19"/>
                    <a:gd name="T29" fmla="*/ 1 h 6"/>
                    <a:gd name="T30" fmla="*/ 0 w 19"/>
                    <a:gd name="T31" fmla="*/ 1 h 6"/>
                    <a:gd name="T32" fmla="*/ 0 w 19"/>
                    <a:gd name="T33" fmla="*/ 1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6"/>
                    <a:gd name="T53" fmla="*/ 19 w 19"/>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6">
                      <a:moveTo>
                        <a:pt x="0" y="1"/>
                      </a:moveTo>
                      <a:lnTo>
                        <a:pt x="2" y="3"/>
                      </a:lnTo>
                      <a:lnTo>
                        <a:pt x="4" y="5"/>
                      </a:lnTo>
                      <a:lnTo>
                        <a:pt x="7" y="6"/>
                      </a:lnTo>
                      <a:lnTo>
                        <a:pt x="9" y="6"/>
                      </a:lnTo>
                      <a:lnTo>
                        <a:pt x="11" y="5"/>
                      </a:lnTo>
                      <a:lnTo>
                        <a:pt x="15" y="4"/>
                      </a:lnTo>
                      <a:lnTo>
                        <a:pt x="17" y="2"/>
                      </a:lnTo>
                      <a:lnTo>
                        <a:pt x="19" y="0"/>
                      </a:lnTo>
                      <a:lnTo>
                        <a:pt x="18" y="1"/>
                      </a:lnTo>
                      <a:lnTo>
                        <a:pt x="16" y="2"/>
                      </a:lnTo>
                      <a:lnTo>
                        <a:pt x="15" y="3"/>
                      </a:lnTo>
                      <a:lnTo>
                        <a:pt x="12" y="3"/>
                      </a:lnTo>
                      <a:lnTo>
                        <a:pt x="10" y="3"/>
                      </a:lnTo>
                      <a:lnTo>
                        <a:pt x="7" y="3"/>
                      </a:lnTo>
                      <a:lnTo>
                        <a:pt x="2" y="2"/>
                      </a:lnTo>
                      <a:lnTo>
                        <a:pt x="0" y="1"/>
                      </a:lnTo>
                      <a:close/>
                    </a:path>
                  </a:pathLst>
                </a:custGeom>
                <a:noFill/>
                <a:ln w="9525">
                  <a:solidFill>
                    <a:srgbClr val="004250"/>
                  </a:solidFill>
                  <a:round/>
                </a:ln>
              </p:spPr>
              <p:txBody>
                <a:bodyPr/>
                <a:lstStyle/>
                <a:p>
                  <a:endParaRPr lang="zh-CN" altLang="en-US" sz="100">
                    <a:solidFill>
                      <a:schemeClr val="tx1"/>
                    </a:solidFill>
                  </a:endParaRPr>
                </a:p>
              </p:txBody>
            </p:sp>
            <p:sp>
              <p:nvSpPr>
                <p:cNvPr id="573" name="Freeform 66"/>
                <p:cNvSpPr>
                  <a:spLocks noChangeAspect="1"/>
                </p:cNvSpPr>
                <p:nvPr/>
              </p:nvSpPr>
              <p:spPr bwMode="auto">
                <a:xfrm>
                  <a:off x="5425" y="2120"/>
                  <a:ext cx="5" cy="6"/>
                </a:xfrm>
                <a:custGeom>
                  <a:avLst/>
                  <a:gdLst>
                    <a:gd name="T0" fmla="*/ 1 w 10"/>
                    <a:gd name="T1" fmla="*/ 0 h 14"/>
                    <a:gd name="T2" fmla="*/ 1 w 10"/>
                    <a:gd name="T3" fmla="*/ 0 h 14"/>
                    <a:gd name="T4" fmla="*/ 1 w 10"/>
                    <a:gd name="T5" fmla="*/ 0 h 14"/>
                    <a:gd name="T6" fmla="*/ 1 w 10"/>
                    <a:gd name="T7" fmla="*/ 0 h 14"/>
                    <a:gd name="T8" fmla="*/ 1 w 10"/>
                    <a:gd name="T9" fmla="*/ 0 h 14"/>
                    <a:gd name="T10" fmla="*/ 1 w 10"/>
                    <a:gd name="T11" fmla="*/ 0 h 14"/>
                    <a:gd name="T12" fmla="*/ 0 w 10"/>
                    <a:gd name="T13" fmla="*/ 0 h 14"/>
                    <a:gd name="T14" fmla="*/ 0 w 10"/>
                    <a:gd name="T15" fmla="*/ 0 h 14"/>
                    <a:gd name="T16" fmla="*/ 0 w 10"/>
                    <a:gd name="T17" fmla="*/ 0 h 14"/>
                    <a:gd name="T18" fmla="*/ 0 w 10"/>
                    <a:gd name="T19" fmla="*/ 0 h 14"/>
                    <a:gd name="T20" fmla="*/ 1 w 10"/>
                    <a:gd name="T21" fmla="*/ 0 h 14"/>
                    <a:gd name="T22" fmla="*/ 1 w 10"/>
                    <a:gd name="T23" fmla="*/ 0 h 14"/>
                    <a:gd name="T24" fmla="*/ 1 w 10"/>
                    <a:gd name="T25" fmla="*/ 0 h 14"/>
                    <a:gd name="T26" fmla="*/ 1 w 10"/>
                    <a:gd name="T27" fmla="*/ 0 h 14"/>
                    <a:gd name="T28" fmla="*/ 1 w 10"/>
                    <a:gd name="T29" fmla="*/ 0 h 14"/>
                    <a:gd name="T30" fmla="*/ 1 w 10"/>
                    <a:gd name="T31" fmla="*/ 0 h 14"/>
                    <a:gd name="T32" fmla="*/ 1 w 10"/>
                    <a:gd name="T33" fmla="*/ 0 h 14"/>
                    <a:gd name="T34" fmla="*/ 1 w 10"/>
                    <a:gd name="T35" fmla="*/ 0 h 14"/>
                    <a:gd name="T36" fmla="*/ 1 w 10"/>
                    <a:gd name="T37" fmla="*/ 0 h 14"/>
                    <a:gd name="T38" fmla="*/ 1 w 10"/>
                    <a:gd name="T39" fmla="*/ 0 h 14"/>
                    <a:gd name="T40" fmla="*/ 1 w 10"/>
                    <a:gd name="T41" fmla="*/ 0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4"/>
                    <a:gd name="T65" fmla="*/ 10 w 10"/>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4">
                      <a:moveTo>
                        <a:pt x="5" y="7"/>
                      </a:moveTo>
                      <a:lnTo>
                        <a:pt x="5" y="4"/>
                      </a:lnTo>
                      <a:lnTo>
                        <a:pt x="5" y="1"/>
                      </a:lnTo>
                      <a:lnTo>
                        <a:pt x="4" y="0"/>
                      </a:lnTo>
                      <a:lnTo>
                        <a:pt x="3" y="0"/>
                      </a:lnTo>
                      <a:lnTo>
                        <a:pt x="1" y="0"/>
                      </a:lnTo>
                      <a:lnTo>
                        <a:pt x="0" y="1"/>
                      </a:lnTo>
                      <a:lnTo>
                        <a:pt x="0" y="3"/>
                      </a:lnTo>
                      <a:lnTo>
                        <a:pt x="0" y="4"/>
                      </a:lnTo>
                      <a:lnTo>
                        <a:pt x="0" y="5"/>
                      </a:lnTo>
                      <a:lnTo>
                        <a:pt x="1" y="8"/>
                      </a:lnTo>
                      <a:lnTo>
                        <a:pt x="3" y="10"/>
                      </a:lnTo>
                      <a:lnTo>
                        <a:pt x="5" y="12"/>
                      </a:lnTo>
                      <a:lnTo>
                        <a:pt x="8" y="14"/>
                      </a:lnTo>
                      <a:lnTo>
                        <a:pt x="9" y="14"/>
                      </a:lnTo>
                      <a:lnTo>
                        <a:pt x="10" y="12"/>
                      </a:lnTo>
                      <a:lnTo>
                        <a:pt x="9" y="11"/>
                      </a:lnTo>
                      <a:lnTo>
                        <a:pt x="8" y="10"/>
                      </a:lnTo>
                      <a:lnTo>
                        <a:pt x="6" y="9"/>
                      </a:lnTo>
                      <a:lnTo>
                        <a:pt x="6" y="8"/>
                      </a:lnTo>
                      <a:lnTo>
                        <a:pt x="5" y="7"/>
                      </a:lnTo>
                      <a:close/>
                    </a:path>
                  </a:pathLst>
                </a:custGeom>
                <a:noFill/>
                <a:ln w="9525">
                  <a:solidFill>
                    <a:srgbClr val="004250"/>
                  </a:solidFill>
                  <a:round/>
                </a:ln>
              </p:spPr>
              <p:txBody>
                <a:bodyPr/>
                <a:lstStyle/>
                <a:p>
                  <a:endParaRPr lang="zh-CN" altLang="en-US" sz="100">
                    <a:solidFill>
                      <a:schemeClr val="tx1"/>
                    </a:solidFill>
                  </a:endParaRPr>
                </a:p>
              </p:txBody>
            </p:sp>
            <p:sp>
              <p:nvSpPr>
                <p:cNvPr id="574" name="Freeform 67"/>
                <p:cNvSpPr>
                  <a:spLocks noChangeAspect="1"/>
                </p:cNvSpPr>
                <p:nvPr/>
              </p:nvSpPr>
              <p:spPr bwMode="auto">
                <a:xfrm>
                  <a:off x="5435" y="2070"/>
                  <a:ext cx="22" cy="24"/>
                </a:xfrm>
                <a:custGeom>
                  <a:avLst/>
                  <a:gdLst>
                    <a:gd name="T0" fmla="*/ 0 w 49"/>
                    <a:gd name="T1" fmla="*/ 0 h 53"/>
                    <a:gd name="T2" fmla="*/ 0 w 49"/>
                    <a:gd name="T3" fmla="*/ 0 h 53"/>
                    <a:gd name="T4" fmla="*/ 0 w 49"/>
                    <a:gd name="T5" fmla="*/ 0 h 53"/>
                    <a:gd name="T6" fmla="*/ 0 w 49"/>
                    <a:gd name="T7" fmla="*/ 0 h 53"/>
                    <a:gd name="T8" fmla="*/ 0 w 49"/>
                    <a:gd name="T9" fmla="*/ 0 h 53"/>
                    <a:gd name="T10" fmla="*/ 0 w 49"/>
                    <a:gd name="T11" fmla="*/ 0 h 53"/>
                    <a:gd name="T12" fmla="*/ 0 w 49"/>
                    <a:gd name="T13" fmla="*/ 0 h 53"/>
                    <a:gd name="T14" fmla="*/ 0 w 49"/>
                    <a:gd name="T15" fmla="*/ 0 h 53"/>
                    <a:gd name="T16" fmla="*/ 0 w 49"/>
                    <a:gd name="T17" fmla="*/ 0 h 53"/>
                    <a:gd name="T18" fmla="*/ 0 w 49"/>
                    <a:gd name="T19" fmla="*/ 0 h 53"/>
                    <a:gd name="T20" fmla="*/ 0 w 49"/>
                    <a:gd name="T21" fmla="*/ 0 h 53"/>
                    <a:gd name="T22" fmla="*/ 0 w 49"/>
                    <a:gd name="T23" fmla="*/ 0 h 53"/>
                    <a:gd name="T24" fmla="*/ 0 w 49"/>
                    <a:gd name="T25" fmla="*/ 0 h 53"/>
                    <a:gd name="T26" fmla="*/ 0 w 49"/>
                    <a:gd name="T27" fmla="*/ 0 h 53"/>
                    <a:gd name="T28" fmla="*/ 0 w 49"/>
                    <a:gd name="T29" fmla="*/ 0 h 53"/>
                    <a:gd name="T30" fmla="*/ 0 w 49"/>
                    <a:gd name="T31" fmla="*/ 0 h 53"/>
                    <a:gd name="T32" fmla="*/ 0 w 49"/>
                    <a:gd name="T33" fmla="*/ 0 h 53"/>
                    <a:gd name="T34" fmla="*/ 0 w 49"/>
                    <a:gd name="T35" fmla="*/ 0 h 53"/>
                    <a:gd name="T36" fmla="*/ 0 w 49"/>
                    <a:gd name="T37" fmla="*/ 0 h 53"/>
                    <a:gd name="T38" fmla="*/ 0 w 49"/>
                    <a:gd name="T39" fmla="*/ 0 h 53"/>
                    <a:gd name="T40" fmla="*/ 0 w 49"/>
                    <a:gd name="T41" fmla="*/ 0 h 53"/>
                    <a:gd name="T42" fmla="*/ 0 w 49"/>
                    <a:gd name="T43" fmla="*/ 0 h 53"/>
                    <a:gd name="T44" fmla="*/ 0 w 49"/>
                    <a:gd name="T45" fmla="*/ 0 h 53"/>
                    <a:gd name="T46" fmla="*/ 0 w 49"/>
                    <a:gd name="T47" fmla="*/ 0 h 53"/>
                    <a:gd name="T48" fmla="*/ 0 w 49"/>
                    <a:gd name="T49" fmla="*/ 0 h 53"/>
                    <a:gd name="T50" fmla="*/ 0 w 49"/>
                    <a:gd name="T51" fmla="*/ 0 h 53"/>
                    <a:gd name="T52" fmla="*/ 0 w 49"/>
                    <a:gd name="T53" fmla="*/ 0 h 53"/>
                    <a:gd name="T54" fmla="*/ 0 w 49"/>
                    <a:gd name="T55" fmla="*/ 0 h 53"/>
                    <a:gd name="T56" fmla="*/ 0 w 49"/>
                    <a:gd name="T57" fmla="*/ 0 h 53"/>
                    <a:gd name="T58" fmla="*/ 0 w 49"/>
                    <a:gd name="T59" fmla="*/ 0 h 53"/>
                    <a:gd name="T60" fmla="*/ 0 w 49"/>
                    <a:gd name="T61" fmla="*/ 0 h 53"/>
                    <a:gd name="T62" fmla="*/ 0 w 49"/>
                    <a:gd name="T63" fmla="*/ 0 h 53"/>
                    <a:gd name="T64" fmla="*/ 0 w 49"/>
                    <a:gd name="T65" fmla="*/ 0 h 53"/>
                    <a:gd name="T66" fmla="*/ 0 w 49"/>
                    <a:gd name="T67" fmla="*/ 0 h 53"/>
                    <a:gd name="T68" fmla="*/ 0 w 49"/>
                    <a:gd name="T69" fmla="*/ 0 h 53"/>
                    <a:gd name="T70" fmla="*/ 0 w 49"/>
                    <a:gd name="T71" fmla="*/ 0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53"/>
                    <a:gd name="T110" fmla="*/ 49 w 49"/>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53">
                      <a:moveTo>
                        <a:pt x="49" y="48"/>
                      </a:moveTo>
                      <a:lnTo>
                        <a:pt x="47" y="45"/>
                      </a:lnTo>
                      <a:lnTo>
                        <a:pt x="44" y="40"/>
                      </a:lnTo>
                      <a:lnTo>
                        <a:pt x="41" y="35"/>
                      </a:lnTo>
                      <a:lnTo>
                        <a:pt x="37" y="31"/>
                      </a:lnTo>
                      <a:lnTo>
                        <a:pt x="39" y="31"/>
                      </a:lnTo>
                      <a:lnTo>
                        <a:pt x="41" y="31"/>
                      </a:lnTo>
                      <a:lnTo>
                        <a:pt x="43" y="31"/>
                      </a:lnTo>
                      <a:lnTo>
                        <a:pt x="44" y="32"/>
                      </a:lnTo>
                      <a:lnTo>
                        <a:pt x="41" y="27"/>
                      </a:lnTo>
                      <a:lnTo>
                        <a:pt x="38" y="22"/>
                      </a:lnTo>
                      <a:lnTo>
                        <a:pt x="35" y="18"/>
                      </a:lnTo>
                      <a:lnTo>
                        <a:pt x="32" y="16"/>
                      </a:lnTo>
                      <a:lnTo>
                        <a:pt x="28" y="13"/>
                      </a:lnTo>
                      <a:lnTo>
                        <a:pt x="21" y="8"/>
                      </a:lnTo>
                      <a:lnTo>
                        <a:pt x="13" y="4"/>
                      </a:lnTo>
                      <a:lnTo>
                        <a:pt x="6" y="0"/>
                      </a:lnTo>
                      <a:lnTo>
                        <a:pt x="7" y="1"/>
                      </a:lnTo>
                      <a:lnTo>
                        <a:pt x="8" y="2"/>
                      </a:lnTo>
                      <a:lnTo>
                        <a:pt x="8" y="4"/>
                      </a:lnTo>
                      <a:lnTo>
                        <a:pt x="7" y="4"/>
                      </a:lnTo>
                      <a:lnTo>
                        <a:pt x="7" y="5"/>
                      </a:lnTo>
                      <a:lnTo>
                        <a:pt x="6" y="5"/>
                      </a:lnTo>
                      <a:lnTo>
                        <a:pt x="8" y="7"/>
                      </a:lnTo>
                      <a:lnTo>
                        <a:pt x="12" y="9"/>
                      </a:lnTo>
                      <a:lnTo>
                        <a:pt x="15" y="13"/>
                      </a:lnTo>
                      <a:lnTo>
                        <a:pt x="19" y="16"/>
                      </a:lnTo>
                      <a:lnTo>
                        <a:pt x="15" y="14"/>
                      </a:lnTo>
                      <a:lnTo>
                        <a:pt x="11" y="12"/>
                      </a:lnTo>
                      <a:lnTo>
                        <a:pt x="5" y="10"/>
                      </a:lnTo>
                      <a:lnTo>
                        <a:pt x="0" y="9"/>
                      </a:lnTo>
                      <a:lnTo>
                        <a:pt x="3" y="12"/>
                      </a:lnTo>
                      <a:lnTo>
                        <a:pt x="4" y="13"/>
                      </a:lnTo>
                      <a:lnTo>
                        <a:pt x="3" y="14"/>
                      </a:lnTo>
                      <a:lnTo>
                        <a:pt x="0" y="15"/>
                      </a:lnTo>
                      <a:lnTo>
                        <a:pt x="4" y="15"/>
                      </a:lnTo>
                      <a:lnTo>
                        <a:pt x="8" y="15"/>
                      </a:lnTo>
                      <a:lnTo>
                        <a:pt x="13" y="16"/>
                      </a:lnTo>
                      <a:lnTo>
                        <a:pt x="16" y="17"/>
                      </a:lnTo>
                      <a:lnTo>
                        <a:pt x="21" y="20"/>
                      </a:lnTo>
                      <a:lnTo>
                        <a:pt x="26" y="23"/>
                      </a:lnTo>
                      <a:lnTo>
                        <a:pt x="31" y="27"/>
                      </a:lnTo>
                      <a:lnTo>
                        <a:pt x="36" y="31"/>
                      </a:lnTo>
                      <a:lnTo>
                        <a:pt x="31" y="31"/>
                      </a:lnTo>
                      <a:lnTo>
                        <a:pt x="27" y="30"/>
                      </a:lnTo>
                      <a:lnTo>
                        <a:pt x="23" y="28"/>
                      </a:lnTo>
                      <a:lnTo>
                        <a:pt x="21" y="27"/>
                      </a:lnTo>
                      <a:lnTo>
                        <a:pt x="19" y="25"/>
                      </a:lnTo>
                      <a:lnTo>
                        <a:pt x="18" y="24"/>
                      </a:lnTo>
                      <a:lnTo>
                        <a:pt x="16" y="23"/>
                      </a:lnTo>
                      <a:lnTo>
                        <a:pt x="15" y="23"/>
                      </a:lnTo>
                      <a:lnTo>
                        <a:pt x="13" y="23"/>
                      </a:lnTo>
                      <a:lnTo>
                        <a:pt x="9" y="23"/>
                      </a:lnTo>
                      <a:lnTo>
                        <a:pt x="7" y="23"/>
                      </a:lnTo>
                      <a:lnTo>
                        <a:pt x="6" y="23"/>
                      </a:lnTo>
                      <a:lnTo>
                        <a:pt x="12" y="24"/>
                      </a:lnTo>
                      <a:lnTo>
                        <a:pt x="18" y="27"/>
                      </a:lnTo>
                      <a:lnTo>
                        <a:pt x="21" y="28"/>
                      </a:lnTo>
                      <a:lnTo>
                        <a:pt x="24" y="30"/>
                      </a:lnTo>
                      <a:lnTo>
                        <a:pt x="27" y="31"/>
                      </a:lnTo>
                      <a:lnTo>
                        <a:pt x="30" y="32"/>
                      </a:lnTo>
                      <a:lnTo>
                        <a:pt x="34" y="35"/>
                      </a:lnTo>
                      <a:lnTo>
                        <a:pt x="36" y="36"/>
                      </a:lnTo>
                      <a:lnTo>
                        <a:pt x="38" y="39"/>
                      </a:lnTo>
                      <a:lnTo>
                        <a:pt x="43" y="44"/>
                      </a:lnTo>
                      <a:lnTo>
                        <a:pt x="46" y="48"/>
                      </a:lnTo>
                      <a:lnTo>
                        <a:pt x="49" y="53"/>
                      </a:lnTo>
                      <a:lnTo>
                        <a:pt x="49" y="52"/>
                      </a:lnTo>
                      <a:lnTo>
                        <a:pt x="49" y="51"/>
                      </a:lnTo>
                      <a:lnTo>
                        <a:pt x="49" y="50"/>
                      </a:lnTo>
                      <a:lnTo>
                        <a:pt x="49" y="48"/>
                      </a:lnTo>
                      <a:close/>
                    </a:path>
                  </a:pathLst>
                </a:custGeom>
                <a:noFill/>
                <a:ln w="9525">
                  <a:solidFill>
                    <a:srgbClr val="004250"/>
                  </a:solidFill>
                  <a:round/>
                </a:ln>
              </p:spPr>
              <p:txBody>
                <a:bodyPr/>
                <a:lstStyle/>
                <a:p>
                  <a:endParaRPr lang="zh-CN" altLang="en-US" sz="100">
                    <a:solidFill>
                      <a:schemeClr val="tx1"/>
                    </a:solidFill>
                  </a:endParaRPr>
                </a:p>
              </p:txBody>
            </p:sp>
            <p:sp>
              <p:nvSpPr>
                <p:cNvPr id="575" name="Freeform 68"/>
                <p:cNvSpPr>
                  <a:spLocks noChangeAspect="1"/>
                </p:cNvSpPr>
                <p:nvPr/>
              </p:nvSpPr>
              <p:spPr bwMode="auto">
                <a:xfrm>
                  <a:off x="5439" y="2089"/>
                  <a:ext cx="20" cy="40"/>
                </a:xfrm>
                <a:custGeom>
                  <a:avLst/>
                  <a:gdLst>
                    <a:gd name="T0" fmla="*/ 0 w 43"/>
                    <a:gd name="T1" fmla="*/ 0 h 88"/>
                    <a:gd name="T2" fmla="*/ 0 w 43"/>
                    <a:gd name="T3" fmla="*/ 0 h 88"/>
                    <a:gd name="T4" fmla="*/ 0 w 43"/>
                    <a:gd name="T5" fmla="*/ 0 h 88"/>
                    <a:gd name="T6" fmla="*/ 0 w 43"/>
                    <a:gd name="T7" fmla="*/ 0 h 88"/>
                    <a:gd name="T8" fmla="*/ 0 w 43"/>
                    <a:gd name="T9" fmla="*/ 0 h 88"/>
                    <a:gd name="T10" fmla="*/ 0 w 43"/>
                    <a:gd name="T11" fmla="*/ 0 h 88"/>
                    <a:gd name="T12" fmla="*/ 0 w 43"/>
                    <a:gd name="T13" fmla="*/ 0 h 88"/>
                    <a:gd name="T14" fmla="*/ 0 w 43"/>
                    <a:gd name="T15" fmla="*/ 0 h 88"/>
                    <a:gd name="T16" fmla="*/ 0 w 43"/>
                    <a:gd name="T17" fmla="*/ 0 h 88"/>
                    <a:gd name="T18" fmla="*/ 0 w 43"/>
                    <a:gd name="T19" fmla="*/ 0 h 88"/>
                    <a:gd name="T20" fmla="*/ 0 w 43"/>
                    <a:gd name="T21" fmla="*/ 0 h 88"/>
                    <a:gd name="T22" fmla="*/ 0 w 43"/>
                    <a:gd name="T23" fmla="*/ 0 h 88"/>
                    <a:gd name="T24" fmla="*/ 0 w 43"/>
                    <a:gd name="T25" fmla="*/ 0 h 88"/>
                    <a:gd name="T26" fmla="*/ 0 w 43"/>
                    <a:gd name="T27" fmla="*/ 0 h 88"/>
                    <a:gd name="T28" fmla="*/ 0 w 43"/>
                    <a:gd name="T29" fmla="*/ 0 h 88"/>
                    <a:gd name="T30" fmla="*/ 0 w 43"/>
                    <a:gd name="T31" fmla="*/ 0 h 88"/>
                    <a:gd name="T32" fmla="*/ 0 w 43"/>
                    <a:gd name="T33" fmla="*/ 0 h 88"/>
                    <a:gd name="T34" fmla="*/ 0 w 43"/>
                    <a:gd name="T35" fmla="*/ 0 h 88"/>
                    <a:gd name="T36" fmla="*/ 0 w 43"/>
                    <a:gd name="T37" fmla="*/ 0 h 88"/>
                    <a:gd name="T38" fmla="*/ 0 w 43"/>
                    <a:gd name="T39" fmla="*/ 0 h 88"/>
                    <a:gd name="T40" fmla="*/ 0 w 43"/>
                    <a:gd name="T41" fmla="*/ 0 h 88"/>
                    <a:gd name="T42" fmla="*/ 0 w 43"/>
                    <a:gd name="T43" fmla="*/ 0 h 88"/>
                    <a:gd name="T44" fmla="*/ 0 w 43"/>
                    <a:gd name="T45" fmla="*/ 0 h 88"/>
                    <a:gd name="T46" fmla="*/ 0 w 43"/>
                    <a:gd name="T47" fmla="*/ 0 h 88"/>
                    <a:gd name="T48" fmla="*/ 0 w 43"/>
                    <a:gd name="T49" fmla="*/ 0 h 88"/>
                    <a:gd name="T50" fmla="*/ 0 w 43"/>
                    <a:gd name="T51" fmla="*/ 0 h 88"/>
                    <a:gd name="T52" fmla="*/ 0 w 43"/>
                    <a:gd name="T53" fmla="*/ 0 h 88"/>
                    <a:gd name="T54" fmla="*/ 0 w 43"/>
                    <a:gd name="T55" fmla="*/ 0 h 88"/>
                    <a:gd name="T56" fmla="*/ 0 w 43"/>
                    <a:gd name="T57" fmla="*/ 0 h 88"/>
                    <a:gd name="T58" fmla="*/ 0 w 43"/>
                    <a:gd name="T59" fmla="*/ 0 h 88"/>
                    <a:gd name="T60" fmla="*/ 0 w 43"/>
                    <a:gd name="T61" fmla="*/ 0 h 88"/>
                    <a:gd name="T62" fmla="*/ 0 w 43"/>
                    <a:gd name="T63" fmla="*/ 0 h 88"/>
                    <a:gd name="T64" fmla="*/ 0 w 43"/>
                    <a:gd name="T65" fmla="*/ 0 h 88"/>
                    <a:gd name="T66" fmla="*/ 0 w 43"/>
                    <a:gd name="T67" fmla="*/ 0 h 88"/>
                    <a:gd name="T68" fmla="*/ 0 w 43"/>
                    <a:gd name="T69" fmla="*/ 0 h 88"/>
                    <a:gd name="T70" fmla="*/ 0 w 43"/>
                    <a:gd name="T71" fmla="*/ 0 h 88"/>
                    <a:gd name="T72" fmla="*/ 0 w 43"/>
                    <a:gd name="T73" fmla="*/ 0 h 88"/>
                    <a:gd name="T74" fmla="*/ 0 w 43"/>
                    <a:gd name="T75" fmla="*/ 0 h 88"/>
                    <a:gd name="T76" fmla="*/ 0 w 43"/>
                    <a:gd name="T77" fmla="*/ 0 h 88"/>
                    <a:gd name="T78" fmla="*/ 0 w 43"/>
                    <a:gd name="T79" fmla="*/ 0 h 88"/>
                    <a:gd name="T80" fmla="*/ 0 w 43"/>
                    <a:gd name="T81" fmla="*/ 0 h 88"/>
                    <a:gd name="T82" fmla="*/ 0 w 43"/>
                    <a:gd name="T83" fmla="*/ 0 h 88"/>
                    <a:gd name="T84" fmla="*/ 0 w 43"/>
                    <a:gd name="T85" fmla="*/ 0 h 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
                    <a:gd name="T130" fmla="*/ 0 h 88"/>
                    <a:gd name="T131" fmla="*/ 43 w 43"/>
                    <a:gd name="T132" fmla="*/ 88 h 8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 h="88">
                      <a:moveTo>
                        <a:pt x="40" y="17"/>
                      </a:moveTo>
                      <a:lnTo>
                        <a:pt x="41" y="18"/>
                      </a:lnTo>
                      <a:lnTo>
                        <a:pt x="42" y="19"/>
                      </a:lnTo>
                      <a:lnTo>
                        <a:pt x="42" y="20"/>
                      </a:lnTo>
                      <a:lnTo>
                        <a:pt x="43" y="22"/>
                      </a:lnTo>
                      <a:lnTo>
                        <a:pt x="43" y="25"/>
                      </a:lnTo>
                      <a:lnTo>
                        <a:pt x="43" y="32"/>
                      </a:lnTo>
                      <a:lnTo>
                        <a:pt x="43" y="39"/>
                      </a:lnTo>
                      <a:lnTo>
                        <a:pt x="43" y="43"/>
                      </a:lnTo>
                      <a:lnTo>
                        <a:pt x="42" y="47"/>
                      </a:lnTo>
                      <a:lnTo>
                        <a:pt x="41" y="53"/>
                      </a:lnTo>
                      <a:lnTo>
                        <a:pt x="38" y="57"/>
                      </a:lnTo>
                      <a:lnTo>
                        <a:pt x="34" y="62"/>
                      </a:lnTo>
                      <a:lnTo>
                        <a:pt x="34" y="64"/>
                      </a:lnTo>
                      <a:lnTo>
                        <a:pt x="34" y="66"/>
                      </a:lnTo>
                      <a:lnTo>
                        <a:pt x="34" y="70"/>
                      </a:lnTo>
                      <a:lnTo>
                        <a:pt x="35" y="73"/>
                      </a:lnTo>
                      <a:lnTo>
                        <a:pt x="35" y="76"/>
                      </a:lnTo>
                      <a:lnTo>
                        <a:pt x="34" y="78"/>
                      </a:lnTo>
                      <a:lnTo>
                        <a:pt x="32" y="79"/>
                      </a:lnTo>
                      <a:lnTo>
                        <a:pt x="30" y="80"/>
                      </a:lnTo>
                      <a:lnTo>
                        <a:pt x="30" y="83"/>
                      </a:lnTo>
                      <a:lnTo>
                        <a:pt x="28" y="85"/>
                      </a:lnTo>
                      <a:lnTo>
                        <a:pt x="26" y="86"/>
                      </a:lnTo>
                      <a:lnTo>
                        <a:pt x="25" y="88"/>
                      </a:lnTo>
                      <a:lnTo>
                        <a:pt x="23" y="87"/>
                      </a:lnTo>
                      <a:lnTo>
                        <a:pt x="20" y="86"/>
                      </a:lnTo>
                      <a:lnTo>
                        <a:pt x="19" y="85"/>
                      </a:lnTo>
                      <a:lnTo>
                        <a:pt x="17" y="84"/>
                      </a:lnTo>
                      <a:lnTo>
                        <a:pt x="16" y="84"/>
                      </a:lnTo>
                      <a:lnTo>
                        <a:pt x="13" y="84"/>
                      </a:lnTo>
                      <a:lnTo>
                        <a:pt x="12" y="84"/>
                      </a:lnTo>
                      <a:lnTo>
                        <a:pt x="10" y="84"/>
                      </a:lnTo>
                      <a:lnTo>
                        <a:pt x="8" y="84"/>
                      </a:lnTo>
                      <a:lnTo>
                        <a:pt x="5" y="83"/>
                      </a:lnTo>
                      <a:lnTo>
                        <a:pt x="3" y="80"/>
                      </a:lnTo>
                      <a:lnTo>
                        <a:pt x="1" y="79"/>
                      </a:lnTo>
                      <a:lnTo>
                        <a:pt x="0" y="76"/>
                      </a:lnTo>
                      <a:lnTo>
                        <a:pt x="0" y="70"/>
                      </a:lnTo>
                      <a:lnTo>
                        <a:pt x="0" y="65"/>
                      </a:lnTo>
                      <a:lnTo>
                        <a:pt x="0" y="62"/>
                      </a:lnTo>
                      <a:lnTo>
                        <a:pt x="0" y="59"/>
                      </a:lnTo>
                      <a:lnTo>
                        <a:pt x="0" y="57"/>
                      </a:lnTo>
                      <a:lnTo>
                        <a:pt x="0" y="55"/>
                      </a:lnTo>
                      <a:lnTo>
                        <a:pt x="0" y="53"/>
                      </a:lnTo>
                      <a:lnTo>
                        <a:pt x="1" y="51"/>
                      </a:lnTo>
                      <a:lnTo>
                        <a:pt x="2" y="50"/>
                      </a:lnTo>
                      <a:lnTo>
                        <a:pt x="3" y="48"/>
                      </a:lnTo>
                      <a:lnTo>
                        <a:pt x="3" y="47"/>
                      </a:lnTo>
                      <a:lnTo>
                        <a:pt x="4" y="48"/>
                      </a:lnTo>
                      <a:lnTo>
                        <a:pt x="4" y="49"/>
                      </a:lnTo>
                      <a:lnTo>
                        <a:pt x="5" y="50"/>
                      </a:lnTo>
                      <a:lnTo>
                        <a:pt x="5" y="51"/>
                      </a:lnTo>
                      <a:lnTo>
                        <a:pt x="5" y="53"/>
                      </a:lnTo>
                      <a:lnTo>
                        <a:pt x="7" y="53"/>
                      </a:lnTo>
                      <a:lnTo>
                        <a:pt x="8" y="54"/>
                      </a:lnTo>
                      <a:lnTo>
                        <a:pt x="9" y="55"/>
                      </a:lnTo>
                      <a:lnTo>
                        <a:pt x="9" y="53"/>
                      </a:lnTo>
                      <a:lnTo>
                        <a:pt x="9" y="51"/>
                      </a:lnTo>
                      <a:lnTo>
                        <a:pt x="9" y="49"/>
                      </a:lnTo>
                      <a:lnTo>
                        <a:pt x="10" y="48"/>
                      </a:lnTo>
                      <a:lnTo>
                        <a:pt x="10" y="46"/>
                      </a:lnTo>
                      <a:lnTo>
                        <a:pt x="10" y="43"/>
                      </a:lnTo>
                      <a:lnTo>
                        <a:pt x="10" y="39"/>
                      </a:lnTo>
                      <a:lnTo>
                        <a:pt x="9" y="35"/>
                      </a:lnTo>
                      <a:lnTo>
                        <a:pt x="10" y="36"/>
                      </a:lnTo>
                      <a:lnTo>
                        <a:pt x="11" y="36"/>
                      </a:lnTo>
                      <a:lnTo>
                        <a:pt x="11" y="38"/>
                      </a:lnTo>
                      <a:lnTo>
                        <a:pt x="11" y="40"/>
                      </a:lnTo>
                      <a:lnTo>
                        <a:pt x="13" y="42"/>
                      </a:lnTo>
                      <a:lnTo>
                        <a:pt x="15" y="46"/>
                      </a:lnTo>
                      <a:lnTo>
                        <a:pt x="15" y="47"/>
                      </a:lnTo>
                      <a:lnTo>
                        <a:pt x="15" y="45"/>
                      </a:lnTo>
                      <a:lnTo>
                        <a:pt x="16" y="42"/>
                      </a:lnTo>
                      <a:lnTo>
                        <a:pt x="16" y="39"/>
                      </a:lnTo>
                      <a:lnTo>
                        <a:pt x="16" y="38"/>
                      </a:lnTo>
                      <a:lnTo>
                        <a:pt x="17" y="38"/>
                      </a:lnTo>
                      <a:lnTo>
                        <a:pt x="18" y="36"/>
                      </a:lnTo>
                      <a:lnTo>
                        <a:pt x="20" y="36"/>
                      </a:lnTo>
                      <a:lnTo>
                        <a:pt x="21" y="38"/>
                      </a:lnTo>
                      <a:lnTo>
                        <a:pt x="21" y="39"/>
                      </a:lnTo>
                      <a:lnTo>
                        <a:pt x="23" y="36"/>
                      </a:lnTo>
                      <a:lnTo>
                        <a:pt x="25" y="34"/>
                      </a:lnTo>
                      <a:lnTo>
                        <a:pt x="26" y="30"/>
                      </a:lnTo>
                      <a:lnTo>
                        <a:pt x="26" y="26"/>
                      </a:lnTo>
                      <a:lnTo>
                        <a:pt x="27" y="26"/>
                      </a:lnTo>
                      <a:lnTo>
                        <a:pt x="28" y="28"/>
                      </a:lnTo>
                      <a:lnTo>
                        <a:pt x="30" y="31"/>
                      </a:lnTo>
                      <a:lnTo>
                        <a:pt x="31" y="34"/>
                      </a:lnTo>
                      <a:lnTo>
                        <a:pt x="32" y="33"/>
                      </a:lnTo>
                      <a:lnTo>
                        <a:pt x="32" y="32"/>
                      </a:lnTo>
                      <a:lnTo>
                        <a:pt x="33" y="31"/>
                      </a:lnTo>
                      <a:lnTo>
                        <a:pt x="34" y="30"/>
                      </a:lnTo>
                      <a:lnTo>
                        <a:pt x="34" y="28"/>
                      </a:lnTo>
                      <a:lnTo>
                        <a:pt x="34" y="26"/>
                      </a:lnTo>
                      <a:lnTo>
                        <a:pt x="33" y="24"/>
                      </a:lnTo>
                      <a:lnTo>
                        <a:pt x="32" y="22"/>
                      </a:lnTo>
                      <a:lnTo>
                        <a:pt x="31" y="19"/>
                      </a:lnTo>
                      <a:lnTo>
                        <a:pt x="28" y="18"/>
                      </a:lnTo>
                      <a:lnTo>
                        <a:pt x="27" y="17"/>
                      </a:lnTo>
                      <a:lnTo>
                        <a:pt x="25" y="16"/>
                      </a:lnTo>
                      <a:lnTo>
                        <a:pt x="24" y="13"/>
                      </a:lnTo>
                      <a:lnTo>
                        <a:pt x="21" y="11"/>
                      </a:lnTo>
                      <a:lnTo>
                        <a:pt x="19" y="9"/>
                      </a:lnTo>
                      <a:lnTo>
                        <a:pt x="23" y="10"/>
                      </a:lnTo>
                      <a:lnTo>
                        <a:pt x="25" y="11"/>
                      </a:lnTo>
                      <a:lnTo>
                        <a:pt x="27" y="11"/>
                      </a:lnTo>
                      <a:lnTo>
                        <a:pt x="31" y="12"/>
                      </a:lnTo>
                      <a:lnTo>
                        <a:pt x="27" y="9"/>
                      </a:lnTo>
                      <a:lnTo>
                        <a:pt x="24" y="5"/>
                      </a:lnTo>
                      <a:lnTo>
                        <a:pt x="20" y="2"/>
                      </a:lnTo>
                      <a:lnTo>
                        <a:pt x="17" y="0"/>
                      </a:lnTo>
                      <a:lnTo>
                        <a:pt x="21" y="1"/>
                      </a:lnTo>
                      <a:lnTo>
                        <a:pt x="26" y="4"/>
                      </a:lnTo>
                      <a:lnTo>
                        <a:pt x="31" y="7"/>
                      </a:lnTo>
                      <a:lnTo>
                        <a:pt x="34" y="10"/>
                      </a:lnTo>
                      <a:lnTo>
                        <a:pt x="34" y="12"/>
                      </a:lnTo>
                      <a:lnTo>
                        <a:pt x="34" y="13"/>
                      </a:lnTo>
                      <a:lnTo>
                        <a:pt x="35" y="15"/>
                      </a:lnTo>
                      <a:lnTo>
                        <a:pt x="36" y="15"/>
                      </a:lnTo>
                      <a:lnTo>
                        <a:pt x="38" y="16"/>
                      </a:lnTo>
                      <a:lnTo>
                        <a:pt x="39" y="16"/>
                      </a:lnTo>
                      <a:lnTo>
                        <a:pt x="40" y="17"/>
                      </a:lnTo>
                      <a:close/>
                    </a:path>
                  </a:pathLst>
                </a:custGeom>
                <a:noFill/>
                <a:ln w="9525">
                  <a:solidFill>
                    <a:srgbClr val="004250"/>
                  </a:solidFill>
                  <a:round/>
                </a:ln>
              </p:spPr>
              <p:txBody>
                <a:bodyPr/>
                <a:lstStyle/>
                <a:p>
                  <a:endParaRPr lang="zh-CN" altLang="en-US" sz="100">
                    <a:solidFill>
                      <a:schemeClr val="tx1"/>
                    </a:solidFill>
                  </a:endParaRPr>
                </a:p>
              </p:txBody>
            </p:sp>
            <p:sp>
              <p:nvSpPr>
                <p:cNvPr id="576" name="Freeform 69"/>
                <p:cNvSpPr>
                  <a:spLocks noChangeAspect="1"/>
                </p:cNvSpPr>
                <p:nvPr/>
              </p:nvSpPr>
              <p:spPr bwMode="auto">
                <a:xfrm>
                  <a:off x="5425" y="2103"/>
                  <a:ext cx="6" cy="5"/>
                </a:xfrm>
                <a:custGeom>
                  <a:avLst/>
                  <a:gdLst>
                    <a:gd name="T0" fmla="*/ 0 w 13"/>
                    <a:gd name="T1" fmla="*/ 1 h 10"/>
                    <a:gd name="T2" fmla="*/ 0 w 13"/>
                    <a:gd name="T3" fmla="*/ 1 h 10"/>
                    <a:gd name="T4" fmla="*/ 0 w 13"/>
                    <a:gd name="T5" fmla="*/ 1 h 10"/>
                    <a:gd name="T6" fmla="*/ 0 w 13"/>
                    <a:gd name="T7" fmla="*/ 1 h 10"/>
                    <a:gd name="T8" fmla="*/ 0 w 13"/>
                    <a:gd name="T9" fmla="*/ 1 h 10"/>
                    <a:gd name="T10" fmla="*/ 0 w 13"/>
                    <a:gd name="T11" fmla="*/ 1 h 10"/>
                    <a:gd name="T12" fmla="*/ 0 w 13"/>
                    <a:gd name="T13" fmla="*/ 1 h 10"/>
                    <a:gd name="T14" fmla="*/ 0 w 13"/>
                    <a:gd name="T15" fmla="*/ 1 h 10"/>
                    <a:gd name="T16" fmla="*/ 0 w 13"/>
                    <a:gd name="T17" fmla="*/ 0 h 10"/>
                    <a:gd name="T18" fmla="*/ 0 w 13"/>
                    <a:gd name="T19" fmla="*/ 1 h 10"/>
                    <a:gd name="T20" fmla="*/ 0 w 13"/>
                    <a:gd name="T21" fmla="*/ 1 h 10"/>
                    <a:gd name="T22" fmla="*/ 0 w 13"/>
                    <a:gd name="T23" fmla="*/ 1 h 10"/>
                    <a:gd name="T24" fmla="*/ 0 w 13"/>
                    <a:gd name="T25" fmla="*/ 1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0"/>
                    <a:gd name="T41" fmla="*/ 13 w 13"/>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0">
                      <a:moveTo>
                        <a:pt x="9" y="4"/>
                      </a:moveTo>
                      <a:lnTo>
                        <a:pt x="10" y="6"/>
                      </a:lnTo>
                      <a:lnTo>
                        <a:pt x="11" y="8"/>
                      </a:lnTo>
                      <a:lnTo>
                        <a:pt x="12" y="9"/>
                      </a:lnTo>
                      <a:lnTo>
                        <a:pt x="13" y="10"/>
                      </a:lnTo>
                      <a:lnTo>
                        <a:pt x="8" y="9"/>
                      </a:lnTo>
                      <a:lnTo>
                        <a:pt x="4" y="7"/>
                      </a:lnTo>
                      <a:lnTo>
                        <a:pt x="1" y="3"/>
                      </a:lnTo>
                      <a:lnTo>
                        <a:pt x="0" y="0"/>
                      </a:lnTo>
                      <a:lnTo>
                        <a:pt x="2" y="1"/>
                      </a:lnTo>
                      <a:lnTo>
                        <a:pt x="4" y="2"/>
                      </a:lnTo>
                      <a:lnTo>
                        <a:pt x="6" y="3"/>
                      </a:lnTo>
                      <a:lnTo>
                        <a:pt x="9" y="4"/>
                      </a:lnTo>
                      <a:close/>
                    </a:path>
                  </a:pathLst>
                </a:custGeom>
                <a:noFill/>
                <a:ln w="9525">
                  <a:solidFill>
                    <a:srgbClr val="004250"/>
                  </a:solidFill>
                  <a:round/>
                </a:ln>
              </p:spPr>
              <p:txBody>
                <a:bodyPr/>
                <a:lstStyle/>
                <a:p>
                  <a:endParaRPr lang="zh-CN" altLang="en-US" sz="100">
                    <a:solidFill>
                      <a:schemeClr val="tx1"/>
                    </a:solidFill>
                  </a:endParaRPr>
                </a:p>
              </p:txBody>
            </p:sp>
            <p:sp>
              <p:nvSpPr>
                <p:cNvPr id="577" name="Freeform 70"/>
                <p:cNvSpPr>
                  <a:spLocks noChangeAspect="1"/>
                </p:cNvSpPr>
                <p:nvPr/>
              </p:nvSpPr>
              <p:spPr bwMode="auto">
                <a:xfrm>
                  <a:off x="5421" y="2095"/>
                  <a:ext cx="10" cy="8"/>
                </a:xfrm>
                <a:custGeom>
                  <a:avLst/>
                  <a:gdLst>
                    <a:gd name="T0" fmla="*/ 0 w 22"/>
                    <a:gd name="T1" fmla="*/ 0 h 19"/>
                    <a:gd name="T2" fmla="*/ 0 w 22"/>
                    <a:gd name="T3" fmla="*/ 0 h 19"/>
                    <a:gd name="T4" fmla="*/ 0 w 22"/>
                    <a:gd name="T5" fmla="*/ 0 h 19"/>
                    <a:gd name="T6" fmla="*/ 0 w 22"/>
                    <a:gd name="T7" fmla="*/ 0 h 19"/>
                    <a:gd name="T8" fmla="*/ 0 w 22"/>
                    <a:gd name="T9" fmla="*/ 0 h 19"/>
                    <a:gd name="T10" fmla="*/ 0 w 22"/>
                    <a:gd name="T11" fmla="*/ 0 h 19"/>
                    <a:gd name="T12" fmla="*/ 0 w 22"/>
                    <a:gd name="T13" fmla="*/ 0 h 19"/>
                    <a:gd name="T14" fmla="*/ 0 w 22"/>
                    <a:gd name="T15" fmla="*/ 0 h 19"/>
                    <a:gd name="T16" fmla="*/ 0 w 22"/>
                    <a:gd name="T17" fmla="*/ 0 h 19"/>
                    <a:gd name="T18" fmla="*/ 0 w 22"/>
                    <a:gd name="T19" fmla="*/ 0 h 19"/>
                    <a:gd name="T20" fmla="*/ 0 w 22"/>
                    <a:gd name="T21" fmla="*/ 0 h 19"/>
                    <a:gd name="T22" fmla="*/ 0 w 22"/>
                    <a:gd name="T23" fmla="*/ 0 h 19"/>
                    <a:gd name="T24" fmla="*/ 0 w 22"/>
                    <a:gd name="T25" fmla="*/ 0 h 19"/>
                    <a:gd name="T26" fmla="*/ 0 w 22"/>
                    <a:gd name="T27" fmla="*/ 0 h 19"/>
                    <a:gd name="T28" fmla="*/ 0 w 22"/>
                    <a:gd name="T29" fmla="*/ 0 h 19"/>
                    <a:gd name="T30" fmla="*/ 0 w 22"/>
                    <a:gd name="T31" fmla="*/ 0 h 19"/>
                    <a:gd name="T32" fmla="*/ 0 w 22"/>
                    <a:gd name="T33" fmla="*/ 0 h 19"/>
                    <a:gd name="T34" fmla="*/ 0 w 22"/>
                    <a:gd name="T35" fmla="*/ 0 h 19"/>
                    <a:gd name="T36" fmla="*/ 0 w 22"/>
                    <a:gd name="T37" fmla="*/ 0 h 19"/>
                    <a:gd name="T38" fmla="*/ 0 w 22"/>
                    <a:gd name="T39" fmla="*/ 0 h 19"/>
                    <a:gd name="T40" fmla="*/ 0 w 22"/>
                    <a:gd name="T41" fmla="*/ 0 h 19"/>
                    <a:gd name="T42" fmla="*/ 0 w 22"/>
                    <a:gd name="T43" fmla="*/ 0 h 19"/>
                    <a:gd name="T44" fmla="*/ 0 w 22"/>
                    <a:gd name="T45" fmla="*/ 0 h 19"/>
                    <a:gd name="T46" fmla="*/ 0 w 22"/>
                    <a:gd name="T47" fmla="*/ 0 h 19"/>
                    <a:gd name="T48" fmla="*/ 0 w 22"/>
                    <a:gd name="T49" fmla="*/ 0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19"/>
                    <a:gd name="T77" fmla="*/ 22 w 22"/>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19">
                      <a:moveTo>
                        <a:pt x="8" y="15"/>
                      </a:moveTo>
                      <a:lnTo>
                        <a:pt x="5" y="12"/>
                      </a:lnTo>
                      <a:lnTo>
                        <a:pt x="2" y="8"/>
                      </a:lnTo>
                      <a:lnTo>
                        <a:pt x="1" y="4"/>
                      </a:lnTo>
                      <a:lnTo>
                        <a:pt x="0" y="0"/>
                      </a:lnTo>
                      <a:lnTo>
                        <a:pt x="1" y="1"/>
                      </a:lnTo>
                      <a:lnTo>
                        <a:pt x="4" y="4"/>
                      </a:lnTo>
                      <a:lnTo>
                        <a:pt x="6" y="5"/>
                      </a:lnTo>
                      <a:lnTo>
                        <a:pt x="8" y="5"/>
                      </a:lnTo>
                      <a:lnTo>
                        <a:pt x="9" y="7"/>
                      </a:lnTo>
                      <a:lnTo>
                        <a:pt x="11" y="8"/>
                      </a:lnTo>
                      <a:lnTo>
                        <a:pt x="12" y="10"/>
                      </a:lnTo>
                      <a:lnTo>
                        <a:pt x="13" y="11"/>
                      </a:lnTo>
                      <a:lnTo>
                        <a:pt x="14" y="11"/>
                      </a:lnTo>
                      <a:lnTo>
                        <a:pt x="15" y="12"/>
                      </a:lnTo>
                      <a:lnTo>
                        <a:pt x="16" y="12"/>
                      </a:lnTo>
                      <a:lnTo>
                        <a:pt x="17" y="13"/>
                      </a:lnTo>
                      <a:lnTo>
                        <a:pt x="19" y="14"/>
                      </a:lnTo>
                      <a:lnTo>
                        <a:pt x="20" y="15"/>
                      </a:lnTo>
                      <a:lnTo>
                        <a:pt x="21" y="18"/>
                      </a:lnTo>
                      <a:lnTo>
                        <a:pt x="22" y="19"/>
                      </a:lnTo>
                      <a:lnTo>
                        <a:pt x="19" y="19"/>
                      </a:lnTo>
                      <a:lnTo>
                        <a:pt x="15" y="18"/>
                      </a:lnTo>
                      <a:lnTo>
                        <a:pt x="12" y="16"/>
                      </a:lnTo>
                      <a:lnTo>
                        <a:pt x="8" y="15"/>
                      </a:lnTo>
                      <a:close/>
                    </a:path>
                  </a:pathLst>
                </a:custGeom>
                <a:noFill/>
                <a:ln w="9525">
                  <a:solidFill>
                    <a:srgbClr val="004250"/>
                  </a:solidFill>
                  <a:round/>
                </a:ln>
              </p:spPr>
              <p:txBody>
                <a:bodyPr/>
                <a:lstStyle/>
                <a:p>
                  <a:endParaRPr lang="zh-CN" altLang="en-US" sz="100">
                    <a:solidFill>
                      <a:schemeClr val="tx1"/>
                    </a:solidFill>
                  </a:endParaRPr>
                </a:p>
              </p:txBody>
            </p:sp>
            <p:sp>
              <p:nvSpPr>
                <p:cNvPr id="578" name="Freeform 71"/>
                <p:cNvSpPr>
                  <a:spLocks noChangeAspect="1"/>
                </p:cNvSpPr>
                <p:nvPr/>
              </p:nvSpPr>
              <p:spPr bwMode="auto">
                <a:xfrm>
                  <a:off x="5404" y="2069"/>
                  <a:ext cx="19" cy="6"/>
                </a:xfrm>
                <a:custGeom>
                  <a:avLst/>
                  <a:gdLst>
                    <a:gd name="T0" fmla="*/ 0 w 44"/>
                    <a:gd name="T1" fmla="*/ 0 h 15"/>
                    <a:gd name="T2" fmla="*/ 0 w 44"/>
                    <a:gd name="T3" fmla="*/ 0 h 15"/>
                    <a:gd name="T4" fmla="*/ 0 w 44"/>
                    <a:gd name="T5" fmla="*/ 0 h 15"/>
                    <a:gd name="T6" fmla="*/ 0 w 44"/>
                    <a:gd name="T7" fmla="*/ 0 h 15"/>
                    <a:gd name="T8" fmla="*/ 0 w 44"/>
                    <a:gd name="T9" fmla="*/ 0 h 15"/>
                    <a:gd name="T10" fmla="*/ 0 w 44"/>
                    <a:gd name="T11" fmla="*/ 0 h 15"/>
                    <a:gd name="T12" fmla="*/ 0 w 44"/>
                    <a:gd name="T13" fmla="*/ 0 h 15"/>
                    <a:gd name="T14" fmla="*/ 0 w 44"/>
                    <a:gd name="T15" fmla="*/ 0 h 15"/>
                    <a:gd name="T16" fmla="*/ 0 w 44"/>
                    <a:gd name="T17" fmla="*/ 0 h 15"/>
                    <a:gd name="T18" fmla="*/ 0 w 44"/>
                    <a:gd name="T19" fmla="*/ 0 h 15"/>
                    <a:gd name="T20" fmla="*/ 0 w 44"/>
                    <a:gd name="T21" fmla="*/ 0 h 15"/>
                    <a:gd name="T22" fmla="*/ 0 w 44"/>
                    <a:gd name="T23" fmla="*/ 0 h 15"/>
                    <a:gd name="T24" fmla="*/ 0 w 44"/>
                    <a:gd name="T25" fmla="*/ 0 h 15"/>
                    <a:gd name="T26" fmla="*/ 0 w 44"/>
                    <a:gd name="T27" fmla="*/ 0 h 15"/>
                    <a:gd name="T28" fmla="*/ 0 w 44"/>
                    <a:gd name="T29" fmla="*/ 0 h 15"/>
                    <a:gd name="T30" fmla="*/ 0 w 44"/>
                    <a:gd name="T31" fmla="*/ 0 h 15"/>
                    <a:gd name="T32" fmla="*/ 0 w 44"/>
                    <a:gd name="T33" fmla="*/ 0 h 15"/>
                    <a:gd name="T34" fmla="*/ 0 w 44"/>
                    <a:gd name="T35" fmla="*/ 0 h 15"/>
                    <a:gd name="T36" fmla="*/ 0 w 44"/>
                    <a:gd name="T37" fmla="*/ 0 h 15"/>
                    <a:gd name="T38" fmla="*/ 0 w 44"/>
                    <a:gd name="T39" fmla="*/ 0 h 15"/>
                    <a:gd name="T40" fmla="*/ 0 w 44"/>
                    <a:gd name="T41" fmla="*/ 0 h 15"/>
                    <a:gd name="T42" fmla="*/ 0 w 44"/>
                    <a:gd name="T43" fmla="*/ 0 h 15"/>
                    <a:gd name="T44" fmla="*/ 0 w 44"/>
                    <a:gd name="T45" fmla="*/ 0 h 15"/>
                    <a:gd name="T46" fmla="*/ 0 w 44"/>
                    <a:gd name="T47" fmla="*/ 0 h 15"/>
                    <a:gd name="T48" fmla="*/ 0 w 44"/>
                    <a:gd name="T49" fmla="*/ 0 h 15"/>
                    <a:gd name="T50" fmla="*/ 0 w 44"/>
                    <a:gd name="T51" fmla="*/ 0 h 15"/>
                    <a:gd name="T52" fmla="*/ 0 w 44"/>
                    <a:gd name="T53" fmla="*/ 0 h 15"/>
                    <a:gd name="T54" fmla="*/ 0 w 44"/>
                    <a:gd name="T55" fmla="*/ 0 h 15"/>
                    <a:gd name="T56" fmla="*/ 0 w 44"/>
                    <a:gd name="T57" fmla="*/ 0 h 15"/>
                    <a:gd name="T58" fmla="*/ 0 w 44"/>
                    <a:gd name="T59" fmla="*/ 0 h 15"/>
                    <a:gd name="T60" fmla="*/ 0 w 44"/>
                    <a:gd name="T61" fmla="*/ 0 h 15"/>
                    <a:gd name="T62" fmla="*/ 0 w 44"/>
                    <a:gd name="T63" fmla="*/ 0 h 15"/>
                    <a:gd name="T64" fmla="*/ 0 w 44"/>
                    <a:gd name="T65" fmla="*/ 0 h 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15"/>
                    <a:gd name="T101" fmla="*/ 44 w 44"/>
                    <a:gd name="T102" fmla="*/ 15 h 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15">
                      <a:moveTo>
                        <a:pt x="21" y="9"/>
                      </a:moveTo>
                      <a:lnTo>
                        <a:pt x="20" y="10"/>
                      </a:lnTo>
                      <a:lnTo>
                        <a:pt x="16" y="10"/>
                      </a:lnTo>
                      <a:lnTo>
                        <a:pt x="13" y="11"/>
                      </a:lnTo>
                      <a:lnTo>
                        <a:pt x="9" y="12"/>
                      </a:lnTo>
                      <a:lnTo>
                        <a:pt x="7" y="14"/>
                      </a:lnTo>
                      <a:lnTo>
                        <a:pt x="5" y="14"/>
                      </a:lnTo>
                      <a:lnTo>
                        <a:pt x="3" y="15"/>
                      </a:lnTo>
                      <a:lnTo>
                        <a:pt x="0" y="15"/>
                      </a:lnTo>
                      <a:lnTo>
                        <a:pt x="1" y="14"/>
                      </a:lnTo>
                      <a:lnTo>
                        <a:pt x="4" y="11"/>
                      </a:lnTo>
                      <a:lnTo>
                        <a:pt x="5" y="10"/>
                      </a:lnTo>
                      <a:lnTo>
                        <a:pt x="6" y="8"/>
                      </a:lnTo>
                      <a:lnTo>
                        <a:pt x="9" y="7"/>
                      </a:lnTo>
                      <a:lnTo>
                        <a:pt x="12" y="6"/>
                      </a:lnTo>
                      <a:lnTo>
                        <a:pt x="15" y="6"/>
                      </a:lnTo>
                      <a:lnTo>
                        <a:pt x="17" y="4"/>
                      </a:lnTo>
                      <a:lnTo>
                        <a:pt x="20" y="3"/>
                      </a:lnTo>
                      <a:lnTo>
                        <a:pt x="22" y="1"/>
                      </a:lnTo>
                      <a:lnTo>
                        <a:pt x="24" y="0"/>
                      </a:lnTo>
                      <a:lnTo>
                        <a:pt x="27" y="0"/>
                      </a:lnTo>
                      <a:lnTo>
                        <a:pt x="29" y="1"/>
                      </a:lnTo>
                      <a:lnTo>
                        <a:pt x="34" y="2"/>
                      </a:lnTo>
                      <a:lnTo>
                        <a:pt x="44" y="2"/>
                      </a:lnTo>
                      <a:lnTo>
                        <a:pt x="37" y="3"/>
                      </a:lnTo>
                      <a:lnTo>
                        <a:pt x="31" y="3"/>
                      </a:lnTo>
                      <a:lnTo>
                        <a:pt x="28" y="3"/>
                      </a:lnTo>
                      <a:lnTo>
                        <a:pt x="26" y="4"/>
                      </a:lnTo>
                      <a:lnTo>
                        <a:pt x="24" y="6"/>
                      </a:lnTo>
                      <a:lnTo>
                        <a:pt x="23" y="8"/>
                      </a:lnTo>
                      <a:lnTo>
                        <a:pt x="22" y="9"/>
                      </a:lnTo>
                      <a:lnTo>
                        <a:pt x="21" y="9"/>
                      </a:lnTo>
                      <a:close/>
                    </a:path>
                  </a:pathLst>
                </a:custGeom>
                <a:noFill/>
                <a:ln w="9525">
                  <a:solidFill>
                    <a:srgbClr val="004250"/>
                  </a:solidFill>
                  <a:round/>
                </a:ln>
              </p:spPr>
              <p:txBody>
                <a:bodyPr/>
                <a:lstStyle/>
                <a:p>
                  <a:endParaRPr lang="zh-CN" altLang="en-US" sz="100">
                    <a:solidFill>
                      <a:schemeClr val="tx1"/>
                    </a:solidFill>
                  </a:endParaRPr>
                </a:p>
              </p:txBody>
            </p:sp>
            <p:sp>
              <p:nvSpPr>
                <p:cNvPr id="579" name="Freeform 72"/>
                <p:cNvSpPr>
                  <a:spLocks noChangeAspect="1"/>
                </p:cNvSpPr>
                <p:nvPr/>
              </p:nvSpPr>
              <p:spPr bwMode="auto">
                <a:xfrm>
                  <a:off x="5467" y="2163"/>
                  <a:ext cx="13" cy="38"/>
                </a:xfrm>
                <a:custGeom>
                  <a:avLst/>
                  <a:gdLst>
                    <a:gd name="T0" fmla="*/ 0 w 27"/>
                    <a:gd name="T1" fmla="*/ 0 h 83"/>
                    <a:gd name="T2" fmla="*/ 0 w 27"/>
                    <a:gd name="T3" fmla="*/ 0 h 83"/>
                    <a:gd name="T4" fmla="*/ 0 w 27"/>
                    <a:gd name="T5" fmla="*/ 0 h 83"/>
                    <a:gd name="T6" fmla="*/ 0 w 27"/>
                    <a:gd name="T7" fmla="*/ 0 h 83"/>
                    <a:gd name="T8" fmla="*/ 0 w 27"/>
                    <a:gd name="T9" fmla="*/ 0 h 83"/>
                    <a:gd name="T10" fmla="*/ 0 w 27"/>
                    <a:gd name="T11" fmla="*/ 0 h 83"/>
                    <a:gd name="T12" fmla="*/ 0 w 27"/>
                    <a:gd name="T13" fmla="*/ 0 h 83"/>
                    <a:gd name="T14" fmla="*/ 0 w 27"/>
                    <a:gd name="T15" fmla="*/ 0 h 83"/>
                    <a:gd name="T16" fmla="*/ 0 w 27"/>
                    <a:gd name="T17" fmla="*/ 0 h 83"/>
                    <a:gd name="T18" fmla="*/ 0 w 27"/>
                    <a:gd name="T19" fmla="*/ 0 h 83"/>
                    <a:gd name="T20" fmla="*/ 0 w 27"/>
                    <a:gd name="T21" fmla="*/ 0 h 83"/>
                    <a:gd name="T22" fmla="*/ 0 w 27"/>
                    <a:gd name="T23" fmla="*/ 0 h 83"/>
                    <a:gd name="T24" fmla="*/ 0 w 27"/>
                    <a:gd name="T25" fmla="*/ 0 h 83"/>
                    <a:gd name="T26" fmla="*/ 0 w 27"/>
                    <a:gd name="T27" fmla="*/ 0 h 83"/>
                    <a:gd name="T28" fmla="*/ 0 w 27"/>
                    <a:gd name="T29" fmla="*/ 0 h 83"/>
                    <a:gd name="T30" fmla="*/ 0 w 27"/>
                    <a:gd name="T31" fmla="*/ 0 h 83"/>
                    <a:gd name="T32" fmla="*/ 0 w 27"/>
                    <a:gd name="T33" fmla="*/ 0 h 83"/>
                    <a:gd name="T34" fmla="*/ 0 w 27"/>
                    <a:gd name="T35" fmla="*/ 0 h 83"/>
                    <a:gd name="T36" fmla="*/ 0 w 27"/>
                    <a:gd name="T37" fmla="*/ 0 h 83"/>
                    <a:gd name="T38" fmla="*/ 0 w 27"/>
                    <a:gd name="T39" fmla="*/ 0 h 83"/>
                    <a:gd name="T40" fmla="*/ 0 w 27"/>
                    <a:gd name="T41" fmla="*/ 0 h 83"/>
                    <a:gd name="T42" fmla="*/ 0 w 27"/>
                    <a:gd name="T43" fmla="*/ 0 h 83"/>
                    <a:gd name="T44" fmla="*/ 0 w 27"/>
                    <a:gd name="T45" fmla="*/ 0 h 83"/>
                    <a:gd name="T46" fmla="*/ 0 w 27"/>
                    <a:gd name="T47" fmla="*/ 0 h 83"/>
                    <a:gd name="T48" fmla="*/ 0 w 27"/>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83"/>
                    <a:gd name="T77" fmla="*/ 27 w 27"/>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83">
                      <a:moveTo>
                        <a:pt x="18" y="0"/>
                      </a:moveTo>
                      <a:lnTo>
                        <a:pt x="18" y="12"/>
                      </a:lnTo>
                      <a:lnTo>
                        <a:pt x="19" y="25"/>
                      </a:lnTo>
                      <a:lnTo>
                        <a:pt x="23" y="37"/>
                      </a:lnTo>
                      <a:lnTo>
                        <a:pt x="25" y="44"/>
                      </a:lnTo>
                      <a:lnTo>
                        <a:pt x="27" y="48"/>
                      </a:lnTo>
                      <a:lnTo>
                        <a:pt x="27" y="51"/>
                      </a:lnTo>
                      <a:lnTo>
                        <a:pt x="26" y="54"/>
                      </a:lnTo>
                      <a:lnTo>
                        <a:pt x="24" y="57"/>
                      </a:lnTo>
                      <a:lnTo>
                        <a:pt x="19" y="61"/>
                      </a:lnTo>
                      <a:lnTo>
                        <a:pt x="12" y="69"/>
                      </a:lnTo>
                      <a:lnTo>
                        <a:pt x="6" y="77"/>
                      </a:lnTo>
                      <a:lnTo>
                        <a:pt x="0" y="83"/>
                      </a:lnTo>
                      <a:lnTo>
                        <a:pt x="4" y="75"/>
                      </a:lnTo>
                      <a:lnTo>
                        <a:pt x="10" y="66"/>
                      </a:lnTo>
                      <a:lnTo>
                        <a:pt x="15" y="59"/>
                      </a:lnTo>
                      <a:lnTo>
                        <a:pt x="18" y="54"/>
                      </a:lnTo>
                      <a:lnTo>
                        <a:pt x="19" y="52"/>
                      </a:lnTo>
                      <a:lnTo>
                        <a:pt x="20" y="49"/>
                      </a:lnTo>
                      <a:lnTo>
                        <a:pt x="20" y="46"/>
                      </a:lnTo>
                      <a:lnTo>
                        <a:pt x="19" y="44"/>
                      </a:lnTo>
                      <a:lnTo>
                        <a:pt x="18" y="38"/>
                      </a:lnTo>
                      <a:lnTo>
                        <a:pt x="17" y="27"/>
                      </a:lnTo>
                      <a:lnTo>
                        <a:pt x="17" y="13"/>
                      </a:lnTo>
                      <a:lnTo>
                        <a:pt x="18" y="0"/>
                      </a:lnTo>
                      <a:close/>
                    </a:path>
                  </a:pathLst>
                </a:custGeom>
                <a:noFill/>
                <a:ln w="9525">
                  <a:solidFill>
                    <a:srgbClr val="004250"/>
                  </a:solidFill>
                  <a:round/>
                </a:ln>
              </p:spPr>
              <p:txBody>
                <a:bodyPr/>
                <a:lstStyle/>
                <a:p>
                  <a:endParaRPr lang="zh-CN" altLang="en-US" sz="100">
                    <a:solidFill>
                      <a:schemeClr val="tx1"/>
                    </a:solidFill>
                  </a:endParaRPr>
                </a:p>
              </p:txBody>
            </p:sp>
            <p:sp>
              <p:nvSpPr>
                <p:cNvPr id="580" name="Freeform 73"/>
                <p:cNvSpPr>
                  <a:spLocks noChangeAspect="1"/>
                </p:cNvSpPr>
                <p:nvPr/>
              </p:nvSpPr>
              <p:spPr bwMode="auto">
                <a:xfrm>
                  <a:off x="5448" y="2210"/>
                  <a:ext cx="62" cy="105"/>
                </a:xfrm>
                <a:custGeom>
                  <a:avLst/>
                  <a:gdLst>
                    <a:gd name="T0" fmla="*/ 0 w 140"/>
                    <a:gd name="T1" fmla="*/ 0 h 234"/>
                    <a:gd name="T2" fmla="*/ 0 w 140"/>
                    <a:gd name="T3" fmla="*/ 0 h 234"/>
                    <a:gd name="T4" fmla="*/ 0 w 140"/>
                    <a:gd name="T5" fmla="*/ 0 h 234"/>
                    <a:gd name="T6" fmla="*/ 0 w 140"/>
                    <a:gd name="T7" fmla="*/ 0 h 234"/>
                    <a:gd name="T8" fmla="*/ 0 w 140"/>
                    <a:gd name="T9" fmla="*/ 0 h 234"/>
                    <a:gd name="T10" fmla="*/ 0 w 140"/>
                    <a:gd name="T11" fmla="*/ 0 h 234"/>
                    <a:gd name="T12" fmla="*/ 0 w 140"/>
                    <a:gd name="T13" fmla="*/ 0 h 234"/>
                    <a:gd name="T14" fmla="*/ 0 w 140"/>
                    <a:gd name="T15" fmla="*/ 0 h 234"/>
                    <a:gd name="T16" fmla="*/ 0 w 140"/>
                    <a:gd name="T17" fmla="*/ 0 h 234"/>
                    <a:gd name="T18" fmla="*/ 0 w 140"/>
                    <a:gd name="T19" fmla="*/ 0 h 234"/>
                    <a:gd name="T20" fmla="*/ 0 w 140"/>
                    <a:gd name="T21" fmla="*/ 0 h 234"/>
                    <a:gd name="T22" fmla="*/ 0 w 140"/>
                    <a:gd name="T23" fmla="*/ 0 h 234"/>
                    <a:gd name="T24" fmla="*/ 0 w 140"/>
                    <a:gd name="T25" fmla="*/ 0 h 234"/>
                    <a:gd name="T26" fmla="*/ 0 w 140"/>
                    <a:gd name="T27" fmla="*/ 0 h 234"/>
                    <a:gd name="T28" fmla="*/ 0 w 140"/>
                    <a:gd name="T29" fmla="*/ 0 h 234"/>
                    <a:gd name="T30" fmla="*/ 0 w 140"/>
                    <a:gd name="T31" fmla="*/ 0 h 234"/>
                    <a:gd name="T32" fmla="*/ 0 w 140"/>
                    <a:gd name="T33" fmla="*/ 0 h 234"/>
                    <a:gd name="T34" fmla="*/ 0 w 140"/>
                    <a:gd name="T35" fmla="*/ 0 h 234"/>
                    <a:gd name="T36" fmla="*/ 0 w 140"/>
                    <a:gd name="T37" fmla="*/ 0 h 234"/>
                    <a:gd name="T38" fmla="*/ 0 w 140"/>
                    <a:gd name="T39" fmla="*/ 0 h 234"/>
                    <a:gd name="T40" fmla="*/ 0 w 140"/>
                    <a:gd name="T41" fmla="*/ 0 h 234"/>
                    <a:gd name="T42" fmla="*/ 0 w 140"/>
                    <a:gd name="T43" fmla="*/ 0 h 234"/>
                    <a:gd name="T44" fmla="*/ 0 w 140"/>
                    <a:gd name="T45" fmla="*/ 0 h 234"/>
                    <a:gd name="T46" fmla="*/ 0 w 140"/>
                    <a:gd name="T47" fmla="*/ 0 h 234"/>
                    <a:gd name="T48" fmla="*/ 0 w 140"/>
                    <a:gd name="T49" fmla="*/ 0 h 234"/>
                    <a:gd name="T50" fmla="*/ 0 w 140"/>
                    <a:gd name="T51" fmla="*/ 0 h 234"/>
                    <a:gd name="T52" fmla="*/ 0 w 140"/>
                    <a:gd name="T53" fmla="*/ 0 h 234"/>
                    <a:gd name="T54" fmla="*/ 0 w 140"/>
                    <a:gd name="T55" fmla="*/ 0 h 234"/>
                    <a:gd name="T56" fmla="*/ 0 w 140"/>
                    <a:gd name="T57" fmla="*/ 0 h 234"/>
                    <a:gd name="T58" fmla="*/ 0 w 140"/>
                    <a:gd name="T59" fmla="*/ 0 h 234"/>
                    <a:gd name="T60" fmla="*/ 0 w 140"/>
                    <a:gd name="T61" fmla="*/ 0 h 234"/>
                    <a:gd name="T62" fmla="*/ 0 w 140"/>
                    <a:gd name="T63" fmla="*/ 0 h 234"/>
                    <a:gd name="T64" fmla="*/ 0 w 140"/>
                    <a:gd name="T65" fmla="*/ 0 h 234"/>
                    <a:gd name="T66" fmla="*/ 0 w 140"/>
                    <a:gd name="T67" fmla="*/ 0 h 234"/>
                    <a:gd name="T68" fmla="*/ 0 w 140"/>
                    <a:gd name="T69" fmla="*/ 0 h 234"/>
                    <a:gd name="T70" fmla="*/ 0 w 140"/>
                    <a:gd name="T71" fmla="*/ 0 h 234"/>
                    <a:gd name="T72" fmla="*/ 0 w 140"/>
                    <a:gd name="T73" fmla="*/ 0 h 234"/>
                    <a:gd name="T74" fmla="*/ 0 w 140"/>
                    <a:gd name="T75" fmla="*/ 0 h 234"/>
                    <a:gd name="T76" fmla="*/ 0 w 140"/>
                    <a:gd name="T77" fmla="*/ 0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0"/>
                    <a:gd name="T118" fmla="*/ 0 h 234"/>
                    <a:gd name="T119" fmla="*/ 140 w 140"/>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0" h="234">
                      <a:moveTo>
                        <a:pt x="62" y="216"/>
                      </a:moveTo>
                      <a:lnTo>
                        <a:pt x="68" y="215"/>
                      </a:lnTo>
                      <a:lnTo>
                        <a:pt x="75" y="213"/>
                      </a:lnTo>
                      <a:lnTo>
                        <a:pt x="83" y="209"/>
                      </a:lnTo>
                      <a:lnTo>
                        <a:pt x="91" y="205"/>
                      </a:lnTo>
                      <a:lnTo>
                        <a:pt x="98" y="200"/>
                      </a:lnTo>
                      <a:lnTo>
                        <a:pt x="105" y="196"/>
                      </a:lnTo>
                      <a:lnTo>
                        <a:pt x="109" y="191"/>
                      </a:lnTo>
                      <a:lnTo>
                        <a:pt x="113" y="186"/>
                      </a:lnTo>
                      <a:lnTo>
                        <a:pt x="115" y="183"/>
                      </a:lnTo>
                      <a:lnTo>
                        <a:pt x="117" y="183"/>
                      </a:lnTo>
                      <a:lnTo>
                        <a:pt x="120" y="185"/>
                      </a:lnTo>
                      <a:lnTo>
                        <a:pt x="121" y="190"/>
                      </a:lnTo>
                      <a:lnTo>
                        <a:pt x="121" y="197"/>
                      </a:lnTo>
                      <a:lnTo>
                        <a:pt x="121" y="206"/>
                      </a:lnTo>
                      <a:lnTo>
                        <a:pt x="121" y="217"/>
                      </a:lnTo>
                      <a:lnTo>
                        <a:pt x="120" y="234"/>
                      </a:lnTo>
                      <a:lnTo>
                        <a:pt x="123" y="232"/>
                      </a:lnTo>
                      <a:lnTo>
                        <a:pt x="128" y="231"/>
                      </a:lnTo>
                      <a:lnTo>
                        <a:pt x="131" y="229"/>
                      </a:lnTo>
                      <a:lnTo>
                        <a:pt x="135" y="227"/>
                      </a:lnTo>
                      <a:lnTo>
                        <a:pt x="135" y="216"/>
                      </a:lnTo>
                      <a:lnTo>
                        <a:pt x="134" y="203"/>
                      </a:lnTo>
                      <a:lnTo>
                        <a:pt x="131" y="185"/>
                      </a:lnTo>
                      <a:lnTo>
                        <a:pt x="131" y="161"/>
                      </a:lnTo>
                      <a:lnTo>
                        <a:pt x="132" y="148"/>
                      </a:lnTo>
                      <a:lnTo>
                        <a:pt x="134" y="129"/>
                      </a:lnTo>
                      <a:lnTo>
                        <a:pt x="137" y="102"/>
                      </a:lnTo>
                      <a:lnTo>
                        <a:pt x="140" y="72"/>
                      </a:lnTo>
                      <a:lnTo>
                        <a:pt x="138" y="54"/>
                      </a:lnTo>
                      <a:lnTo>
                        <a:pt x="135" y="31"/>
                      </a:lnTo>
                      <a:lnTo>
                        <a:pt x="134" y="11"/>
                      </a:lnTo>
                      <a:lnTo>
                        <a:pt x="132" y="0"/>
                      </a:lnTo>
                      <a:lnTo>
                        <a:pt x="128" y="14"/>
                      </a:lnTo>
                      <a:lnTo>
                        <a:pt x="123" y="28"/>
                      </a:lnTo>
                      <a:lnTo>
                        <a:pt x="117" y="43"/>
                      </a:lnTo>
                      <a:lnTo>
                        <a:pt x="112" y="58"/>
                      </a:lnTo>
                      <a:lnTo>
                        <a:pt x="106" y="71"/>
                      </a:lnTo>
                      <a:lnTo>
                        <a:pt x="100" y="83"/>
                      </a:lnTo>
                      <a:lnTo>
                        <a:pt x="97" y="93"/>
                      </a:lnTo>
                      <a:lnTo>
                        <a:pt x="93" y="100"/>
                      </a:lnTo>
                      <a:lnTo>
                        <a:pt x="89" y="109"/>
                      </a:lnTo>
                      <a:lnTo>
                        <a:pt x="82" y="123"/>
                      </a:lnTo>
                      <a:lnTo>
                        <a:pt x="73" y="142"/>
                      </a:lnTo>
                      <a:lnTo>
                        <a:pt x="61" y="162"/>
                      </a:lnTo>
                      <a:lnTo>
                        <a:pt x="47" y="183"/>
                      </a:lnTo>
                      <a:lnTo>
                        <a:pt x="32" y="204"/>
                      </a:lnTo>
                      <a:lnTo>
                        <a:pt x="16" y="221"/>
                      </a:lnTo>
                      <a:lnTo>
                        <a:pt x="0" y="234"/>
                      </a:lnTo>
                      <a:lnTo>
                        <a:pt x="8" y="230"/>
                      </a:lnTo>
                      <a:lnTo>
                        <a:pt x="17" y="228"/>
                      </a:lnTo>
                      <a:lnTo>
                        <a:pt x="27" y="224"/>
                      </a:lnTo>
                      <a:lnTo>
                        <a:pt x="36" y="222"/>
                      </a:lnTo>
                      <a:lnTo>
                        <a:pt x="45" y="220"/>
                      </a:lnTo>
                      <a:lnTo>
                        <a:pt x="52" y="217"/>
                      </a:lnTo>
                      <a:lnTo>
                        <a:pt x="58" y="216"/>
                      </a:lnTo>
                      <a:lnTo>
                        <a:pt x="62" y="216"/>
                      </a:lnTo>
                      <a:lnTo>
                        <a:pt x="44" y="206"/>
                      </a:lnTo>
                      <a:lnTo>
                        <a:pt x="55" y="196"/>
                      </a:lnTo>
                      <a:lnTo>
                        <a:pt x="63" y="186"/>
                      </a:lnTo>
                      <a:lnTo>
                        <a:pt x="69" y="177"/>
                      </a:lnTo>
                      <a:lnTo>
                        <a:pt x="74" y="168"/>
                      </a:lnTo>
                      <a:lnTo>
                        <a:pt x="81" y="156"/>
                      </a:lnTo>
                      <a:lnTo>
                        <a:pt x="90" y="144"/>
                      </a:lnTo>
                      <a:lnTo>
                        <a:pt x="100" y="133"/>
                      </a:lnTo>
                      <a:lnTo>
                        <a:pt x="107" y="128"/>
                      </a:lnTo>
                      <a:lnTo>
                        <a:pt x="104" y="139"/>
                      </a:lnTo>
                      <a:lnTo>
                        <a:pt x="99" y="154"/>
                      </a:lnTo>
                      <a:lnTo>
                        <a:pt x="94" y="168"/>
                      </a:lnTo>
                      <a:lnTo>
                        <a:pt x="90" y="175"/>
                      </a:lnTo>
                      <a:lnTo>
                        <a:pt x="87" y="177"/>
                      </a:lnTo>
                      <a:lnTo>
                        <a:pt x="83" y="180"/>
                      </a:lnTo>
                      <a:lnTo>
                        <a:pt x="78" y="184"/>
                      </a:lnTo>
                      <a:lnTo>
                        <a:pt x="71" y="190"/>
                      </a:lnTo>
                      <a:lnTo>
                        <a:pt x="64" y="194"/>
                      </a:lnTo>
                      <a:lnTo>
                        <a:pt x="58" y="199"/>
                      </a:lnTo>
                      <a:lnTo>
                        <a:pt x="51" y="204"/>
                      </a:lnTo>
                      <a:lnTo>
                        <a:pt x="44" y="206"/>
                      </a:lnTo>
                      <a:lnTo>
                        <a:pt x="62" y="216"/>
                      </a:lnTo>
                      <a:close/>
                    </a:path>
                  </a:pathLst>
                </a:custGeom>
                <a:noFill/>
                <a:ln w="9525">
                  <a:solidFill>
                    <a:srgbClr val="004250"/>
                  </a:solidFill>
                  <a:round/>
                </a:ln>
              </p:spPr>
              <p:txBody>
                <a:bodyPr/>
                <a:lstStyle/>
                <a:p>
                  <a:endParaRPr lang="zh-CN" altLang="en-US" sz="100">
                    <a:solidFill>
                      <a:schemeClr val="tx1"/>
                    </a:solidFill>
                  </a:endParaRPr>
                </a:p>
              </p:txBody>
            </p:sp>
            <p:sp>
              <p:nvSpPr>
                <p:cNvPr id="581" name="Freeform 74"/>
                <p:cNvSpPr>
                  <a:spLocks noChangeAspect="1"/>
                </p:cNvSpPr>
                <p:nvPr/>
              </p:nvSpPr>
              <p:spPr bwMode="auto">
                <a:xfrm>
                  <a:off x="5430" y="2292"/>
                  <a:ext cx="3" cy="9"/>
                </a:xfrm>
                <a:custGeom>
                  <a:avLst/>
                  <a:gdLst>
                    <a:gd name="T0" fmla="*/ 0 w 8"/>
                    <a:gd name="T1" fmla="*/ 0 h 20"/>
                    <a:gd name="T2" fmla="*/ 0 w 8"/>
                    <a:gd name="T3" fmla="*/ 0 h 20"/>
                    <a:gd name="T4" fmla="*/ 0 w 8"/>
                    <a:gd name="T5" fmla="*/ 0 h 20"/>
                    <a:gd name="T6" fmla="*/ 0 w 8"/>
                    <a:gd name="T7" fmla="*/ 0 h 20"/>
                    <a:gd name="T8" fmla="*/ 0 w 8"/>
                    <a:gd name="T9" fmla="*/ 0 h 20"/>
                    <a:gd name="T10" fmla="*/ 0 w 8"/>
                    <a:gd name="T11" fmla="*/ 0 h 20"/>
                    <a:gd name="T12" fmla="*/ 0 w 8"/>
                    <a:gd name="T13" fmla="*/ 0 h 20"/>
                    <a:gd name="T14" fmla="*/ 0 w 8"/>
                    <a:gd name="T15" fmla="*/ 0 h 20"/>
                    <a:gd name="T16" fmla="*/ 0 w 8"/>
                    <a:gd name="T17" fmla="*/ 0 h 20"/>
                    <a:gd name="T18" fmla="*/ 0 w 8"/>
                    <a:gd name="T19" fmla="*/ 0 h 20"/>
                    <a:gd name="T20" fmla="*/ 0 w 8"/>
                    <a:gd name="T21" fmla="*/ 0 h 20"/>
                    <a:gd name="T22" fmla="*/ 0 w 8"/>
                    <a:gd name="T23" fmla="*/ 0 h 20"/>
                    <a:gd name="T24" fmla="*/ 0 w 8"/>
                    <a:gd name="T25" fmla="*/ 0 h 20"/>
                    <a:gd name="T26" fmla="*/ 0 w 8"/>
                    <a:gd name="T27" fmla="*/ 0 h 20"/>
                    <a:gd name="T28" fmla="*/ 0 w 8"/>
                    <a:gd name="T29" fmla="*/ 0 h 20"/>
                    <a:gd name="T30" fmla="*/ 0 w 8"/>
                    <a:gd name="T31" fmla="*/ 0 h 20"/>
                    <a:gd name="T32" fmla="*/ 0 w 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20"/>
                    <a:gd name="T53" fmla="*/ 8 w 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20">
                      <a:moveTo>
                        <a:pt x="2" y="20"/>
                      </a:moveTo>
                      <a:lnTo>
                        <a:pt x="3" y="18"/>
                      </a:lnTo>
                      <a:lnTo>
                        <a:pt x="6" y="17"/>
                      </a:lnTo>
                      <a:lnTo>
                        <a:pt x="7" y="15"/>
                      </a:lnTo>
                      <a:lnTo>
                        <a:pt x="8" y="11"/>
                      </a:lnTo>
                      <a:lnTo>
                        <a:pt x="8" y="7"/>
                      </a:lnTo>
                      <a:lnTo>
                        <a:pt x="8" y="3"/>
                      </a:lnTo>
                      <a:lnTo>
                        <a:pt x="6" y="1"/>
                      </a:lnTo>
                      <a:lnTo>
                        <a:pt x="5" y="0"/>
                      </a:lnTo>
                      <a:lnTo>
                        <a:pt x="3" y="1"/>
                      </a:lnTo>
                      <a:lnTo>
                        <a:pt x="1" y="3"/>
                      </a:lnTo>
                      <a:lnTo>
                        <a:pt x="0" y="6"/>
                      </a:lnTo>
                      <a:lnTo>
                        <a:pt x="0" y="10"/>
                      </a:lnTo>
                      <a:lnTo>
                        <a:pt x="0" y="14"/>
                      </a:lnTo>
                      <a:lnTo>
                        <a:pt x="0" y="16"/>
                      </a:lnTo>
                      <a:lnTo>
                        <a:pt x="1" y="18"/>
                      </a:lnTo>
                      <a:lnTo>
                        <a:pt x="2" y="20"/>
                      </a:lnTo>
                      <a:close/>
                    </a:path>
                  </a:pathLst>
                </a:custGeom>
                <a:noFill/>
                <a:ln w="9525">
                  <a:solidFill>
                    <a:srgbClr val="004250"/>
                  </a:solidFill>
                  <a:round/>
                </a:ln>
              </p:spPr>
              <p:txBody>
                <a:bodyPr/>
                <a:lstStyle/>
                <a:p>
                  <a:endParaRPr lang="zh-CN" altLang="en-US" sz="100">
                    <a:solidFill>
                      <a:schemeClr val="tx1"/>
                    </a:solidFill>
                  </a:endParaRPr>
                </a:p>
              </p:txBody>
            </p:sp>
            <p:sp>
              <p:nvSpPr>
                <p:cNvPr id="582" name="Freeform 75"/>
                <p:cNvSpPr>
                  <a:spLocks noChangeAspect="1"/>
                </p:cNvSpPr>
                <p:nvPr/>
              </p:nvSpPr>
              <p:spPr bwMode="auto">
                <a:xfrm>
                  <a:off x="5430" y="2325"/>
                  <a:ext cx="5" cy="9"/>
                </a:xfrm>
                <a:custGeom>
                  <a:avLst/>
                  <a:gdLst>
                    <a:gd name="T0" fmla="*/ 0 w 11"/>
                    <a:gd name="T1" fmla="*/ 0 h 19"/>
                    <a:gd name="T2" fmla="*/ 0 w 11"/>
                    <a:gd name="T3" fmla="*/ 0 h 19"/>
                    <a:gd name="T4" fmla="*/ 0 w 11"/>
                    <a:gd name="T5" fmla="*/ 0 h 19"/>
                    <a:gd name="T6" fmla="*/ 0 w 11"/>
                    <a:gd name="T7" fmla="*/ 0 h 19"/>
                    <a:gd name="T8" fmla="*/ 0 w 11"/>
                    <a:gd name="T9" fmla="*/ 0 h 19"/>
                    <a:gd name="T10" fmla="*/ 0 w 11"/>
                    <a:gd name="T11" fmla="*/ 0 h 19"/>
                    <a:gd name="T12" fmla="*/ 0 w 11"/>
                    <a:gd name="T13" fmla="*/ 0 h 19"/>
                    <a:gd name="T14" fmla="*/ 0 w 11"/>
                    <a:gd name="T15" fmla="*/ 0 h 19"/>
                    <a:gd name="T16" fmla="*/ 0 w 11"/>
                    <a:gd name="T17" fmla="*/ 0 h 19"/>
                    <a:gd name="T18" fmla="*/ 0 w 11"/>
                    <a:gd name="T19" fmla="*/ 0 h 19"/>
                    <a:gd name="T20" fmla="*/ 0 w 11"/>
                    <a:gd name="T21" fmla="*/ 0 h 19"/>
                    <a:gd name="T22" fmla="*/ 0 w 11"/>
                    <a:gd name="T23" fmla="*/ 0 h 19"/>
                    <a:gd name="T24" fmla="*/ 0 w 11"/>
                    <a:gd name="T25" fmla="*/ 0 h 19"/>
                    <a:gd name="T26" fmla="*/ 0 w 11"/>
                    <a:gd name="T27" fmla="*/ 0 h 19"/>
                    <a:gd name="T28" fmla="*/ 0 w 11"/>
                    <a:gd name="T29" fmla="*/ 0 h 19"/>
                    <a:gd name="T30" fmla="*/ 0 w 11"/>
                    <a:gd name="T31" fmla="*/ 0 h 19"/>
                    <a:gd name="T32" fmla="*/ 0 w 11"/>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0" y="19"/>
                      </a:moveTo>
                      <a:lnTo>
                        <a:pt x="11" y="18"/>
                      </a:lnTo>
                      <a:lnTo>
                        <a:pt x="11" y="15"/>
                      </a:lnTo>
                      <a:lnTo>
                        <a:pt x="10" y="11"/>
                      </a:lnTo>
                      <a:lnTo>
                        <a:pt x="9" y="8"/>
                      </a:lnTo>
                      <a:lnTo>
                        <a:pt x="7" y="4"/>
                      </a:lnTo>
                      <a:lnTo>
                        <a:pt x="6" y="2"/>
                      </a:lnTo>
                      <a:lnTo>
                        <a:pt x="3" y="1"/>
                      </a:lnTo>
                      <a:lnTo>
                        <a:pt x="1" y="0"/>
                      </a:lnTo>
                      <a:lnTo>
                        <a:pt x="0" y="1"/>
                      </a:lnTo>
                      <a:lnTo>
                        <a:pt x="0" y="4"/>
                      </a:lnTo>
                      <a:lnTo>
                        <a:pt x="1" y="8"/>
                      </a:lnTo>
                      <a:lnTo>
                        <a:pt x="2" y="11"/>
                      </a:lnTo>
                      <a:lnTo>
                        <a:pt x="5" y="15"/>
                      </a:lnTo>
                      <a:lnTo>
                        <a:pt x="7" y="17"/>
                      </a:lnTo>
                      <a:lnTo>
                        <a:pt x="8" y="19"/>
                      </a:lnTo>
                      <a:lnTo>
                        <a:pt x="10" y="19"/>
                      </a:lnTo>
                      <a:close/>
                    </a:path>
                  </a:pathLst>
                </a:custGeom>
                <a:noFill/>
                <a:ln w="9525">
                  <a:solidFill>
                    <a:srgbClr val="004250"/>
                  </a:solidFill>
                  <a:round/>
                </a:ln>
              </p:spPr>
              <p:txBody>
                <a:bodyPr/>
                <a:lstStyle/>
                <a:p>
                  <a:endParaRPr lang="zh-CN" altLang="en-US" sz="100">
                    <a:solidFill>
                      <a:schemeClr val="tx1"/>
                    </a:solidFill>
                  </a:endParaRPr>
                </a:p>
              </p:txBody>
            </p:sp>
            <p:sp>
              <p:nvSpPr>
                <p:cNvPr id="583" name="Freeform 76"/>
                <p:cNvSpPr>
                  <a:spLocks noChangeAspect="1"/>
                </p:cNvSpPr>
                <p:nvPr/>
              </p:nvSpPr>
              <p:spPr bwMode="auto">
                <a:xfrm>
                  <a:off x="5404" y="2329"/>
                  <a:ext cx="18" cy="13"/>
                </a:xfrm>
                <a:custGeom>
                  <a:avLst/>
                  <a:gdLst>
                    <a:gd name="T0" fmla="*/ 0 w 40"/>
                    <a:gd name="T1" fmla="*/ 0 h 30"/>
                    <a:gd name="T2" fmla="*/ 0 w 40"/>
                    <a:gd name="T3" fmla="*/ 0 h 30"/>
                    <a:gd name="T4" fmla="*/ 0 w 40"/>
                    <a:gd name="T5" fmla="*/ 0 h 30"/>
                    <a:gd name="T6" fmla="*/ 0 w 40"/>
                    <a:gd name="T7" fmla="*/ 0 h 30"/>
                    <a:gd name="T8" fmla="*/ 0 w 40"/>
                    <a:gd name="T9" fmla="*/ 0 h 30"/>
                    <a:gd name="T10" fmla="*/ 0 w 40"/>
                    <a:gd name="T11" fmla="*/ 0 h 30"/>
                    <a:gd name="T12" fmla="*/ 0 w 40"/>
                    <a:gd name="T13" fmla="*/ 0 h 30"/>
                    <a:gd name="T14" fmla="*/ 0 w 40"/>
                    <a:gd name="T15" fmla="*/ 0 h 30"/>
                    <a:gd name="T16" fmla="*/ 0 w 40"/>
                    <a:gd name="T17" fmla="*/ 0 h 30"/>
                    <a:gd name="T18" fmla="*/ 0 w 40"/>
                    <a:gd name="T19" fmla="*/ 0 h 30"/>
                    <a:gd name="T20" fmla="*/ 0 w 40"/>
                    <a:gd name="T21" fmla="*/ 0 h 30"/>
                    <a:gd name="T22" fmla="*/ 0 w 40"/>
                    <a:gd name="T23" fmla="*/ 0 h 30"/>
                    <a:gd name="T24" fmla="*/ 0 w 40"/>
                    <a:gd name="T25" fmla="*/ 0 h 30"/>
                    <a:gd name="T26" fmla="*/ 0 w 40"/>
                    <a:gd name="T27" fmla="*/ 0 h 30"/>
                    <a:gd name="T28" fmla="*/ 0 w 40"/>
                    <a:gd name="T29" fmla="*/ 0 h 30"/>
                    <a:gd name="T30" fmla="*/ 0 w 40"/>
                    <a:gd name="T31" fmla="*/ 0 h 30"/>
                    <a:gd name="T32" fmla="*/ 0 w 40"/>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0" y="30"/>
                      </a:moveTo>
                      <a:lnTo>
                        <a:pt x="9" y="23"/>
                      </a:lnTo>
                      <a:lnTo>
                        <a:pt x="20" y="13"/>
                      </a:lnTo>
                      <a:lnTo>
                        <a:pt x="28" y="4"/>
                      </a:lnTo>
                      <a:lnTo>
                        <a:pt x="32" y="0"/>
                      </a:lnTo>
                      <a:lnTo>
                        <a:pt x="35" y="1"/>
                      </a:lnTo>
                      <a:lnTo>
                        <a:pt x="37" y="3"/>
                      </a:lnTo>
                      <a:lnTo>
                        <a:pt x="39" y="5"/>
                      </a:lnTo>
                      <a:lnTo>
                        <a:pt x="40" y="8"/>
                      </a:lnTo>
                      <a:lnTo>
                        <a:pt x="37" y="10"/>
                      </a:lnTo>
                      <a:lnTo>
                        <a:pt x="34" y="13"/>
                      </a:lnTo>
                      <a:lnTo>
                        <a:pt x="28" y="17"/>
                      </a:lnTo>
                      <a:lnTo>
                        <a:pt x="22" y="20"/>
                      </a:lnTo>
                      <a:lnTo>
                        <a:pt x="16" y="24"/>
                      </a:lnTo>
                      <a:lnTo>
                        <a:pt x="11" y="27"/>
                      </a:lnTo>
                      <a:lnTo>
                        <a:pt x="5" y="28"/>
                      </a:lnTo>
                      <a:lnTo>
                        <a:pt x="0" y="30"/>
                      </a:lnTo>
                      <a:close/>
                    </a:path>
                  </a:pathLst>
                </a:custGeom>
                <a:noFill/>
                <a:ln w="9525">
                  <a:solidFill>
                    <a:srgbClr val="004250"/>
                  </a:solidFill>
                  <a:round/>
                </a:ln>
              </p:spPr>
              <p:txBody>
                <a:bodyPr/>
                <a:lstStyle/>
                <a:p>
                  <a:endParaRPr lang="zh-CN" altLang="en-US" sz="100">
                    <a:solidFill>
                      <a:schemeClr val="tx1"/>
                    </a:solidFill>
                  </a:endParaRPr>
                </a:p>
              </p:txBody>
            </p:sp>
            <p:sp>
              <p:nvSpPr>
                <p:cNvPr id="584" name="Freeform 77"/>
                <p:cNvSpPr>
                  <a:spLocks noChangeAspect="1"/>
                </p:cNvSpPr>
                <p:nvPr/>
              </p:nvSpPr>
              <p:spPr bwMode="auto">
                <a:xfrm>
                  <a:off x="5439" y="2275"/>
                  <a:ext cx="18" cy="20"/>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w 42"/>
                    <a:gd name="T11" fmla="*/ 0 h 44"/>
                    <a:gd name="T12" fmla="*/ 0 w 42"/>
                    <a:gd name="T13" fmla="*/ 0 h 44"/>
                    <a:gd name="T14" fmla="*/ 0 w 42"/>
                    <a:gd name="T15" fmla="*/ 0 h 44"/>
                    <a:gd name="T16" fmla="*/ 0 w 42"/>
                    <a:gd name="T17" fmla="*/ 0 h 44"/>
                    <a:gd name="T18" fmla="*/ 0 w 42"/>
                    <a:gd name="T19" fmla="*/ 0 h 44"/>
                    <a:gd name="T20" fmla="*/ 0 w 42"/>
                    <a:gd name="T21" fmla="*/ 0 h 44"/>
                    <a:gd name="T22" fmla="*/ 0 w 42"/>
                    <a:gd name="T23" fmla="*/ 0 h 44"/>
                    <a:gd name="T24" fmla="*/ 0 w 42"/>
                    <a:gd name="T25" fmla="*/ 0 h 44"/>
                    <a:gd name="T26" fmla="*/ 0 w 42"/>
                    <a:gd name="T27" fmla="*/ 0 h 44"/>
                    <a:gd name="T28" fmla="*/ 0 w 42"/>
                    <a:gd name="T29" fmla="*/ 0 h 44"/>
                    <a:gd name="T30" fmla="*/ 0 w 42"/>
                    <a:gd name="T31" fmla="*/ 0 h 44"/>
                    <a:gd name="T32" fmla="*/ 0 w 42"/>
                    <a:gd name="T33" fmla="*/ 0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2"/>
                    <a:gd name="T52" fmla="*/ 0 h 44"/>
                    <a:gd name="T53" fmla="*/ 42 w 42"/>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2" h="44">
                      <a:moveTo>
                        <a:pt x="42" y="0"/>
                      </a:moveTo>
                      <a:lnTo>
                        <a:pt x="35" y="11"/>
                      </a:lnTo>
                      <a:lnTo>
                        <a:pt x="27" y="24"/>
                      </a:lnTo>
                      <a:lnTo>
                        <a:pt x="19" y="36"/>
                      </a:lnTo>
                      <a:lnTo>
                        <a:pt x="12" y="44"/>
                      </a:lnTo>
                      <a:lnTo>
                        <a:pt x="8" y="40"/>
                      </a:lnTo>
                      <a:lnTo>
                        <a:pt x="5" y="36"/>
                      </a:lnTo>
                      <a:lnTo>
                        <a:pt x="3" y="32"/>
                      </a:lnTo>
                      <a:lnTo>
                        <a:pt x="0" y="29"/>
                      </a:lnTo>
                      <a:lnTo>
                        <a:pt x="5" y="25"/>
                      </a:lnTo>
                      <a:lnTo>
                        <a:pt x="11" y="23"/>
                      </a:lnTo>
                      <a:lnTo>
                        <a:pt x="16" y="18"/>
                      </a:lnTo>
                      <a:lnTo>
                        <a:pt x="23" y="15"/>
                      </a:lnTo>
                      <a:lnTo>
                        <a:pt x="29" y="10"/>
                      </a:lnTo>
                      <a:lnTo>
                        <a:pt x="35" y="7"/>
                      </a:lnTo>
                      <a:lnTo>
                        <a:pt x="39" y="3"/>
                      </a:lnTo>
                      <a:lnTo>
                        <a:pt x="42" y="0"/>
                      </a:lnTo>
                      <a:close/>
                    </a:path>
                  </a:pathLst>
                </a:custGeom>
                <a:noFill/>
                <a:ln w="9525">
                  <a:solidFill>
                    <a:srgbClr val="004250"/>
                  </a:solidFill>
                  <a:round/>
                </a:ln>
              </p:spPr>
              <p:txBody>
                <a:bodyPr/>
                <a:lstStyle/>
                <a:p>
                  <a:endParaRPr lang="zh-CN" altLang="en-US" sz="100">
                    <a:solidFill>
                      <a:schemeClr val="tx1"/>
                    </a:solidFill>
                  </a:endParaRPr>
                </a:p>
              </p:txBody>
            </p:sp>
            <p:sp>
              <p:nvSpPr>
                <p:cNvPr id="585" name="Freeform 78"/>
                <p:cNvSpPr>
                  <a:spLocks noChangeAspect="1"/>
                </p:cNvSpPr>
                <p:nvPr/>
              </p:nvSpPr>
              <p:spPr bwMode="auto">
                <a:xfrm>
                  <a:off x="5435" y="2215"/>
                  <a:ext cx="39" cy="63"/>
                </a:xfrm>
                <a:custGeom>
                  <a:avLst/>
                  <a:gdLst>
                    <a:gd name="T0" fmla="*/ 0 w 87"/>
                    <a:gd name="T1" fmla="*/ 0 h 142"/>
                    <a:gd name="T2" fmla="*/ 0 w 87"/>
                    <a:gd name="T3" fmla="*/ 0 h 142"/>
                    <a:gd name="T4" fmla="*/ 0 w 87"/>
                    <a:gd name="T5" fmla="*/ 0 h 142"/>
                    <a:gd name="T6" fmla="*/ 0 w 87"/>
                    <a:gd name="T7" fmla="*/ 0 h 142"/>
                    <a:gd name="T8" fmla="*/ 0 w 87"/>
                    <a:gd name="T9" fmla="*/ 0 h 142"/>
                    <a:gd name="T10" fmla="*/ 0 w 87"/>
                    <a:gd name="T11" fmla="*/ 0 h 142"/>
                    <a:gd name="T12" fmla="*/ 0 w 87"/>
                    <a:gd name="T13" fmla="*/ 0 h 142"/>
                    <a:gd name="T14" fmla="*/ 0 w 87"/>
                    <a:gd name="T15" fmla="*/ 0 h 142"/>
                    <a:gd name="T16" fmla="*/ 0 w 87"/>
                    <a:gd name="T17" fmla="*/ 0 h 142"/>
                    <a:gd name="T18" fmla="*/ 0 w 87"/>
                    <a:gd name="T19" fmla="*/ 0 h 142"/>
                    <a:gd name="T20" fmla="*/ 0 w 87"/>
                    <a:gd name="T21" fmla="*/ 0 h 142"/>
                    <a:gd name="T22" fmla="*/ 0 w 87"/>
                    <a:gd name="T23" fmla="*/ 0 h 142"/>
                    <a:gd name="T24" fmla="*/ 0 w 87"/>
                    <a:gd name="T25" fmla="*/ 0 h 142"/>
                    <a:gd name="T26" fmla="*/ 0 w 87"/>
                    <a:gd name="T27" fmla="*/ 0 h 142"/>
                    <a:gd name="T28" fmla="*/ 0 w 87"/>
                    <a:gd name="T29" fmla="*/ 0 h 142"/>
                    <a:gd name="T30" fmla="*/ 0 w 87"/>
                    <a:gd name="T31" fmla="*/ 0 h 142"/>
                    <a:gd name="T32" fmla="*/ 0 w 87"/>
                    <a:gd name="T33" fmla="*/ 0 h 142"/>
                    <a:gd name="T34" fmla="*/ 0 w 87"/>
                    <a:gd name="T35" fmla="*/ 0 h 142"/>
                    <a:gd name="T36" fmla="*/ 0 w 87"/>
                    <a:gd name="T37" fmla="*/ 0 h 142"/>
                    <a:gd name="T38" fmla="*/ 0 w 87"/>
                    <a:gd name="T39" fmla="*/ 0 h 142"/>
                    <a:gd name="T40" fmla="*/ 0 w 87"/>
                    <a:gd name="T41" fmla="*/ 0 h 142"/>
                    <a:gd name="T42" fmla="*/ 0 w 87"/>
                    <a:gd name="T43" fmla="*/ 0 h 142"/>
                    <a:gd name="T44" fmla="*/ 0 w 87"/>
                    <a:gd name="T45" fmla="*/ 0 h 142"/>
                    <a:gd name="T46" fmla="*/ 0 w 87"/>
                    <a:gd name="T47" fmla="*/ 0 h 142"/>
                    <a:gd name="T48" fmla="*/ 0 w 87"/>
                    <a:gd name="T49" fmla="*/ 0 h 142"/>
                    <a:gd name="T50" fmla="*/ 0 w 87"/>
                    <a:gd name="T51" fmla="*/ 0 h 142"/>
                    <a:gd name="T52" fmla="*/ 0 w 87"/>
                    <a:gd name="T53" fmla="*/ 0 h 142"/>
                    <a:gd name="T54" fmla="*/ 0 w 87"/>
                    <a:gd name="T55" fmla="*/ 0 h 142"/>
                    <a:gd name="T56" fmla="*/ 0 w 87"/>
                    <a:gd name="T57" fmla="*/ 0 h 142"/>
                    <a:gd name="T58" fmla="*/ 0 w 87"/>
                    <a:gd name="T59" fmla="*/ 0 h 142"/>
                    <a:gd name="T60" fmla="*/ 0 w 87"/>
                    <a:gd name="T61" fmla="*/ 0 h 142"/>
                    <a:gd name="T62" fmla="*/ 0 w 87"/>
                    <a:gd name="T63" fmla="*/ 0 h 142"/>
                    <a:gd name="T64" fmla="*/ 0 w 87"/>
                    <a:gd name="T65" fmla="*/ 0 h 142"/>
                    <a:gd name="T66" fmla="*/ 0 w 87"/>
                    <a:gd name="T67" fmla="*/ 0 h 142"/>
                    <a:gd name="T68" fmla="*/ 0 w 87"/>
                    <a:gd name="T69" fmla="*/ 0 h 142"/>
                    <a:gd name="T70" fmla="*/ 0 w 87"/>
                    <a:gd name="T71" fmla="*/ 0 h 142"/>
                    <a:gd name="T72" fmla="*/ 0 w 87"/>
                    <a:gd name="T73" fmla="*/ 0 h 142"/>
                    <a:gd name="T74" fmla="*/ 0 w 87"/>
                    <a:gd name="T75" fmla="*/ 0 h 142"/>
                    <a:gd name="T76" fmla="*/ 0 w 87"/>
                    <a:gd name="T77" fmla="*/ 0 h 142"/>
                    <a:gd name="T78" fmla="*/ 0 w 87"/>
                    <a:gd name="T79" fmla="*/ 0 h 142"/>
                    <a:gd name="T80" fmla="*/ 0 w 87"/>
                    <a:gd name="T81" fmla="*/ 0 h 1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42"/>
                    <a:gd name="T125" fmla="*/ 87 w 87"/>
                    <a:gd name="T126" fmla="*/ 142 h 1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42">
                      <a:moveTo>
                        <a:pt x="0" y="142"/>
                      </a:moveTo>
                      <a:lnTo>
                        <a:pt x="3" y="136"/>
                      </a:lnTo>
                      <a:lnTo>
                        <a:pt x="6" y="127"/>
                      </a:lnTo>
                      <a:lnTo>
                        <a:pt x="9" y="119"/>
                      </a:lnTo>
                      <a:lnTo>
                        <a:pt x="13" y="113"/>
                      </a:lnTo>
                      <a:lnTo>
                        <a:pt x="15" y="110"/>
                      </a:lnTo>
                      <a:lnTo>
                        <a:pt x="20" y="104"/>
                      </a:lnTo>
                      <a:lnTo>
                        <a:pt x="26" y="97"/>
                      </a:lnTo>
                      <a:lnTo>
                        <a:pt x="32" y="88"/>
                      </a:lnTo>
                      <a:lnTo>
                        <a:pt x="39" y="79"/>
                      </a:lnTo>
                      <a:lnTo>
                        <a:pt x="46" y="69"/>
                      </a:lnTo>
                      <a:lnTo>
                        <a:pt x="51" y="62"/>
                      </a:lnTo>
                      <a:lnTo>
                        <a:pt x="53" y="57"/>
                      </a:lnTo>
                      <a:lnTo>
                        <a:pt x="58" y="42"/>
                      </a:lnTo>
                      <a:lnTo>
                        <a:pt x="65" y="24"/>
                      </a:lnTo>
                      <a:lnTo>
                        <a:pt x="72" y="10"/>
                      </a:lnTo>
                      <a:lnTo>
                        <a:pt x="79" y="0"/>
                      </a:lnTo>
                      <a:lnTo>
                        <a:pt x="80" y="3"/>
                      </a:lnTo>
                      <a:lnTo>
                        <a:pt x="82" y="5"/>
                      </a:lnTo>
                      <a:lnTo>
                        <a:pt x="84" y="8"/>
                      </a:lnTo>
                      <a:lnTo>
                        <a:pt x="87" y="11"/>
                      </a:lnTo>
                      <a:lnTo>
                        <a:pt x="81" y="21"/>
                      </a:lnTo>
                      <a:lnTo>
                        <a:pt x="74" y="36"/>
                      </a:lnTo>
                      <a:lnTo>
                        <a:pt x="67" y="50"/>
                      </a:lnTo>
                      <a:lnTo>
                        <a:pt x="62" y="59"/>
                      </a:lnTo>
                      <a:lnTo>
                        <a:pt x="60" y="65"/>
                      </a:lnTo>
                      <a:lnTo>
                        <a:pt x="58" y="71"/>
                      </a:lnTo>
                      <a:lnTo>
                        <a:pt x="54" y="75"/>
                      </a:lnTo>
                      <a:lnTo>
                        <a:pt x="52" y="79"/>
                      </a:lnTo>
                      <a:lnTo>
                        <a:pt x="50" y="81"/>
                      </a:lnTo>
                      <a:lnTo>
                        <a:pt x="45" y="84"/>
                      </a:lnTo>
                      <a:lnTo>
                        <a:pt x="41" y="90"/>
                      </a:lnTo>
                      <a:lnTo>
                        <a:pt x="34" y="96"/>
                      </a:lnTo>
                      <a:lnTo>
                        <a:pt x="28" y="102"/>
                      </a:lnTo>
                      <a:lnTo>
                        <a:pt x="22" y="107"/>
                      </a:lnTo>
                      <a:lnTo>
                        <a:pt x="18" y="113"/>
                      </a:lnTo>
                      <a:lnTo>
                        <a:pt x="14" y="118"/>
                      </a:lnTo>
                      <a:lnTo>
                        <a:pt x="12" y="123"/>
                      </a:lnTo>
                      <a:lnTo>
                        <a:pt x="8" y="132"/>
                      </a:lnTo>
                      <a:lnTo>
                        <a:pt x="5" y="138"/>
                      </a:lnTo>
                      <a:lnTo>
                        <a:pt x="0" y="142"/>
                      </a:lnTo>
                      <a:close/>
                    </a:path>
                  </a:pathLst>
                </a:custGeom>
                <a:noFill/>
                <a:ln w="9525">
                  <a:solidFill>
                    <a:srgbClr val="004250"/>
                  </a:solidFill>
                  <a:round/>
                </a:ln>
              </p:spPr>
              <p:txBody>
                <a:bodyPr/>
                <a:lstStyle/>
                <a:p>
                  <a:endParaRPr lang="zh-CN" altLang="en-US" sz="100">
                    <a:solidFill>
                      <a:schemeClr val="tx1"/>
                    </a:solidFill>
                  </a:endParaRPr>
                </a:p>
              </p:txBody>
            </p:sp>
            <p:sp>
              <p:nvSpPr>
                <p:cNvPr id="586" name="Freeform 79"/>
                <p:cNvSpPr>
                  <a:spLocks noChangeAspect="1"/>
                </p:cNvSpPr>
                <p:nvPr/>
              </p:nvSpPr>
              <p:spPr bwMode="auto">
                <a:xfrm>
                  <a:off x="5399" y="2216"/>
                  <a:ext cx="24" cy="52"/>
                </a:xfrm>
                <a:custGeom>
                  <a:avLst/>
                  <a:gdLst>
                    <a:gd name="T0" fmla="*/ 0 w 54"/>
                    <a:gd name="T1" fmla="*/ 0 h 114"/>
                    <a:gd name="T2" fmla="*/ 0 w 54"/>
                    <a:gd name="T3" fmla="*/ 0 h 114"/>
                    <a:gd name="T4" fmla="*/ 0 w 54"/>
                    <a:gd name="T5" fmla="*/ 0 h 114"/>
                    <a:gd name="T6" fmla="*/ 0 w 54"/>
                    <a:gd name="T7" fmla="*/ 0 h 114"/>
                    <a:gd name="T8" fmla="*/ 0 w 54"/>
                    <a:gd name="T9" fmla="*/ 0 h 114"/>
                    <a:gd name="T10" fmla="*/ 0 w 54"/>
                    <a:gd name="T11" fmla="*/ 0 h 114"/>
                    <a:gd name="T12" fmla="*/ 0 w 54"/>
                    <a:gd name="T13" fmla="*/ 0 h 114"/>
                    <a:gd name="T14" fmla="*/ 0 w 54"/>
                    <a:gd name="T15" fmla="*/ 0 h 114"/>
                    <a:gd name="T16" fmla="*/ 0 w 54"/>
                    <a:gd name="T17" fmla="*/ 0 h 114"/>
                    <a:gd name="T18" fmla="*/ 0 w 54"/>
                    <a:gd name="T19" fmla="*/ 0 h 114"/>
                    <a:gd name="T20" fmla="*/ 0 w 54"/>
                    <a:gd name="T21" fmla="*/ 0 h 114"/>
                    <a:gd name="T22" fmla="*/ 0 w 54"/>
                    <a:gd name="T23" fmla="*/ 0 h 114"/>
                    <a:gd name="T24" fmla="*/ 0 w 54"/>
                    <a:gd name="T25" fmla="*/ 0 h 114"/>
                    <a:gd name="T26" fmla="*/ 0 w 54"/>
                    <a:gd name="T27" fmla="*/ 0 h 114"/>
                    <a:gd name="T28" fmla="*/ 0 w 54"/>
                    <a:gd name="T29" fmla="*/ 0 h 114"/>
                    <a:gd name="T30" fmla="*/ 0 w 54"/>
                    <a:gd name="T31" fmla="*/ 0 h 114"/>
                    <a:gd name="T32" fmla="*/ 0 w 54"/>
                    <a:gd name="T33" fmla="*/ 0 h 114"/>
                    <a:gd name="T34" fmla="*/ 0 w 54"/>
                    <a:gd name="T35" fmla="*/ 0 h 114"/>
                    <a:gd name="T36" fmla="*/ 0 w 54"/>
                    <a:gd name="T37" fmla="*/ 0 h 114"/>
                    <a:gd name="T38" fmla="*/ 0 w 54"/>
                    <a:gd name="T39" fmla="*/ 0 h 114"/>
                    <a:gd name="T40" fmla="*/ 0 w 54"/>
                    <a:gd name="T41" fmla="*/ 0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
                    <a:gd name="T64" fmla="*/ 0 h 114"/>
                    <a:gd name="T65" fmla="*/ 54 w 54"/>
                    <a:gd name="T66" fmla="*/ 114 h 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 h="114">
                      <a:moveTo>
                        <a:pt x="0" y="0"/>
                      </a:moveTo>
                      <a:lnTo>
                        <a:pt x="3" y="13"/>
                      </a:lnTo>
                      <a:lnTo>
                        <a:pt x="9" y="32"/>
                      </a:lnTo>
                      <a:lnTo>
                        <a:pt x="15" y="52"/>
                      </a:lnTo>
                      <a:lnTo>
                        <a:pt x="21" y="63"/>
                      </a:lnTo>
                      <a:lnTo>
                        <a:pt x="29" y="74"/>
                      </a:lnTo>
                      <a:lnTo>
                        <a:pt x="39" y="89"/>
                      </a:lnTo>
                      <a:lnTo>
                        <a:pt x="48" y="104"/>
                      </a:lnTo>
                      <a:lnTo>
                        <a:pt x="54" y="114"/>
                      </a:lnTo>
                      <a:lnTo>
                        <a:pt x="50" y="109"/>
                      </a:lnTo>
                      <a:lnTo>
                        <a:pt x="46" y="104"/>
                      </a:lnTo>
                      <a:lnTo>
                        <a:pt x="40" y="97"/>
                      </a:lnTo>
                      <a:lnTo>
                        <a:pt x="34" y="89"/>
                      </a:lnTo>
                      <a:lnTo>
                        <a:pt x="29" y="82"/>
                      </a:lnTo>
                      <a:lnTo>
                        <a:pt x="23" y="75"/>
                      </a:lnTo>
                      <a:lnTo>
                        <a:pt x="19" y="69"/>
                      </a:lnTo>
                      <a:lnTo>
                        <a:pt x="17" y="66"/>
                      </a:lnTo>
                      <a:lnTo>
                        <a:pt x="13" y="54"/>
                      </a:lnTo>
                      <a:lnTo>
                        <a:pt x="6" y="32"/>
                      </a:lnTo>
                      <a:lnTo>
                        <a:pt x="0" y="10"/>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587" name="Freeform 80"/>
                <p:cNvSpPr>
                  <a:spLocks noChangeAspect="1"/>
                </p:cNvSpPr>
                <p:nvPr/>
              </p:nvSpPr>
              <p:spPr bwMode="auto">
                <a:xfrm>
                  <a:off x="5467" y="2307"/>
                  <a:ext cx="89" cy="102"/>
                </a:xfrm>
                <a:custGeom>
                  <a:avLst/>
                  <a:gdLst>
                    <a:gd name="T0" fmla="*/ 0 w 198"/>
                    <a:gd name="T1" fmla="*/ 0 h 226"/>
                    <a:gd name="T2" fmla="*/ 0 w 198"/>
                    <a:gd name="T3" fmla="*/ 0 h 226"/>
                    <a:gd name="T4" fmla="*/ 0 w 198"/>
                    <a:gd name="T5" fmla="*/ 0 h 226"/>
                    <a:gd name="T6" fmla="*/ 0 w 198"/>
                    <a:gd name="T7" fmla="*/ 0 h 226"/>
                    <a:gd name="T8" fmla="*/ 0 w 198"/>
                    <a:gd name="T9" fmla="*/ 0 h 226"/>
                    <a:gd name="T10" fmla="*/ 0 w 198"/>
                    <a:gd name="T11" fmla="*/ 0 h 226"/>
                    <a:gd name="T12" fmla="*/ 0 w 198"/>
                    <a:gd name="T13" fmla="*/ 0 h 226"/>
                    <a:gd name="T14" fmla="*/ 0 w 198"/>
                    <a:gd name="T15" fmla="*/ 0 h 226"/>
                    <a:gd name="T16" fmla="*/ 0 w 198"/>
                    <a:gd name="T17" fmla="*/ 0 h 226"/>
                    <a:gd name="T18" fmla="*/ 0 w 198"/>
                    <a:gd name="T19" fmla="*/ 0 h 226"/>
                    <a:gd name="T20" fmla="*/ 0 w 198"/>
                    <a:gd name="T21" fmla="*/ 0 h 226"/>
                    <a:gd name="T22" fmla="*/ 0 w 198"/>
                    <a:gd name="T23" fmla="*/ 0 h 226"/>
                    <a:gd name="T24" fmla="*/ 0 w 198"/>
                    <a:gd name="T25" fmla="*/ 0 h 226"/>
                    <a:gd name="T26" fmla="*/ 0 w 198"/>
                    <a:gd name="T27" fmla="*/ 0 h 226"/>
                    <a:gd name="T28" fmla="*/ 0 w 198"/>
                    <a:gd name="T29" fmla="*/ 0 h 226"/>
                    <a:gd name="T30" fmla="*/ 0 w 198"/>
                    <a:gd name="T31" fmla="*/ 0 h 226"/>
                    <a:gd name="T32" fmla="*/ 0 w 198"/>
                    <a:gd name="T33" fmla="*/ 0 h 226"/>
                    <a:gd name="T34" fmla="*/ 0 w 198"/>
                    <a:gd name="T35" fmla="*/ 0 h 226"/>
                    <a:gd name="T36" fmla="*/ 0 w 198"/>
                    <a:gd name="T37" fmla="*/ 0 h 226"/>
                    <a:gd name="T38" fmla="*/ 0 w 198"/>
                    <a:gd name="T39" fmla="*/ 0 h 226"/>
                    <a:gd name="T40" fmla="*/ 0 w 198"/>
                    <a:gd name="T41" fmla="*/ 0 h 226"/>
                    <a:gd name="T42" fmla="*/ 0 w 198"/>
                    <a:gd name="T43" fmla="*/ 0 h 226"/>
                    <a:gd name="T44" fmla="*/ 0 w 198"/>
                    <a:gd name="T45" fmla="*/ 0 h 226"/>
                    <a:gd name="T46" fmla="*/ 0 w 198"/>
                    <a:gd name="T47" fmla="*/ 0 h 226"/>
                    <a:gd name="T48" fmla="*/ 0 w 198"/>
                    <a:gd name="T49" fmla="*/ 0 h 226"/>
                    <a:gd name="T50" fmla="*/ 0 w 198"/>
                    <a:gd name="T51" fmla="*/ 0 h 226"/>
                    <a:gd name="T52" fmla="*/ 0 w 198"/>
                    <a:gd name="T53" fmla="*/ 0 h 226"/>
                    <a:gd name="T54" fmla="*/ 0 w 198"/>
                    <a:gd name="T55" fmla="*/ 0 h 226"/>
                    <a:gd name="T56" fmla="*/ 0 w 198"/>
                    <a:gd name="T57" fmla="*/ 0 h 226"/>
                    <a:gd name="T58" fmla="*/ 0 w 198"/>
                    <a:gd name="T59" fmla="*/ 0 h 226"/>
                    <a:gd name="T60" fmla="*/ 0 w 198"/>
                    <a:gd name="T61" fmla="*/ 0 h 226"/>
                    <a:gd name="T62" fmla="*/ 0 w 198"/>
                    <a:gd name="T63" fmla="*/ 0 h 226"/>
                    <a:gd name="T64" fmla="*/ 0 w 198"/>
                    <a:gd name="T65" fmla="*/ 0 h 226"/>
                    <a:gd name="T66" fmla="*/ 0 w 198"/>
                    <a:gd name="T67" fmla="*/ 0 h 226"/>
                    <a:gd name="T68" fmla="*/ 0 w 198"/>
                    <a:gd name="T69" fmla="*/ 0 h 226"/>
                    <a:gd name="T70" fmla="*/ 0 w 198"/>
                    <a:gd name="T71" fmla="*/ 0 h 226"/>
                    <a:gd name="T72" fmla="*/ 0 w 198"/>
                    <a:gd name="T73" fmla="*/ 0 h 226"/>
                    <a:gd name="T74" fmla="*/ 0 w 198"/>
                    <a:gd name="T75" fmla="*/ 0 h 226"/>
                    <a:gd name="T76" fmla="*/ 0 w 198"/>
                    <a:gd name="T77" fmla="*/ 0 h 226"/>
                    <a:gd name="T78" fmla="*/ 0 w 198"/>
                    <a:gd name="T79" fmla="*/ 0 h 2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8"/>
                    <a:gd name="T121" fmla="*/ 0 h 226"/>
                    <a:gd name="T122" fmla="*/ 198 w 198"/>
                    <a:gd name="T123" fmla="*/ 226 h 22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8" h="226">
                      <a:moveTo>
                        <a:pt x="8" y="68"/>
                      </a:moveTo>
                      <a:lnTo>
                        <a:pt x="4" y="64"/>
                      </a:lnTo>
                      <a:lnTo>
                        <a:pt x="2" y="60"/>
                      </a:lnTo>
                      <a:lnTo>
                        <a:pt x="1" y="57"/>
                      </a:lnTo>
                      <a:lnTo>
                        <a:pt x="0" y="56"/>
                      </a:lnTo>
                      <a:lnTo>
                        <a:pt x="0" y="51"/>
                      </a:lnTo>
                      <a:lnTo>
                        <a:pt x="0" y="45"/>
                      </a:lnTo>
                      <a:lnTo>
                        <a:pt x="2" y="41"/>
                      </a:lnTo>
                      <a:lnTo>
                        <a:pt x="7" y="37"/>
                      </a:lnTo>
                      <a:lnTo>
                        <a:pt x="10" y="35"/>
                      </a:lnTo>
                      <a:lnTo>
                        <a:pt x="14" y="34"/>
                      </a:lnTo>
                      <a:lnTo>
                        <a:pt x="17" y="34"/>
                      </a:lnTo>
                      <a:lnTo>
                        <a:pt x="20" y="34"/>
                      </a:lnTo>
                      <a:lnTo>
                        <a:pt x="24" y="34"/>
                      </a:lnTo>
                      <a:lnTo>
                        <a:pt x="26" y="31"/>
                      </a:lnTo>
                      <a:lnTo>
                        <a:pt x="27" y="30"/>
                      </a:lnTo>
                      <a:lnTo>
                        <a:pt x="30" y="29"/>
                      </a:lnTo>
                      <a:lnTo>
                        <a:pt x="32" y="28"/>
                      </a:lnTo>
                      <a:lnTo>
                        <a:pt x="37" y="27"/>
                      </a:lnTo>
                      <a:lnTo>
                        <a:pt x="42" y="26"/>
                      </a:lnTo>
                      <a:lnTo>
                        <a:pt x="49" y="23"/>
                      </a:lnTo>
                      <a:lnTo>
                        <a:pt x="57" y="21"/>
                      </a:lnTo>
                      <a:lnTo>
                        <a:pt x="64" y="20"/>
                      </a:lnTo>
                      <a:lnTo>
                        <a:pt x="71" y="19"/>
                      </a:lnTo>
                      <a:lnTo>
                        <a:pt x="76" y="18"/>
                      </a:lnTo>
                      <a:lnTo>
                        <a:pt x="80" y="16"/>
                      </a:lnTo>
                      <a:lnTo>
                        <a:pt x="85" y="15"/>
                      </a:lnTo>
                      <a:lnTo>
                        <a:pt x="92" y="13"/>
                      </a:lnTo>
                      <a:lnTo>
                        <a:pt x="99" y="11"/>
                      </a:lnTo>
                      <a:lnTo>
                        <a:pt x="104" y="8"/>
                      </a:lnTo>
                      <a:lnTo>
                        <a:pt x="111" y="5"/>
                      </a:lnTo>
                      <a:lnTo>
                        <a:pt x="116" y="3"/>
                      </a:lnTo>
                      <a:lnTo>
                        <a:pt x="121" y="0"/>
                      </a:lnTo>
                      <a:lnTo>
                        <a:pt x="128" y="20"/>
                      </a:lnTo>
                      <a:lnTo>
                        <a:pt x="138" y="45"/>
                      </a:lnTo>
                      <a:lnTo>
                        <a:pt x="147" y="67"/>
                      </a:lnTo>
                      <a:lnTo>
                        <a:pt x="154" y="80"/>
                      </a:lnTo>
                      <a:lnTo>
                        <a:pt x="156" y="84"/>
                      </a:lnTo>
                      <a:lnTo>
                        <a:pt x="161" y="91"/>
                      </a:lnTo>
                      <a:lnTo>
                        <a:pt x="165" y="100"/>
                      </a:lnTo>
                      <a:lnTo>
                        <a:pt x="171" y="111"/>
                      </a:lnTo>
                      <a:lnTo>
                        <a:pt x="177" y="121"/>
                      </a:lnTo>
                      <a:lnTo>
                        <a:pt x="183" y="132"/>
                      </a:lnTo>
                      <a:lnTo>
                        <a:pt x="186" y="138"/>
                      </a:lnTo>
                      <a:lnTo>
                        <a:pt x="189" y="142"/>
                      </a:lnTo>
                      <a:lnTo>
                        <a:pt x="192" y="150"/>
                      </a:lnTo>
                      <a:lnTo>
                        <a:pt x="197" y="163"/>
                      </a:lnTo>
                      <a:lnTo>
                        <a:pt x="198" y="175"/>
                      </a:lnTo>
                      <a:lnTo>
                        <a:pt x="194" y="183"/>
                      </a:lnTo>
                      <a:lnTo>
                        <a:pt x="190" y="186"/>
                      </a:lnTo>
                      <a:lnTo>
                        <a:pt x="184" y="189"/>
                      </a:lnTo>
                      <a:lnTo>
                        <a:pt x="176" y="193"/>
                      </a:lnTo>
                      <a:lnTo>
                        <a:pt x="168" y="196"/>
                      </a:lnTo>
                      <a:lnTo>
                        <a:pt x="160" y="199"/>
                      </a:lnTo>
                      <a:lnTo>
                        <a:pt x="153" y="202"/>
                      </a:lnTo>
                      <a:lnTo>
                        <a:pt x="147" y="204"/>
                      </a:lnTo>
                      <a:lnTo>
                        <a:pt x="142" y="206"/>
                      </a:lnTo>
                      <a:lnTo>
                        <a:pt x="139" y="208"/>
                      </a:lnTo>
                      <a:lnTo>
                        <a:pt x="134" y="210"/>
                      </a:lnTo>
                      <a:lnTo>
                        <a:pt x="128" y="213"/>
                      </a:lnTo>
                      <a:lnTo>
                        <a:pt x="122" y="216"/>
                      </a:lnTo>
                      <a:lnTo>
                        <a:pt x="115" y="218"/>
                      </a:lnTo>
                      <a:lnTo>
                        <a:pt x="110" y="220"/>
                      </a:lnTo>
                      <a:lnTo>
                        <a:pt x="106" y="222"/>
                      </a:lnTo>
                      <a:lnTo>
                        <a:pt x="103" y="224"/>
                      </a:lnTo>
                      <a:lnTo>
                        <a:pt x="98" y="225"/>
                      </a:lnTo>
                      <a:lnTo>
                        <a:pt x="88" y="226"/>
                      </a:lnTo>
                      <a:lnTo>
                        <a:pt x="80" y="222"/>
                      </a:lnTo>
                      <a:lnTo>
                        <a:pt x="79" y="214"/>
                      </a:lnTo>
                      <a:lnTo>
                        <a:pt x="76" y="206"/>
                      </a:lnTo>
                      <a:lnTo>
                        <a:pt x="72" y="197"/>
                      </a:lnTo>
                      <a:lnTo>
                        <a:pt x="69" y="188"/>
                      </a:lnTo>
                      <a:lnTo>
                        <a:pt x="65" y="180"/>
                      </a:lnTo>
                      <a:lnTo>
                        <a:pt x="62" y="172"/>
                      </a:lnTo>
                      <a:lnTo>
                        <a:pt x="56" y="160"/>
                      </a:lnTo>
                      <a:lnTo>
                        <a:pt x="48" y="147"/>
                      </a:lnTo>
                      <a:lnTo>
                        <a:pt x="40" y="129"/>
                      </a:lnTo>
                      <a:lnTo>
                        <a:pt x="31" y="113"/>
                      </a:lnTo>
                      <a:lnTo>
                        <a:pt x="23" y="96"/>
                      </a:lnTo>
                      <a:lnTo>
                        <a:pt x="15" y="81"/>
                      </a:lnTo>
                      <a:lnTo>
                        <a:pt x="8" y="68"/>
                      </a:lnTo>
                      <a:close/>
                    </a:path>
                  </a:pathLst>
                </a:custGeom>
                <a:noFill/>
                <a:ln w="9525">
                  <a:solidFill>
                    <a:srgbClr val="004250"/>
                  </a:solidFill>
                  <a:round/>
                </a:ln>
              </p:spPr>
              <p:txBody>
                <a:bodyPr/>
                <a:lstStyle/>
                <a:p>
                  <a:endParaRPr lang="zh-CN" altLang="en-US" sz="100">
                    <a:solidFill>
                      <a:schemeClr val="tx1"/>
                    </a:solidFill>
                  </a:endParaRPr>
                </a:p>
              </p:txBody>
            </p:sp>
            <p:sp>
              <p:nvSpPr>
                <p:cNvPr id="588" name="Freeform 81"/>
                <p:cNvSpPr>
                  <a:spLocks noChangeAspect="1"/>
                </p:cNvSpPr>
                <p:nvPr/>
              </p:nvSpPr>
              <p:spPr bwMode="auto">
                <a:xfrm>
                  <a:off x="5469" y="2307"/>
                  <a:ext cx="52" cy="98"/>
                </a:xfrm>
                <a:custGeom>
                  <a:avLst/>
                  <a:gdLst>
                    <a:gd name="T0" fmla="*/ 0 w 118"/>
                    <a:gd name="T1" fmla="*/ 0 h 218"/>
                    <a:gd name="T2" fmla="*/ 0 w 118"/>
                    <a:gd name="T3" fmla="*/ 0 h 218"/>
                    <a:gd name="T4" fmla="*/ 0 w 118"/>
                    <a:gd name="T5" fmla="*/ 0 h 218"/>
                    <a:gd name="T6" fmla="*/ 0 w 118"/>
                    <a:gd name="T7" fmla="*/ 0 h 218"/>
                    <a:gd name="T8" fmla="*/ 0 w 118"/>
                    <a:gd name="T9" fmla="*/ 0 h 218"/>
                    <a:gd name="T10" fmla="*/ 0 w 118"/>
                    <a:gd name="T11" fmla="*/ 0 h 218"/>
                    <a:gd name="T12" fmla="*/ 0 w 118"/>
                    <a:gd name="T13" fmla="*/ 0 h 218"/>
                    <a:gd name="T14" fmla="*/ 0 w 118"/>
                    <a:gd name="T15" fmla="*/ 0 h 218"/>
                    <a:gd name="T16" fmla="*/ 0 w 118"/>
                    <a:gd name="T17" fmla="*/ 0 h 218"/>
                    <a:gd name="T18" fmla="*/ 0 w 118"/>
                    <a:gd name="T19" fmla="*/ 0 h 218"/>
                    <a:gd name="T20" fmla="*/ 0 w 118"/>
                    <a:gd name="T21" fmla="*/ 0 h 218"/>
                    <a:gd name="T22" fmla="*/ 0 w 118"/>
                    <a:gd name="T23" fmla="*/ 0 h 218"/>
                    <a:gd name="T24" fmla="*/ 0 w 118"/>
                    <a:gd name="T25" fmla="*/ 0 h 218"/>
                    <a:gd name="T26" fmla="*/ 0 w 118"/>
                    <a:gd name="T27" fmla="*/ 0 h 218"/>
                    <a:gd name="T28" fmla="*/ 0 w 118"/>
                    <a:gd name="T29" fmla="*/ 0 h 218"/>
                    <a:gd name="T30" fmla="*/ 0 w 118"/>
                    <a:gd name="T31" fmla="*/ 0 h 218"/>
                    <a:gd name="T32" fmla="*/ 0 w 118"/>
                    <a:gd name="T33" fmla="*/ 0 h 218"/>
                    <a:gd name="T34" fmla="*/ 0 w 118"/>
                    <a:gd name="T35" fmla="*/ 0 h 218"/>
                    <a:gd name="T36" fmla="*/ 0 w 118"/>
                    <a:gd name="T37" fmla="*/ 0 h 218"/>
                    <a:gd name="T38" fmla="*/ 0 w 118"/>
                    <a:gd name="T39" fmla="*/ 0 h 218"/>
                    <a:gd name="T40" fmla="*/ 0 w 118"/>
                    <a:gd name="T41" fmla="*/ 0 h 218"/>
                    <a:gd name="T42" fmla="*/ 0 w 118"/>
                    <a:gd name="T43" fmla="*/ 0 h 218"/>
                    <a:gd name="T44" fmla="*/ 0 w 118"/>
                    <a:gd name="T45" fmla="*/ 0 h 218"/>
                    <a:gd name="T46" fmla="*/ 0 w 118"/>
                    <a:gd name="T47" fmla="*/ 0 h 218"/>
                    <a:gd name="T48" fmla="*/ 0 w 118"/>
                    <a:gd name="T49" fmla="*/ 0 h 218"/>
                    <a:gd name="T50" fmla="*/ 0 w 118"/>
                    <a:gd name="T51" fmla="*/ 0 h 218"/>
                    <a:gd name="T52" fmla="*/ 0 w 118"/>
                    <a:gd name="T53" fmla="*/ 0 h 218"/>
                    <a:gd name="T54" fmla="*/ 0 w 118"/>
                    <a:gd name="T55" fmla="*/ 0 h 218"/>
                    <a:gd name="T56" fmla="*/ 0 w 118"/>
                    <a:gd name="T57" fmla="*/ 0 h 218"/>
                    <a:gd name="T58" fmla="*/ 0 w 118"/>
                    <a:gd name="T59" fmla="*/ 0 h 218"/>
                    <a:gd name="T60" fmla="*/ 0 w 118"/>
                    <a:gd name="T61" fmla="*/ 0 h 218"/>
                    <a:gd name="T62" fmla="*/ 0 w 118"/>
                    <a:gd name="T63" fmla="*/ 0 h 218"/>
                    <a:gd name="T64" fmla="*/ 0 w 118"/>
                    <a:gd name="T65" fmla="*/ 0 h 218"/>
                    <a:gd name="T66" fmla="*/ 0 w 118"/>
                    <a:gd name="T67" fmla="*/ 0 h 218"/>
                    <a:gd name="T68" fmla="*/ 0 w 118"/>
                    <a:gd name="T69" fmla="*/ 0 h 218"/>
                    <a:gd name="T70" fmla="*/ 0 w 118"/>
                    <a:gd name="T71" fmla="*/ 0 h 218"/>
                    <a:gd name="T72" fmla="*/ 0 w 118"/>
                    <a:gd name="T73" fmla="*/ 0 h 218"/>
                    <a:gd name="T74" fmla="*/ 0 w 118"/>
                    <a:gd name="T75" fmla="*/ 0 h 218"/>
                    <a:gd name="T76" fmla="*/ 0 w 118"/>
                    <a:gd name="T77" fmla="*/ 0 h 218"/>
                    <a:gd name="T78" fmla="*/ 0 w 118"/>
                    <a:gd name="T79" fmla="*/ 0 h 218"/>
                    <a:gd name="T80" fmla="*/ 0 w 118"/>
                    <a:gd name="T81" fmla="*/ 0 h 218"/>
                    <a:gd name="T82" fmla="*/ 0 w 118"/>
                    <a:gd name="T83" fmla="*/ 0 h 218"/>
                    <a:gd name="T84" fmla="*/ 0 w 118"/>
                    <a:gd name="T85" fmla="*/ 0 h 2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
                    <a:gd name="T130" fmla="*/ 0 h 218"/>
                    <a:gd name="T131" fmla="*/ 118 w 118"/>
                    <a:gd name="T132" fmla="*/ 218 h 2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 h="218">
                      <a:moveTo>
                        <a:pt x="118" y="0"/>
                      </a:moveTo>
                      <a:lnTo>
                        <a:pt x="113" y="3"/>
                      </a:lnTo>
                      <a:lnTo>
                        <a:pt x="108" y="5"/>
                      </a:lnTo>
                      <a:lnTo>
                        <a:pt x="101" y="8"/>
                      </a:lnTo>
                      <a:lnTo>
                        <a:pt x="96" y="11"/>
                      </a:lnTo>
                      <a:lnTo>
                        <a:pt x="89" y="13"/>
                      </a:lnTo>
                      <a:lnTo>
                        <a:pt x="82" y="15"/>
                      </a:lnTo>
                      <a:lnTo>
                        <a:pt x="77" y="16"/>
                      </a:lnTo>
                      <a:lnTo>
                        <a:pt x="73" y="18"/>
                      </a:lnTo>
                      <a:lnTo>
                        <a:pt x="68" y="19"/>
                      </a:lnTo>
                      <a:lnTo>
                        <a:pt x="61" y="20"/>
                      </a:lnTo>
                      <a:lnTo>
                        <a:pt x="54" y="21"/>
                      </a:lnTo>
                      <a:lnTo>
                        <a:pt x="46" y="23"/>
                      </a:lnTo>
                      <a:lnTo>
                        <a:pt x="39" y="26"/>
                      </a:lnTo>
                      <a:lnTo>
                        <a:pt x="34" y="27"/>
                      </a:lnTo>
                      <a:lnTo>
                        <a:pt x="29" y="28"/>
                      </a:lnTo>
                      <a:lnTo>
                        <a:pt x="27" y="29"/>
                      </a:lnTo>
                      <a:lnTo>
                        <a:pt x="24" y="30"/>
                      </a:lnTo>
                      <a:lnTo>
                        <a:pt x="23" y="31"/>
                      </a:lnTo>
                      <a:lnTo>
                        <a:pt x="21" y="34"/>
                      </a:lnTo>
                      <a:lnTo>
                        <a:pt x="17" y="34"/>
                      </a:lnTo>
                      <a:lnTo>
                        <a:pt x="14" y="34"/>
                      </a:lnTo>
                      <a:lnTo>
                        <a:pt x="11" y="34"/>
                      </a:lnTo>
                      <a:lnTo>
                        <a:pt x="7" y="35"/>
                      </a:lnTo>
                      <a:lnTo>
                        <a:pt x="4" y="37"/>
                      </a:lnTo>
                      <a:lnTo>
                        <a:pt x="0" y="43"/>
                      </a:lnTo>
                      <a:lnTo>
                        <a:pt x="0" y="48"/>
                      </a:lnTo>
                      <a:lnTo>
                        <a:pt x="0" y="50"/>
                      </a:lnTo>
                      <a:lnTo>
                        <a:pt x="1" y="51"/>
                      </a:lnTo>
                      <a:lnTo>
                        <a:pt x="3" y="53"/>
                      </a:lnTo>
                      <a:lnTo>
                        <a:pt x="5" y="56"/>
                      </a:lnTo>
                      <a:lnTo>
                        <a:pt x="6" y="57"/>
                      </a:lnTo>
                      <a:lnTo>
                        <a:pt x="8" y="58"/>
                      </a:lnTo>
                      <a:lnTo>
                        <a:pt x="9" y="58"/>
                      </a:lnTo>
                      <a:lnTo>
                        <a:pt x="13" y="58"/>
                      </a:lnTo>
                      <a:lnTo>
                        <a:pt x="15" y="58"/>
                      </a:lnTo>
                      <a:lnTo>
                        <a:pt x="16" y="58"/>
                      </a:lnTo>
                      <a:lnTo>
                        <a:pt x="24" y="69"/>
                      </a:lnTo>
                      <a:lnTo>
                        <a:pt x="31" y="81"/>
                      </a:lnTo>
                      <a:lnTo>
                        <a:pt x="39" y="94"/>
                      </a:lnTo>
                      <a:lnTo>
                        <a:pt x="46" y="106"/>
                      </a:lnTo>
                      <a:lnTo>
                        <a:pt x="53" y="118"/>
                      </a:lnTo>
                      <a:lnTo>
                        <a:pt x="58" y="130"/>
                      </a:lnTo>
                      <a:lnTo>
                        <a:pt x="62" y="141"/>
                      </a:lnTo>
                      <a:lnTo>
                        <a:pt x="66" y="151"/>
                      </a:lnTo>
                      <a:lnTo>
                        <a:pt x="68" y="159"/>
                      </a:lnTo>
                      <a:lnTo>
                        <a:pt x="69" y="164"/>
                      </a:lnTo>
                      <a:lnTo>
                        <a:pt x="72" y="167"/>
                      </a:lnTo>
                      <a:lnTo>
                        <a:pt x="76" y="167"/>
                      </a:lnTo>
                      <a:lnTo>
                        <a:pt x="76" y="172"/>
                      </a:lnTo>
                      <a:lnTo>
                        <a:pt x="76" y="176"/>
                      </a:lnTo>
                      <a:lnTo>
                        <a:pt x="76" y="181"/>
                      </a:lnTo>
                      <a:lnTo>
                        <a:pt x="77" y="184"/>
                      </a:lnTo>
                      <a:lnTo>
                        <a:pt x="78" y="188"/>
                      </a:lnTo>
                      <a:lnTo>
                        <a:pt x="78" y="193"/>
                      </a:lnTo>
                      <a:lnTo>
                        <a:pt x="78" y="198"/>
                      </a:lnTo>
                      <a:lnTo>
                        <a:pt x="77" y="202"/>
                      </a:lnTo>
                      <a:lnTo>
                        <a:pt x="70" y="184"/>
                      </a:lnTo>
                      <a:lnTo>
                        <a:pt x="61" y="165"/>
                      </a:lnTo>
                      <a:lnTo>
                        <a:pt x="52" y="145"/>
                      </a:lnTo>
                      <a:lnTo>
                        <a:pt x="42" y="125"/>
                      </a:lnTo>
                      <a:lnTo>
                        <a:pt x="31" y="106"/>
                      </a:lnTo>
                      <a:lnTo>
                        <a:pt x="21" y="90"/>
                      </a:lnTo>
                      <a:lnTo>
                        <a:pt x="13" y="76"/>
                      </a:lnTo>
                      <a:lnTo>
                        <a:pt x="5" y="68"/>
                      </a:lnTo>
                      <a:lnTo>
                        <a:pt x="12" y="81"/>
                      </a:lnTo>
                      <a:lnTo>
                        <a:pt x="20" y="96"/>
                      </a:lnTo>
                      <a:lnTo>
                        <a:pt x="28" y="113"/>
                      </a:lnTo>
                      <a:lnTo>
                        <a:pt x="37" y="129"/>
                      </a:lnTo>
                      <a:lnTo>
                        <a:pt x="45" y="147"/>
                      </a:lnTo>
                      <a:lnTo>
                        <a:pt x="53" y="160"/>
                      </a:lnTo>
                      <a:lnTo>
                        <a:pt x="59" y="172"/>
                      </a:lnTo>
                      <a:lnTo>
                        <a:pt x="62" y="180"/>
                      </a:lnTo>
                      <a:lnTo>
                        <a:pt x="66" y="188"/>
                      </a:lnTo>
                      <a:lnTo>
                        <a:pt x="69" y="197"/>
                      </a:lnTo>
                      <a:lnTo>
                        <a:pt x="73" y="206"/>
                      </a:lnTo>
                      <a:lnTo>
                        <a:pt x="76" y="214"/>
                      </a:lnTo>
                      <a:lnTo>
                        <a:pt x="78" y="217"/>
                      </a:lnTo>
                      <a:lnTo>
                        <a:pt x="80" y="218"/>
                      </a:lnTo>
                      <a:lnTo>
                        <a:pt x="82" y="218"/>
                      </a:lnTo>
                      <a:lnTo>
                        <a:pt x="85" y="217"/>
                      </a:lnTo>
                      <a:lnTo>
                        <a:pt x="90" y="214"/>
                      </a:lnTo>
                      <a:lnTo>
                        <a:pt x="95" y="212"/>
                      </a:lnTo>
                      <a:lnTo>
                        <a:pt x="99" y="210"/>
                      </a:lnTo>
                      <a:lnTo>
                        <a:pt x="103" y="208"/>
                      </a:lnTo>
                      <a:lnTo>
                        <a:pt x="105" y="203"/>
                      </a:lnTo>
                      <a:lnTo>
                        <a:pt x="104" y="196"/>
                      </a:lnTo>
                      <a:lnTo>
                        <a:pt x="101" y="188"/>
                      </a:lnTo>
                      <a:lnTo>
                        <a:pt x="99" y="182"/>
                      </a:lnTo>
                      <a:lnTo>
                        <a:pt x="96" y="186"/>
                      </a:lnTo>
                      <a:lnTo>
                        <a:pt x="91" y="193"/>
                      </a:lnTo>
                      <a:lnTo>
                        <a:pt x="87" y="201"/>
                      </a:lnTo>
                      <a:lnTo>
                        <a:pt x="84" y="208"/>
                      </a:lnTo>
                      <a:lnTo>
                        <a:pt x="84" y="190"/>
                      </a:lnTo>
                      <a:lnTo>
                        <a:pt x="84" y="174"/>
                      </a:lnTo>
                      <a:lnTo>
                        <a:pt x="83" y="160"/>
                      </a:lnTo>
                      <a:lnTo>
                        <a:pt x="81" y="151"/>
                      </a:lnTo>
                      <a:lnTo>
                        <a:pt x="77" y="141"/>
                      </a:lnTo>
                      <a:lnTo>
                        <a:pt x="73" y="127"/>
                      </a:lnTo>
                      <a:lnTo>
                        <a:pt x="68" y="112"/>
                      </a:lnTo>
                      <a:lnTo>
                        <a:pt x="64" y="102"/>
                      </a:lnTo>
                      <a:lnTo>
                        <a:pt x="59" y="95"/>
                      </a:lnTo>
                      <a:lnTo>
                        <a:pt x="55" y="86"/>
                      </a:lnTo>
                      <a:lnTo>
                        <a:pt x="53" y="77"/>
                      </a:lnTo>
                      <a:lnTo>
                        <a:pt x="51" y="71"/>
                      </a:lnTo>
                      <a:lnTo>
                        <a:pt x="49" y="62"/>
                      </a:lnTo>
                      <a:lnTo>
                        <a:pt x="46" y="54"/>
                      </a:lnTo>
                      <a:lnTo>
                        <a:pt x="47" y="48"/>
                      </a:lnTo>
                      <a:lnTo>
                        <a:pt x="52" y="43"/>
                      </a:lnTo>
                      <a:lnTo>
                        <a:pt x="51" y="42"/>
                      </a:lnTo>
                      <a:lnTo>
                        <a:pt x="51" y="39"/>
                      </a:lnTo>
                      <a:lnTo>
                        <a:pt x="50" y="38"/>
                      </a:lnTo>
                      <a:lnTo>
                        <a:pt x="49" y="37"/>
                      </a:lnTo>
                      <a:lnTo>
                        <a:pt x="52" y="36"/>
                      </a:lnTo>
                      <a:lnTo>
                        <a:pt x="57" y="34"/>
                      </a:lnTo>
                      <a:lnTo>
                        <a:pt x="61" y="31"/>
                      </a:lnTo>
                      <a:lnTo>
                        <a:pt x="67" y="29"/>
                      </a:lnTo>
                      <a:lnTo>
                        <a:pt x="73" y="27"/>
                      </a:lnTo>
                      <a:lnTo>
                        <a:pt x="77" y="25"/>
                      </a:lnTo>
                      <a:lnTo>
                        <a:pt x="81" y="23"/>
                      </a:lnTo>
                      <a:lnTo>
                        <a:pt x="84" y="22"/>
                      </a:lnTo>
                      <a:lnTo>
                        <a:pt x="89" y="20"/>
                      </a:lnTo>
                      <a:lnTo>
                        <a:pt x="95" y="16"/>
                      </a:lnTo>
                      <a:lnTo>
                        <a:pt x="100" y="13"/>
                      </a:lnTo>
                      <a:lnTo>
                        <a:pt x="106" y="11"/>
                      </a:lnTo>
                      <a:lnTo>
                        <a:pt x="110" y="10"/>
                      </a:lnTo>
                      <a:lnTo>
                        <a:pt x="113" y="7"/>
                      </a:lnTo>
                      <a:lnTo>
                        <a:pt x="115" y="4"/>
                      </a:lnTo>
                      <a:lnTo>
                        <a:pt x="118" y="0"/>
                      </a:lnTo>
                      <a:close/>
                    </a:path>
                  </a:pathLst>
                </a:custGeom>
                <a:noFill/>
                <a:ln w="9525">
                  <a:solidFill>
                    <a:srgbClr val="004250"/>
                  </a:solidFill>
                  <a:round/>
                </a:ln>
              </p:spPr>
              <p:txBody>
                <a:bodyPr/>
                <a:lstStyle/>
                <a:p>
                  <a:endParaRPr lang="zh-CN" altLang="en-US" sz="100">
                    <a:solidFill>
                      <a:schemeClr val="tx1"/>
                    </a:solidFill>
                  </a:endParaRPr>
                </a:p>
              </p:txBody>
            </p:sp>
            <p:sp>
              <p:nvSpPr>
                <p:cNvPr id="589" name="Freeform 82"/>
                <p:cNvSpPr>
                  <a:spLocks noChangeAspect="1"/>
                </p:cNvSpPr>
                <p:nvPr/>
              </p:nvSpPr>
              <p:spPr bwMode="auto">
                <a:xfrm>
                  <a:off x="5531" y="2199"/>
                  <a:ext cx="4" cy="16"/>
                </a:xfrm>
                <a:custGeom>
                  <a:avLst/>
                  <a:gdLst>
                    <a:gd name="T0" fmla="*/ 1 w 7"/>
                    <a:gd name="T1" fmla="*/ 1 h 32"/>
                    <a:gd name="T2" fmla="*/ 1 w 7"/>
                    <a:gd name="T3" fmla="*/ 1 h 32"/>
                    <a:gd name="T4" fmla="*/ 1 w 7"/>
                    <a:gd name="T5" fmla="*/ 1 h 32"/>
                    <a:gd name="T6" fmla="*/ 1 w 7"/>
                    <a:gd name="T7" fmla="*/ 1 h 32"/>
                    <a:gd name="T8" fmla="*/ 0 w 7"/>
                    <a:gd name="T9" fmla="*/ 0 h 32"/>
                    <a:gd name="T10" fmla="*/ 1 w 7"/>
                    <a:gd name="T11" fmla="*/ 1 h 32"/>
                    <a:gd name="T12" fmla="*/ 1 w 7"/>
                    <a:gd name="T13" fmla="*/ 1 h 32"/>
                    <a:gd name="T14" fmla="*/ 1 w 7"/>
                    <a:gd name="T15" fmla="*/ 1 h 32"/>
                    <a:gd name="T16" fmla="*/ 1 w 7"/>
                    <a:gd name="T17" fmla="*/ 1 h 32"/>
                    <a:gd name="T18" fmla="*/ 1 w 7"/>
                    <a:gd name="T19" fmla="*/ 1 h 32"/>
                    <a:gd name="T20" fmla="*/ 1 w 7"/>
                    <a:gd name="T21" fmla="*/ 1 h 32"/>
                    <a:gd name="T22" fmla="*/ 1 w 7"/>
                    <a:gd name="T23" fmla="*/ 1 h 32"/>
                    <a:gd name="T24" fmla="*/ 1 w 7"/>
                    <a:gd name="T25" fmla="*/ 1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32"/>
                    <a:gd name="T41" fmla="*/ 7 w 7"/>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32">
                      <a:moveTo>
                        <a:pt x="7" y="15"/>
                      </a:moveTo>
                      <a:lnTo>
                        <a:pt x="6" y="11"/>
                      </a:lnTo>
                      <a:lnTo>
                        <a:pt x="5" y="7"/>
                      </a:lnTo>
                      <a:lnTo>
                        <a:pt x="3" y="3"/>
                      </a:lnTo>
                      <a:lnTo>
                        <a:pt x="0" y="0"/>
                      </a:lnTo>
                      <a:lnTo>
                        <a:pt x="2" y="8"/>
                      </a:lnTo>
                      <a:lnTo>
                        <a:pt x="2" y="17"/>
                      </a:lnTo>
                      <a:lnTo>
                        <a:pt x="3" y="26"/>
                      </a:lnTo>
                      <a:lnTo>
                        <a:pt x="3" y="32"/>
                      </a:lnTo>
                      <a:lnTo>
                        <a:pt x="4" y="28"/>
                      </a:lnTo>
                      <a:lnTo>
                        <a:pt x="6" y="23"/>
                      </a:lnTo>
                      <a:lnTo>
                        <a:pt x="7" y="18"/>
                      </a:lnTo>
                      <a:lnTo>
                        <a:pt x="7" y="15"/>
                      </a:lnTo>
                      <a:close/>
                    </a:path>
                  </a:pathLst>
                </a:custGeom>
                <a:noFill/>
                <a:ln w="9525">
                  <a:solidFill>
                    <a:srgbClr val="004250"/>
                  </a:solidFill>
                  <a:round/>
                </a:ln>
              </p:spPr>
              <p:txBody>
                <a:bodyPr/>
                <a:lstStyle/>
                <a:p>
                  <a:endParaRPr lang="zh-CN" altLang="en-US" sz="100">
                    <a:solidFill>
                      <a:schemeClr val="tx1"/>
                    </a:solidFill>
                  </a:endParaRPr>
                </a:p>
              </p:txBody>
            </p:sp>
            <p:sp>
              <p:nvSpPr>
                <p:cNvPr id="590" name="Freeform 83"/>
                <p:cNvSpPr>
                  <a:spLocks noChangeAspect="1"/>
                </p:cNvSpPr>
                <p:nvPr/>
              </p:nvSpPr>
              <p:spPr bwMode="auto">
                <a:xfrm>
                  <a:off x="5512" y="2369"/>
                  <a:ext cx="39" cy="39"/>
                </a:xfrm>
                <a:custGeom>
                  <a:avLst/>
                  <a:gdLst>
                    <a:gd name="T0" fmla="*/ 0 w 85"/>
                    <a:gd name="T1" fmla="*/ 0 h 87"/>
                    <a:gd name="T2" fmla="*/ 0 w 85"/>
                    <a:gd name="T3" fmla="*/ 0 h 87"/>
                    <a:gd name="T4" fmla="*/ 0 w 85"/>
                    <a:gd name="T5" fmla="*/ 0 h 87"/>
                    <a:gd name="T6" fmla="*/ 0 w 85"/>
                    <a:gd name="T7" fmla="*/ 0 h 87"/>
                    <a:gd name="T8" fmla="*/ 0 w 85"/>
                    <a:gd name="T9" fmla="*/ 0 h 87"/>
                    <a:gd name="T10" fmla="*/ 0 w 85"/>
                    <a:gd name="T11" fmla="*/ 0 h 87"/>
                    <a:gd name="T12" fmla="*/ 0 w 85"/>
                    <a:gd name="T13" fmla="*/ 0 h 87"/>
                    <a:gd name="T14" fmla="*/ 0 w 85"/>
                    <a:gd name="T15" fmla="*/ 0 h 87"/>
                    <a:gd name="T16" fmla="*/ 0 w 85"/>
                    <a:gd name="T17" fmla="*/ 0 h 87"/>
                    <a:gd name="T18" fmla="*/ 0 w 85"/>
                    <a:gd name="T19" fmla="*/ 0 h 87"/>
                    <a:gd name="T20" fmla="*/ 0 w 85"/>
                    <a:gd name="T21" fmla="*/ 0 h 87"/>
                    <a:gd name="T22" fmla="*/ 0 w 85"/>
                    <a:gd name="T23" fmla="*/ 0 h 87"/>
                    <a:gd name="T24" fmla="*/ 0 w 85"/>
                    <a:gd name="T25" fmla="*/ 0 h 87"/>
                    <a:gd name="T26" fmla="*/ 0 w 85"/>
                    <a:gd name="T27" fmla="*/ 0 h 87"/>
                    <a:gd name="T28" fmla="*/ 0 w 85"/>
                    <a:gd name="T29" fmla="*/ 0 h 87"/>
                    <a:gd name="T30" fmla="*/ 0 w 85"/>
                    <a:gd name="T31" fmla="*/ 0 h 87"/>
                    <a:gd name="T32" fmla="*/ 0 w 85"/>
                    <a:gd name="T33" fmla="*/ 0 h 87"/>
                    <a:gd name="T34" fmla="*/ 0 w 85"/>
                    <a:gd name="T35" fmla="*/ 0 h 87"/>
                    <a:gd name="T36" fmla="*/ 0 w 85"/>
                    <a:gd name="T37" fmla="*/ 0 h 87"/>
                    <a:gd name="T38" fmla="*/ 0 w 85"/>
                    <a:gd name="T39" fmla="*/ 0 h 87"/>
                    <a:gd name="T40" fmla="*/ 0 w 85"/>
                    <a:gd name="T41" fmla="*/ 0 h 87"/>
                    <a:gd name="T42" fmla="*/ 0 w 85"/>
                    <a:gd name="T43" fmla="*/ 0 h 87"/>
                    <a:gd name="T44" fmla="*/ 0 w 85"/>
                    <a:gd name="T45" fmla="*/ 0 h 87"/>
                    <a:gd name="T46" fmla="*/ 0 w 85"/>
                    <a:gd name="T47" fmla="*/ 0 h 87"/>
                    <a:gd name="T48" fmla="*/ 0 w 85"/>
                    <a:gd name="T49" fmla="*/ 0 h 87"/>
                    <a:gd name="T50" fmla="*/ 0 w 85"/>
                    <a:gd name="T51" fmla="*/ 0 h 87"/>
                    <a:gd name="T52" fmla="*/ 0 w 85"/>
                    <a:gd name="T53" fmla="*/ 0 h 87"/>
                    <a:gd name="T54" fmla="*/ 0 w 85"/>
                    <a:gd name="T55" fmla="*/ 0 h 87"/>
                    <a:gd name="T56" fmla="*/ 0 w 85"/>
                    <a:gd name="T57" fmla="*/ 0 h 87"/>
                    <a:gd name="T58" fmla="*/ 0 w 85"/>
                    <a:gd name="T59" fmla="*/ 0 h 87"/>
                    <a:gd name="T60" fmla="*/ 0 w 85"/>
                    <a:gd name="T61" fmla="*/ 0 h 87"/>
                    <a:gd name="T62" fmla="*/ 0 w 85"/>
                    <a:gd name="T63" fmla="*/ 0 h 87"/>
                    <a:gd name="T64" fmla="*/ 0 w 85"/>
                    <a:gd name="T65" fmla="*/ 0 h 87"/>
                    <a:gd name="T66" fmla="*/ 0 w 85"/>
                    <a:gd name="T67" fmla="*/ 0 h 87"/>
                    <a:gd name="T68" fmla="*/ 0 w 85"/>
                    <a:gd name="T69" fmla="*/ 0 h 87"/>
                    <a:gd name="T70" fmla="*/ 0 w 85"/>
                    <a:gd name="T71" fmla="*/ 0 h 87"/>
                    <a:gd name="T72" fmla="*/ 0 w 85"/>
                    <a:gd name="T73" fmla="*/ 0 h 87"/>
                    <a:gd name="T74" fmla="*/ 0 w 85"/>
                    <a:gd name="T75" fmla="*/ 0 h 87"/>
                    <a:gd name="T76" fmla="*/ 0 w 85"/>
                    <a:gd name="T77" fmla="*/ 0 h 87"/>
                    <a:gd name="T78" fmla="*/ 0 w 85"/>
                    <a:gd name="T79" fmla="*/ 0 h 87"/>
                    <a:gd name="T80" fmla="*/ 0 w 85"/>
                    <a:gd name="T81" fmla="*/ 0 h 87"/>
                    <a:gd name="T82" fmla="*/ 0 w 85"/>
                    <a:gd name="T83" fmla="*/ 0 h 87"/>
                    <a:gd name="T84" fmla="*/ 0 w 85"/>
                    <a:gd name="T85" fmla="*/ 0 h 87"/>
                    <a:gd name="T86" fmla="*/ 0 w 85"/>
                    <a:gd name="T87" fmla="*/ 0 h 87"/>
                    <a:gd name="T88" fmla="*/ 0 w 85"/>
                    <a:gd name="T89" fmla="*/ 0 h 87"/>
                    <a:gd name="T90" fmla="*/ 0 w 85"/>
                    <a:gd name="T91" fmla="*/ 0 h 87"/>
                    <a:gd name="T92" fmla="*/ 0 w 85"/>
                    <a:gd name="T93" fmla="*/ 0 h 87"/>
                    <a:gd name="T94" fmla="*/ 0 w 85"/>
                    <a:gd name="T95" fmla="*/ 0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5"/>
                    <a:gd name="T145" fmla="*/ 0 h 87"/>
                    <a:gd name="T146" fmla="*/ 85 w 85"/>
                    <a:gd name="T147" fmla="*/ 87 h 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5" h="87">
                      <a:moveTo>
                        <a:pt x="25" y="0"/>
                      </a:moveTo>
                      <a:lnTo>
                        <a:pt x="28" y="1"/>
                      </a:lnTo>
                      <a:lnTo>
                        <a:pt x="31" y="3"/>
                      </a:lnTo>
                      <a:lnTo>
                        <a:pt x="34" y="5"/>
                      </a:lnTo>
                      <a:lnTo>
                        <a:pt x="38" y="6"/>
                      </a:lnTo>
                      <a:lnTo>
                        <a:pt x="44" y="8"/>
                      </a:lnTo>
                      <a:lnTo>
                        <a:pt x="48" y="10"/>
                      </a:lnTo>
                      <a:lnTo>
                        <a:pt x="54" y="11"/>
                      </a:lnTo>
                      <a:lnTo>
                        <a:pt x="60" y="12"/>
                      </a:lnTo>
                      <a:lnTo>
                        <a:pt x="65" y="12"/>
                      </a:lnTo>
                      <a:lnTo>
                        <a:pt x="70" y="11"/>
                      </a:lnTo>
                      <a:lnTo>
                        <a:pt x="76" y="10"/>
                      </a:lnTo>
                      <a:lnTo>
                        <a:pt x="80" y="6"/>
                      </a:lnTo>
                      <a:lnTo>
                        <a:pt x="80" y="13"/>
                      </a:lnTo>
                      <a:lnTo>
                        <a:pt x="82" y="22"/>
                      </a:lnTo>
                      <a:lnTo>
                        <a:pt x="83" y="31"/>
                      </a:lnTo>
                      <a:lnTo>
                        <a:pt x="84" y="37"/>
                      </a:lnTo>
                      <a:lnTo>
                        <a:pt x="85" y="39"/>
                      </a:lnTo>
                      <a:lnTo>
                        <a:pt x="85" y="43"/>
                      </a:lnTo>
                      <a:lnTo>
                        <a:pt x="84" y="46"/>
                      </a:lnTo>
                      <a:lnTo>
                        <a:pt x="82" y="50"/>
                      </a:lnTo>
                      <a:lnTo>
                        <a:pt x="79" y="52"/>
                      </a:lnTo>
                      <a:lnTo>
                        <a:pt x="77" y="54"/>
                      </a:lnTo>
                      <a:lnTo>
                        <a:pt x="76" y="57"/>
                      </a:lnTo>
                      <a:lnTo>
                        <a:pt x="75" y="60"/>
                      </a:lnTo>
                      <a:lnTo>
                        <a:pt x="72" y="64"/>
                      </a:lnTo>
                      <a:lnTo>
                        <a:pt x="70" y="67"/>
                      </a:lnTo>
                      <a:lnTo>
                        <a:pt x="67" y="69"/>
                      </a:lnTo>
                      <a:lnTo>
                        <a:pt x="64" y="71"/>
                      </a:lnTo>
                      <a:lnTo>
                        <a:pt x="63" y="74"/>
                      </a:lnTo>
                      <a:lnTo>
                        <a:pt x="61" y="77"/>
                      </a:lnTo>
                      <a:lnTo>
                        <a:pt x="59" y="81"/>
                      </a:lnTo>
                      <a:lnTo>
                        <a:pt x="57" y="82"/>
                      </a:lnTo>
                      <a:lnTo>
                        <a:pt x="55" y="82"/>
                      </a:lnTo>
                      <a:lnTo>
                        <a:pt x="53" y="81"/>
                      </a:lnTo>
                      <a:lnTo>
                        <a:pt x="49" y="80"/>
                      </a:lnTo>
                      <a:lnTo>
                        <a:pt x="48" y="80"/>
                      </a:lnTo>
                      <a:lnTo>
                        <a:pt x="47" y="82"/>
                      </a:lnTo>
                      <a:lnTo>
                        <a:pt x="45" y="84"/>
                      </a:lnTo>
                      <a:lnTo>
                        <a:pt x="42" y="87"/>
                      </a:lnTo>
                      <a:lnTo>
                        <a:pt x="40" y="87"/>
                      </a:lnTo>
                      <a:lnTo>
                        <a:pt x="38" y="85"/>
                      </a:lnTo>
                      <a:lnTo>
                        <a:pt x="36" y="84"/>
                      </a:lnTo>
                      <a:lnTo>
                        <a:pt x="33" y="83"/>
                      </a:lnTo>
                      <a:lnTo>
                        <a:pt x="32" y="83"/>
                      </a:lnTo>
                      <a:lnTo>
                        <a:pt x="31" y="84"/>
                      </a:lnTo>
                      <a:lnTo>
                        <a:pt x="29" y="85"/>
                      </a:lnTo>
                      <a:lnTo>
                        <a:pt x="26" y="87"/>
                      </a:lnTo>
                      <a:lnTo>
                        <a:pt x="23" y="87"/>
                      </a:lnTo>
                      <a:lnTo>
                        <a:pt x="22" y="87"/>
                      </a:lnTo>
                      <a:lnTo>
                        <a:pt x="21" y="85"/>
                      </a:lnTo>
                      <a:lnTo>
                        <a:pt x="19" y="85"/>
                      </a:lnTo>
                      <a:lnTo>
                        <a:pt x="18" y="84"/>
                      </a:lnTo>
                      <a:lnTo>
                        <a:pt x="16" y="83"/>
                      </a:lnTo>
                      <a:lnTo>
                        <a:pt x="14" y="83"/>
                      </a:lnTo>
                      <a:lnTo>
                        <a:pt x="13" y="83"/>
                      </a:lnTo>
                      <a:lnTo>
                        <a:pt x="16" y="79"/>
                      </a:lnTo>
                      <a:lnTo>
                        <a:pt x="21" y="72"/>
                      </a:lnTo>
                      <a:lnTo>
                        <a:pt x="24" y="65"/>
                      </a:lnTo>
                      <a:lnTo>
                        <a:pt x="25" y="59"/>
                      </a:lnTo>
                      <a:lnTo>
                        <a:pt x="24" y="57"/>
                      </a:lnTo>
                      <a:lnTo>
                        <a:pt x="24" y="54"/>
                      </a:lnTo>
                      <a:lnTo>
                        <a:pt x="23" y="53"/>
                      </a:lnTo>
                      <a:lnTo>
                        <a:pt x="22" y="51"/>
                      </a:lnTo>
                      <a:lnTo>
                        <a:pt x="21" y="53"/>
                      </a:lnTo>
                      <a:lnTo>
                        <a:pt x="21" y="54"/>
                      </a:lnTo>
                      <a:lnTo>
                        <a:pt x="19" y="56"/>
                      </a:lnTo>
                      <a:lnTo>
                        <a:pt x="18" y="57"/>
                      </a:lnTo>
                      <a:lnTo>
                        <a:pt x="18" y="61"/>
                      </a:lnTo>
                      <a:lnTo>
                        <a:pt x="17" y="66"/>
                      </a:lnTo>
                      <a:lnTo>
                        <a:pt x="14" y="69"/>
                      </a:lnTo>
                      <a:lnTo>
                        <a:pt x="8" y="72"/>
                      </a:lnTo>
                      <a:lnTo>
                        <a:pt x="2" y="72"/>
                      </a:lnTo>
                      <a:lnTo>
                        <a:pt x="0" y="69"/>
                      </a:lnTo>
                      <a:lnTo>
                        <a:pt x="0" y="67"/>
                      </a:lnTo>
                      <a:lnTo>
                        <a:pt x="1" y="66"/>
                      </a:lnTo>
                      <a:lnTo>
                        <a:pt x="2" y="64"/>
                      </a:lnTo>
                      <a:lnTo>
                        <a:pt x="4" y="60"/>
                      </a:lnTo>
                      <a:lnTo>
                        <a:pt x="6" y="57"/>
                      </a:lnTo>
                      <a:lnTo>
                        <a:pt x="6" y="54"/>
                      </a:lnTo>
                      <a:lnTo>
                        <a:pt x="7" y="52"/>
                      </a:lnTo>
                      <a:lnTo>
                        <a:pt x="8" y="49"/>
                      </a:lnTo>
                      <a:lnTo>
                        <a:pt x="10" y="46"/>
                      </a:lnTo>
                      <a:lnTo>
                        <a:pt x="10" y="44"/>
                      </a:lnTo>
                      <a:lnTo>
                        <a:pt x="10" y="42"/>
                      </a:lnTo>
                      <a:lnTo>
                        <a:pt x="10" y="38"/>
                      </a:lnTo>
                      <a:lnTo>
                        <a:pt x="11" y="35"/>
                      </a:lnTo>
                      <a:lnTo>
                        <a:pt x="14" y="31"/>
                      </a:lnTo>
                      <a:lnTo>
                        <a:pt x="17" y="28"/>
                      </a:lnTo>
                      <a:lnTo>
                        <a:pt x="21" y="23"/>
                      </a:lnTo>
                      <a:lnTo>
                        <a:pt x="24" y="19"/>
                      </a:lnTo>
                      <a:lnTo>
                        <a:pt x="25" y="15"/>
                      </a:lnTo>
                      <a:lnTo>
                        <a:pt x="25" y="13"/>
                      </a:lnTo>
                      <a:lnTo>
                        <a:pt x="25" y="8"/>
                      </a:lnTo>
                      <a:lnTo>
                        <a:pt x="25" y="4"/>
                      </a:lnTo>
                      <a:lnTo>
                        <a:pt x="25" y="0"/>
                      </a:lnTo>
                      <a:close/>
                    </a:path>
                  </a:pathLst>
                </a:custGeom>
                <a:noFill/>
                <a:ln w="9525">
                  <a:solidFill>
                    <a:srgbClr val="004250"/>
                  </a:solidFill>
                  <a:round/>
                </a:ln>
              </p:spPr>
              <p:txBody>
                <a:bodyPr/>
                <a:lstStyle/>
                <a:p>
                  <a:endParaRPr lang="zh-CN" altLang="en-US" sz="100">
                    <a:solidFill>
                      <a:schemeClr val="tx1"/>
                    </a:solidFill>
                  </a:endParaRPr>
                </a:p>
              </p:txBody>
            </p:sp>
            <p:sp>
              <p:nvSpPr>
                <p:cNvPr id="591" name="Freeform 84"/>
                <p:cNvSpPr>
                  <a:spLocks noChangeAspect="1"/>
                </p:cNvSpPr>
                <p:nvPr/>
              </p:nvSpPr>
              <p:spPr bwMode="auto">
                <a:xfrm>
                  <a:off x="5517" y="2386"/>
                  <a:ext cx="8" cy="21"/>
                </a:xfrm>
                <a:custGeom>
                  <a:avLst/>
                  <a:gdLst>
                    <a:gd name="T0" fmla="*/ 1 w 16"/>
                    <a:gd name="T1" fmla="*/ 0 h 47"/>
                    <a:gd name="T2" fmla="*/ 1 w 16"/>
                    <a:gd name="T3" fmla="*/ 0 h 47"/>
                    <a:gd name="T4" fmla="*/ 1 w 16"/>
                    <a:gd name="T5" fmla="*/ 0 h 47"/>
                    <a:gd name="T6" fmla="*/ 1 w 16"/>
                    <a:gd name="T7" fmla="*/ 0 h 47"/>
                    <a:gd name="T8" fmla="*/ 0 w 16"/>
                    <a:gd name="T9" fmla="*/ 0 h 47"/>
                    <a:gd name="T10" fmla="*/ 1 w 16"/>
                    <a:gd name="T11" fmla="*/ 0 h 47"/>
                    <a:gd name="T12" fmla="*/ 1 w 16"/>
                    <a:gd name="T13" fmla="*/ 0 h 47"/>
                    <a:gd name="T14" fmla="*/ 1 w 16"/>
                    <a:gd name="T15" fmla="*/ 0 h 47"/>
                    <a:gd name="T16" fmla="*/ 1 w 16"/>
                    <a:gd name="T17" fmla="*/ 0 h 47"/>
                    <a:gd name="T18" fmla="*/ 1 w 16"/>
                    <a:gd name="T19" fmla="*/ 0 h 47"/>
                    <a:gd name="T20" fmla="*/ 1 w 16"/>
                    <a:gd name="T21" fmla="*/ 0 h 47"/>
                    <a:gd name="T22" fmla="*/ 1 w 16"/>
                    <a:gd name="T23" fmla="*/ 0 h 47"/>
                    <a:gd name="T24" fmla="*/ 1 w 16"/>
                    <a:gd name="T25" fmla="*/ 0 h 47"/>
                    <a:gd name="T26" fmla="*/ 1 w 16"/>
                    <a:gd name="T27" fmla="*/ 0 h 47"/>
                    <a:gd name="T28" fmla="*/ 1 w 16"/>
                    <a:gd name="T29" fmla="*/ 0 h 47"/>
                    <a:gd name="T30" fmla="*/ 1 w 16"/>
                    <a:gd name="T31" fmla="*/ 0 h 47"/>
                    <a:gd name="T32" fmla="*/ 1 w 16"/>
                    <a:gd name="T33" fmla="*/ 0 h 47"/>
                    <a:gd name="T34" fmla="*/ 1 w 16"/>
                    <a:gd name="T35" fmla="*/ 0 h 47"/>
                    <a:gd name="T36" fmla="*/ 1 w 16"/>
                    <a:gd name="T37" fmla="*/ 0 h 47"/>
                    <a:gd name="T38" fmla="*/ 1 w 16"/>
                    <a:gd name="T39" fmla="*/ 0 h 47"/>
                    <a:gd name="T40" fmla="*/ 1 w 16"/>
                    <a:gd name="T41" fmla="*/ 0 h 47"/>
                    <a:gd name="T42" fmla="*/ 1 w 16"/>
                    <a:gd name="T43" fmla="*/ 0 h 47"/>
                    <a:gd name="T44" fmla="*/ 1 w 16"/>
                    <a:gd name="T45" fmla="*/ 0 h 47"/>
                    <a:gd name="T46" fmla="*/ 1 w 16"/>
                    <a:gd name="T47" fmla="*/ 0 h 47"/>
                    <a:gd name="T48" fmla="*/ 1 w 16"/>
                    <a:gd name="T49" fmla="*/ 0 h 47"/>
                    <a:gd name="T50" fmla="*/ 1 w 16"/>
                    <a:gd name="T51" fmla="*/ 0 h 47"/>
                    <a:gd name="T52" fmla="*/ 1 w 16"/>
                    <a:gd name="T53" fmla="*/ 0 h 47"/>
                    <a:gd name="T54" fmla="*/ 1 w 16"/>
                    <a:gd name="T55" fmla="*/ 0 h 47"/>
                    <a:gd name="T56" fmla="*/ 1 w 16"/>
                    <a:gd name="T57" fmla="*/ 0 h 47"/>
                    <a:gd name="T58" fmla="*/ 1 w 16"/>
                    <a:gd name="T59" fmla="*/ 0 h 47"/>
                    <a:gd name="T60" fmla="*/ 1 w 16"/>
                    <a:gd name="T61" fmla="*/ 0 h 47"/>
                    <a:gd name="T62" fmla="*/ 1 w 16"/>
                    <a:gd name="T63" fmla="*/ 0 h 47"/>
                    <a:gd name="T64" fmla="*/ 1 w 16"/>
                    <a:gd name="T65" fmla="*/ 0 h 47"/>
                    <a:gd name="T66" fmla="*/ 1 w 16"/>
                    <a:gd name="T67" fmla="*/ 0 h 47"/>
                    <a:gd name="T68" fmla="*/ 1 w 16"/>
                    <a:gd name="T69" fmla="*/ 0 h 47"/>
                    <a:gd name="T70" fmla="*/ 1 w 16"/>
                    <a:gd name="T71" fmla="*/ 0 h 47"/>
                    <a:gd name="T72" fmla="*/ 1 w 16"/>
                    <a:gd name="T73" fmla="*/ 0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
                    <a:gd name="T112" fmla="*/ 0 h 47"/>
                    <a:gd name="T113" fmla="*/ 16 w 16"/>
                    <a:gd name="T114" fmla="*/ 47 h 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 h="47">
                      <a:moveTo>
                        <a:pt x="5" y="47"/>
                      </a:moveTo>
                      <a:lnTo>
                        <a:pt x="5" y="47"/>
                      </a:lnTo>
                      <a:lnTo>
                        <a:pt x="3" y="46"/>
                      </a:lnTo>
                      <a:lnTo>
                        <a:pt x="1" y="46"/>
                      </a:lnTo>
                      <a:lnTo>
                        <a:pt x="0" y="46"/>
                      </a:lnTo>
                      <a:lnTo>
                        <a:pt x="3" y="42"/>
                      </a:lnTo>
                      <a:lnTo>
                        <a:pt x="8" y="35"/>
                      </a:lnTo>
                      <a:lnTo>
                        <a:pt x="11" y="28"/>
                      </a:lnTo>
                      <a:lnTo>
                        <a:pt x="12" y="22"/>
                      </a:lnTo>
                      <a:lnTo>
                        <a:pt x="11" y="20"/>
                      </a:lnTo>
                      <a:lnTo>
                        <a:pt x="11" y="17"/>
                      </a:lnTo>
                      <a:lnTo>
                        <a:pt x="10" y="16"/>
                      </a:lnTo>
                      <a:lnTo>
                        <a:pt x="9" y="14"/>
                      </a:lnTo>
                      <a:lnTo>
                        <a:pt x="10" y="10"/>
                      </a:lnTo>
                      <a:lnTo>
                        <a:pt x="11" y="7"/>
                      </a:lnTo>
                      <a:lnTo>
                        <a:pt x="13" y="4"/>
                      </a:lnTo>
                      <a:lnTo>
                        <a:pt x="13" y="0"/>
                      </a:lnTo>
                      <a:lnTo>
                        <a:pt x="15" y="1"/>
                      </a:lnTo>
                      <a:lnTo>
                        <a:pt x="15" y="4"/>
                      </a:lnTo>
                      <a:lnTo>
                        <a:pt x="15" y="8"/>
                      </a:lnTo>
                      <a:lnTo>
                        <a:pt x="15" y="10"/>
                      </a:lnTo>
                      <a:lnTo>
                        <a:pt x="15" y="13"/>
                      </a:lnTo>
                      <a:lnTo>
                        <a:pt x="16" y="16"/>
                      </a:lnTo>
                      <a:lnTo>
                        <a:pt x="16" y="19"/>
                      </a:lnTo>
                      <a:lnTo>
                        <a:pt x="16" y="21"/>
                      </a:lnTo>
                      <a:lnTo>
                        <a:pt x="16" y="23"/>
                      </a:lnTo>
                      <a:lnTo>
                        <a:pt x="16" y="25"/>
                      </a:lnTo>
                      <a:lnTo>
                        <a:pt x="16" y="29"/>
                      </a:lnTo>
                      <a:lnTo>
                        <a:pt x="16" y="31"/>
                      </a:lnTo>
                      <a:lnTo>
                        <a:pt x="15" y="34"/>
                      </a:lnTo>
                      <a:lnTo>
                        <a:pt x="13" y="38"/>
                      </a:lnTo>
                      <a:lnTo>
                        <a:pt x="11" y="42"/>
                      </a:lnTo>
                      <a:lnTo>
                        <a:pt x="11" y="45"/>
                      </a:lnTo>
                      <a:lnTo>
                        <a:pt x="10" y="46"/>
                      </a:lnTo>
                      <a:lnTo>
                        <a:pt x="9" y="46"/>
                      </a:lnTo>
                      <a:lnTo>
                        <a:pt x="6" y="47"/>
                      </a:lnTo>
                      <a:lnTo>
                        <a:pt x="5" y="47"/>
                      </a:lnTo>
                      <a:close/>
                    </a:path>
                  </a:pathLst>
                </a:custGeom>
                <a:noFill/>
                <a:ln w="9525">
                  <a:solidFill>
                    <a:srgbClr val="004250"/>
                  </a:solidFill>
                  <a:round/>
                </a:ln>
              </p:spPr>
              <p:txBody>
                <a:bodyPr/>
                <a:lstStyle/>
                <a:p>
                  <a:endParaRPr lang="zh-CN" altLang="en-US" sz="100">
                    <a:solidFill>
                      <a:schemeClr val="tx1"/>
                    </a:solidFill>
                  </a:endParaRPr>
                </a:p>
              </p:txBody>
            </p:sp>
            <p:sp>
              <p:nvSpPr>
                <p:cNvPr id="592" name="Freeform 85"/>
                <p:cNvSpPr>
                  <a:spLocks noChangeAspect="1"/>
                </p:cNvSpPr>
                <p:nvPr/>
              </p:nvSpPr>
              <p:spPr bwMode="auto">
                <a:xfrm>
                  <a:off x="5526" y="2391"/>
                  <a:ext cx="23" cy="17"/>
                </a:xfrm>
                <a:custGeom>
                  <a:avLst/>
                  <a:gdLst>
                    <a:gd name="T0" fmla="*/ 0 w 50"/>
                    <a:gd name="T1" fmla="*/ 0 h 37"/>
                    <a:gd name="T2" fmla="*/ 0 w 50"/>
                    <a:gd name="T3" fmla="*/ 0 h 37"/>
                    <a:gd name="T4" fmla="*/ 0 w 50"/>
                    <a:gd name="T5" fmla="*/ 0 h 37"/>
                    <a:gd name="T6" fmla="*/ 0 w 50"/>
                    <a:gd name="T7" fmla="*/ 0 h 37"/>
                    <a:gd name="T8" fmla="*/ 0 w 50"/>
                    <a:gd name="T9" fmla="*/ 0 h 37"/>
                    <a:gd name="T10" fmla="*/ 0 w 50"/>
                    <a:gd name="T11" fmla="*/ 0 h 37"/>
                    <a:gd name="T12" fmla="*/ 0 w 50"/>
                    <a:gd name="T13" fmla="*/ 0 h 37"/>
                    <a:gd name="T14" fmla="*/ 0 w 50"/>
                    <a:gd name="T15" fmla="*/ 0 h 37"/>
                    <a:gd name="T16" fmla="*/ 0 w 50"/>
                    <a:gd name="T17" fmla="*/ 0 h 37"/>
                    <a:gd name="T18" fmla="*/ 0 w 50"/>
                    <a:gd name="T19" fmla="*/ 0 h 37"/>
                    <a:gd name="T20" fmla="*/ 0 w 50"/>
                    <a:gd name="T21" fmla="*/ 0 h 37"/>
                    <a:gd name="T22" fmla="*/ 0 w 50"/>
                    <a:gd name="T23" fmla="*/ 0 h 37"/>
                    <a:gd name="T24" fmla="*/ 0 w 50"/>
                    <a:gd name="T25" fmla="*/ 0 h 37"/>
                    <a:gd name="T26" fmla="*/ 0 w 50"/>
                    <a:gd name="T27" fmla="*/ 0 h 37"/>
                    <a:gd name="T28" fmla="*/ 0 w 50"/>
                    <a:gd name="T29" fmla="*/ 0 h 37"/>
                    <a:gd name="T30" fmla="*/ 0 w 50"/>
                    <a:gd name="T31" fmla="*/ 0 h 37"/>
                    <a:gd name="T32" fmla="*/ 0 w 50"/>
                    <a:gd name="T33" fmla="*/ 0 h 37"/>
                    <a:gd name="T34" fmla="*/ 0 w 50"/>
                    <a:gd name="T35" fmla="*/ 0 h 37"/>
                    <a:gd name="T36" fmla="*/ 0 w 50"/>
                    <a:gd name="T37" fmla="*/ 0 h 37"/>
                    <a:gd name="T38" fmla="*/ 0 w 50"/>
                    <a:gd name="T39" fmla="*/ 0 h 37"/>
                    <a:gd name="T40" fmla="*/ 0 w 50"/>
                    <a:gd name="T41" fmla="*/ 0 h 37"/>
                    <a:gd name="T42" fmla="*/ 0 w 50"/>
                    <a:gd name="T43" fmla="*/ 0 h 37"/>
                    <a:gd name="T44" fmla="*/ 0 w 50"/>
                    <a:gd name="T45" fmla="*/ 0 h 37"/>
                    <a:gd name="T46" fmla="*/ 0 w 50"/>
                    <a:gd name="T47" fmla="*/ 0 h 37"/>
                    <a:gd name="T48" fmla="*/ 0 w 50"/>
                    <a:gd name="T49" fmla="*/ 0 h 37"/>
                    <a:gd name="T50" fmla="*/ 0 w 50"/>
                    <a:gd name="T51" fmla="*/ 0 h 37"/>
                    <a:gd name="T52" fmla="*/ 0 w 50"/>
                    <a:gd name="T53" fmla="*/ 0 h 37"/>
                    <a:gd name="T54" fmla="*/ 0 w 50"/>
                    <a:gd name="T55" fmla="*/ 0 h 37"/>
                    <a:gd name="T56" fmla="*/ 0 w 50"/>
                    <a:gd name="T57" fmla="*/ 0 h 37"/>
                    <a:gd name="T58" fmla="*/ 0 w 50"/>
                    <a:gd name="T59" fmla="*/ 0 h 37"/>
                    <a:gd name="T60" fmla="*/ 0 w 50"/>
                    <a:gd name="T61" fmla="*/ 0 h 37"/>
                    <a:gd name="T62" fmla="*/ 0 w 50"/>
                    <a:gd name="T63" fmla="*/ 0 h 3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
                    <a:gd name="T97" fmla="*/ 0 h 37"/>
                    <a:gd name="T98" fmla="*/ 50 w 50"/>
                    <a:gd name="T99" fmla="*/ 37 h 3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 h="37">
                      <a:moveTo>
                        <a:pt x="50" y="0"/>
                      </a:moveTo>
                      <a:lnTo>
                        <a:pt x="47" y="2"/>
                      </a:lnTo>
                      <a:lnTo>
                        <a:pt x="45" y="4"/>
                      </a:lnTo>
                      <a:lnTo>
                        <a:pt x="44" y="7"/>
                      </a:lnTo>
                      <a:lnTo>
                        <a:pt x="43" y="10"/>
                      </a:lnTo>
                      <a:lnTo>
                        <a:pt x="40" y="14"/>
                      </a:lnTo>
                      <a:lnTo>
                        <a:pt x="38" y="17"/>
                      </a:lnTo>
                      <a:lnTo>
                        <a:pt x="35" y="19"/>
                      </a:lnTo>
                      <a:lnTo>
                        <a:pt x="32" y="21"/>
                      </a:lnTo>
                      <a:lnTo>
                        <a:pt x="31" y="24"/>
                      </a:lnTo>
                      <a:lnTo>
                        <a:pt x="29" y="27"/>
                      </a:lnTo>
                      <a:lnTo>
                        <a:pt x="27" y="31"/>
                      </a:lnTo>
                      <a:lnTo>
                        <a:pt x="25" y="32"/>
                      </a:lnTo>
                      <a:lnTo>
                        <a:pt x="23" y="32"/>
                      </a:lnTo>
                      <a:lnTo>
                        <a:pt x="21" y="31"/>
                      </a:lnTo>
                      <a:lnTo>
                        <a:pt x="17" y="30"/>
                      </a:lnTo>
                      <a:lnTo>
                        <a:pt x="16" y="30"/>
                      </a:lnTo>
                      <a:lnTo>
                        <a:pt x="15" y="32"/>
                      </a:lnTo>
                      <a:lnTo>
                        <a:pt x="13" y="34"/>
                      </a:lnTo>
                      <a:lnTo>
                        <a:pt x="10" y="37"/>
                      </a:lnTo>
                      <a:lnTo>
                        <a:pt x="8" y="37"/>
                      </a:lnTo>
                      <a:lnTo>
                        <a:pt x="6" y="35"/>
                      </a:lnTo>
                      <a:lnTo>
                        <a:pt x="4" y="34"/>
                      </a:lnTo>
                      <a:lnTo>
                        <a:pt x="1" y="33"/>
                      </a:lnTo>
                      <a:lnTo>
                        <a:pt x="0" y="33"/>
                      </a:lnTo>
                      <a:lnTo>
                        <a:pt x="1" y="30"/>
                      </a:lnTo>
                      <a:lnTo>
                        <a:pt x="4" y="26"/>
                      </a:lnTo>
                      <a:lnTo>
                        <a:pt x="5" y="23"/>
                      </a:lnTo>
                      <a:lnTo>
                        <a:pt x="6" y="21"/>
                      </a:lnTo>
                      <a:lnTo>
                        <a:pt x="7" y="18"/>
                      </a:lnTo>
                      <a:lnTo>
                        <a:pt x="8" y="16"/>
                      </a:lnTo>
                      <a:lnTo>
                        <a:pt x="9" y="14"/>
                      </a:lnTo>
                      <a:lnTo>
                        <a:pt x="9" y="11"/>
                      </a:lnTo>
                      <a:lnTo>
                        <a:pt x="10" y="11"/>
                      </a:lnTo>
                      <a:lnTo>
                        <a:pt x="13" y="10"/>
                      </a:lnTo>
                      <a:lnTo>
                        <a:pt x="14" y="10"/>
                      </a:lnTo>
                      <a:lnTo>
                        <a:pt x="15" y="10"/>
                      </a:lnTo>
                      <a:lnTo>
                        <a:pt x="15" y="8"/>
                      </a:lnTo>
                      <a:lnTo>
                        <a:pt x="16" y="7"/>
                      </a:lnTo>
                      <a:lnTo>
                        <a:pt x="19" y="7"/>
                      </a:lnTo>
                      <a:lnTo>
                        <a:pt x="20" y="7"/>
                      </a:lnTo>
                      <a:lnTo>
                        <a:pt x="21" y="7"/>
                      </a:lnTo>
                      <a:lnTo>
                        <a:pt x="21" y="8"/>
                      </a:lnTo>
                      <a:lnTo>
                        <a:pt x="21" y="9"/>
                      </a:lnTo>
                      <a:lnTo>
                        <a:pt x="21" y="10"/>
                      </a:lnTo>
                      <a:lnTo>
                        <a:pt x="23" y="10"/>
                      </a:lnTo>
                      <a:lnTo>
                        <a:pt x="25" y="11"/>
                      </a:lnTo>
                      <a:lnTo>
                        <a:pt x="29" y="11"/>
                      </a:lnTo>
                      <a:lnTo>
                        <a:pt x="30" y="11"/>
                      </a:lnTo>
                      <a:lnTo>
                        <a:pt x="31" y="10"/>
                      </a:lnTo>
                      <a:lnTo>
                        <a:pt x="31" y="9"/>
                      </a:lnTo>
                      <a:lnTo>
                        <a:pt x="31" y="8"/>
                      </a:lnTo>
                      <a:lnTo>
                        <a:pt x="32" y="7"/>
                      </a:lnTo>
                      <a:lnTo>
                        <a:pt x="35" y="7"/>
                      </a:lnTo>
                      <a:lnTo>
                        <a:pt x="36" y="7"/>
                      </a:lnTo>
                      <a:lnTo>
                        <a:pt x="37" y="7"/>
                      </a:lnTo>
                      <a:lnTo>
                        <a:pt x="37" y="8"/>
                      </a:lnTo>
                      <a:lnTo>
                        <a:pt x="39" y="8"/>
                      </a:lnTo>
                      <a:lnTo>
                        <a:pt x="40" y="8"/>
                      </a:lnTo>
                      <a:lnTo>
                        <a:pt x="42" y="7"/>
                      </a:lnTo>
                      <a:lnTo>
                        <a:pt x="43" y="6"/>
                      </a:lnTo>
                      <a:lnTo>
                        <a:pt x="45" y="3"/>
                      </a:lnTo>
                      <a:lnTo>
                        <a:pt x="47" y="1"/>
                      </a:lnTo>
                      <a:lnTo>
                        <a:pt x="50" y="0"/>
                      </a:lnTo>
                      <a:close/>
                    </a:path>
                  </a:pathLst>
                </a:custGeom>
                <a:noFill/>
                <a:ln w="9525">
                  <a:solidFill>
                    <a:srgbClr val="004250"/>
                  </a:solidFill>
                  <a:round/>
                </a:ln>
              </p:spPr>
              <p:txBody>
                <a:bodyPr/>
                <a:lstStyle/>
                <a:p>
                  <a:endParaRPr lang="zh-CN" altLang="en-US" sz="100">
                    <a:solidFill>
                      <a:schemeClr val="tx1"/>
                    </a:solidFill>
                  </a:endParaRPr>
                </a:p>
              </p:txBody>
            </p:sp>
            <p:sp>
              <p:nvSpPr>
                <p:cNvPr id="593" name="Freeform 86"/>
                <p:cNvSpPr>
                  <a:spLocks noChangeAspect="1"/>
                </p:cNvSpPr>
                <p:nvPr/>
              </p:nvSpPr>
              <p:spPr bwMode="auto">
                <a:xfrm>
                  <a:off x="5529" y="2372"/>
                  <a:ext cx="21" cy="1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w 46"/>
                    <a:gd name="T29" fmla="*/ 0 h 31"/>
                    <a:gd name="T30" fmla="*/ 0 w 46"/>
                    <a:gd name="T31" fmla="*/ 0 h 31"/>
                    <a:gd name="T32" fmla="*/ 0 w 46"/>
                    <a:gd name="T33" fmla="*/ 0 h 31"/>
                    <a:gd name="T34" fmla="*/ 0 w 46"/>
                    <a:gd name="T35" fmla="*/ 0 h 31"/>
                    <a:gd name="T36" fmla="*/ 0 w 46"/>
                    <a:gd name="T37" fmla="*/ 0 h 31"/>
                    <a:gd name="T38" fmla="*/ 0 w 46"/>
                    <a:gd name="T39" fmla="*/ 0 h 31"/>
                    <a:gd name="T40" fmla="*/ 0 w 46"/>
                    <a:gd name="T41" fmla="*/ 0 h 31"/>
                    <a:gd name="T42" fmla="*/ 0 w 46"/>
                    <a:gd name="T43" fmla="*/ 0 h 31"/>
                    <a:gd name="T44" fmla="*/ 0 w 46"/>
                    <a:gd name="T45" fmla="*/ 0 h 31"/>
                    <a:gd name="T46" fmla="*/ 0 w 46"/>
                    <a:gd name="T47" fmla="*/ 0 h 31"/>
                    <a:gd name="T48" fmla="*/ 0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31"/>
                    <a:gd name="T77" fmla="*/ 46 w 46"/>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31">
                      <a:moveTo>
                        <a:pt x="46" y="31"/>
                      </a:moveTo>
                      <a:lnTo>
                        <a:pt x="45" y="25"/>
                      </a:lnTo>
                      <a:lnTo>
                        <a:pt x="44" y="16"/>
                      </a:lnTo>
                      <a:lnTo>
                        <a:pt x="42" y="7"/>
                      </a:lnTo>
                      <a:lnTo>
                        <a:pt x="42" y="0"/>
                      </a:lnTo>
                      <a:lnTo>
                        <a:pt x="38" y="4"/>
                      </a:lnTo>
                      <a:lnTo>
                        <a:pt x="32" y="5"/>
                      </a:lnTo>
                      <a:lnTo>
                        <a:pt x="27" y="6"/>
                      </a:lnTo>
                      <a:lnTo>
                        <a:pt x="22" y="6"/>
                      </a:lnTo>
                      <a:lnTo>
                        <a:pt x="16" y="5"/>
                      </a:lnTo>
                      <a:lnTo>
                        <a:pt x="10" y="4"/>
                      </a:lnTo>
                      <a:lnTo>
                        <a:pt x="6" y="2"/>
                      </a:lnTo>
                      <a:lnTo>
                        <a:pt x="0" y="0"/>
                      </a:lnTo>
                      <a:lnTo>
                        <a:pt x="3" y="2"/>
                      </a:lnTo>
                      <a:lnTo>
                        <a:pt x="7" y="5"/>
                      </a:lnTo>
                      <a:lnTo>
                        <a:pt x="10" y="7"/>
                      </a:lnTo>
                      <a:lnTo>
                        <a:pt x="15" y="9"/>
                      </a:lnTo>
                      <a:lnTo>
                        <a:pt x="19" y="12"/>
                      </a:lnTo>
                      <a:lnTo>
                        <a:pt x="24" y="13"/>
                      </a:lnTo>
                      <a:lnTo>
                        <a:pt x="30" y="13"/>
                      </a:lnTo>
                      <a:lnTo>
                        <a:pt x="36" y="13"/>
                      </a:lnTo>
                      <a:lnTo>
                        <a:pt x="38" y="16"/>
                      </a:lnTo>
                      <a:lnTo>
                        <a:pt x="41" y="21"/>
                      </a:lnTo>
                      <a:lnTo>
                        <a:pt x="44" y="25"/>
                      </a:lnTo>
                      <a:lnTo>
                        <a:pt x="46" y="31"/>
                      </a:lnTo>
                      <a:close/>
                    </a:path>
                  </a:pathLst>
                </a:custGeom>
                <a:noFill/>
                <a:ln w="9525">
                  <a:solidFill>
                    <a:srgbClr val="004250"/>
                  </a:solidFill>
                  <a:round/>
                </a:ln>
              </p:spPr>
              <p:txBody>
                <a:bodyPr/>
                <a:lstStyle/>
                <a:p>
                  <a:endParaRPr lang="zh-CN" altLang="en-US" sz="100">
                    <a:solidFill>
                      <a:schemeClr val="tx1"/>
                    </a:solidFill>
                  </a:endParaRPr>
                </a:p>
              </p:txBody>
            </p:sp>
            <p:sp>
              <p:nvSpPr>
                <p:cNvPr id="594" name="Freeform 87"/>
                <p:cNvSpPr>
                  <a:spLocks noChangeAspect="1"/>
                </p:cNvSpPr>
                <p:nvPr/>
              </p:nvSpPr>
              <p:spPr bwMode="auto">
                <a:xfrm>
                  <a:off x="5507" y="2161"/>
                  <a:ext cx="47" cy="213"/>
                </a:xfrm>
                <a:custGeom>
                  <a:avLst/>
                  <a:gdLst>
                    <a:gd name="T0" fmla="*/ 0 w 107"/>
                    <a:gd name="T1" fmla="*/ 0 h 473"/>
                    <a:gd name="T2" fmla="*/ 0 w 107"/>
                    <a:gd name="T3" fmla="*/ 0 h 473"/>
                    <a:gd name="T4" fmla="*/ 0 w 107"/>
                    <a:gd name="T5" fmla="*/ 0 h 473"/>
                    <a:gd name="T6" fmla="*/ 0 w 107"/>
                    <a:gd name="T7" fmla="*/ 0 h 473"/>
                    <a:gd name="T8" fmla="*/ 0 w 107"/>
                    <a:gd name="T9" fmla="*/ 0 h 473"/>
                    <a:gd name="T10" fmla="*/ 0 w 107"/>
                    <a:gd name="T11" fmla="*/ 0 h 473"/>
                    <a:gd name="T12" fmla="*/ 0 w 107"/>
                    <a:gd name="T13" fmla="*/ 0 h 473"/>
                    <a:gd name="T14" fmla="*/ 0 w 107"/>
                    <a:gd name="T15" fmla="*/ 0 h 473"/>
                    <a:gd name="T16" fmla="*/ 0 w 107"/>
                    <a:gd name="T17" fmla="*/ 0 h 473"/>
                    <a:gd name="T18" fmla="*/ 0 w 107"/>
                    <a:gd name="T19" fmla="*/ 0 h 473"/>
                    <a:gd name="T20" fmla="*/ 0 w 107"/>
                    <a:gd name="T21" fmla="*/ 0 h 473"/>
                    <a:gd name="T22" fmla="*/ 0 w 107"/>
                    <a:gd name="T23" fmla="*/ 0 h 473"/>
                    <a:gd name="T24" fmla="*/ 0 w 107"/>
                    <a:gd name="T25" fmla="*/ 0 h 473"/>
                    <a:gd name="T26" fmla="*/ 0 w 107"/>
                    <a:gd name="T27" fmla="*/ 0 h 473"/>
                    <a:gd name="T28" fmla="*/ 0 w 107"/>
                    <a:gd name="T29" fmla="*/ 0 h 473"/>
                    <a:gd name="T30" fmla="*/ 0 w 107"/>
                    <a:gd name="T31" fmla="*/ 0 h 473"/>
                    <a:gd name="T32" fmla="*/ 0 w 107"/>
                    <a:gd name="T33" fmla="*/ 0 h 473"/>
                    <a:gd name="T34" fmla="*/ 0 w 107"/>
                    <a:gd name="T35" fmla="*/ 0 h 473"/>
                    <a:gd name="T36" fmla="*/ 0 w 107"/>
                    <a:gd name="T37" fmla="*/ 0 h 473"/>
                    <a:gd name="T38" fmla="*/ 0 w 107"/>
                    <a:gd name="T39" fmla="*/ 0 h 473"/>
                    <a:gd name="T40" fmla="*/ 0 w 107"/>
                    <a:gd name="T41" fmla="*/ 0 h 473"/>
                    <a:gd name="T42" fmla="*/ 0 w 107"/>
                    <a:gd name="T43" fmla="*/ 0 h 473"/>
                    <a:gd name="T44" fmla="*/ 0 w 107"/>
                    <a:gd name="T45" fmla="*/ 0 h 473"/>
                    <a:gd name="T46" fmla="*/ 0 w 107"/>
                    <a:gd name="T47" fmla="*/ 0 h 473"/>
                    <a:gd name="T48" fmla="*/ 0 w 107"/>
                    <a:gd name="T49" fmla="*/ 0 h 473"/>
                    <a:gd name="T50" fmla="*/ 0 w 107"/>
                    <a:gd name="T51" fmla="*/ 0 h 473"/>
                    <a:gd name="T52" fmla="*/ 0 w 107"/>
                    <a:gd name="T53" fmla="*/ 0 h 473"/>
                    <a:gd name="T54" fmla="*/ 0 w 107"/>
                    <a:gd name="T55" fmla="*/ 0 h 473"/>
                    <a:gd name="T56" fmla="*/ 0 w 107"/>
                    <a:gd name="T57" fmla="*/ 0 h 473"/>
                    <a:gd name="T58" fmla="*/ 0 w 107"/>
                    <a:gd name="T59" fmla="*/ 0 h 473"/>
                    <a:gd name="T60" fmla="*/ 0 w 107"/>
                    <a:gd name="T61" fmla="*/ 0 h 473"/>
                    <a:gd name="T62" fmla="*/ 0 w 107"/>
                    <a:gd name="T63" fmla="*/ 0 h 473"/>
                    <a:gd name="T64" fmla="*/ 0 w 107"/>
                    <a:gd name="T65" fmla="*/ 0 h 473"/>
                    <a:gd name="T66" fmla="*/ 0 w 107"/>
                    <a:gd name="T67" fmla="*/ 0 h 473"/>
                    <a:gd name="T68" fmla="*/ 0 w 107"/>
                    <a:gd name="T69" fmla="*/ 0 h 473"/>
                    <a:gd name="T70" fmla="*/ 0 w 107"/>
                    <a:gd name="T71" fmla="*/ 0 h 473"/>
                    <a:gd name="T72" fmla="*/ 0 w 107"/>
                    <a:gd name="T73" fmla="*/ 0 h 473"/>
                    <a:gd name="T74" fmla="*/ 0 w 107"/>
                    <a:gd name="T75" fmla="*/ 0 h 473"/>
                    <a:gd name="T76" fmla="*/ 0 w 107"/>
                    <a:gd name="T77" fmla="*/ 0 h 473"/>
                    <a:gd name="T78" fmla="*/ 0 w 107"/>
                    <a:gd name="T79" fmla="*/ 0 h 473"/>
                    <a:gd name="T80" fmla="*/ 0 w 107"/>
                    <a:gd name="T81" fmla="*/ 0 h 473"/>
                    <a:gd name="T82" fmla="*/ 0 w 107"/>
                    <a:gd name="T83" fmla="*/ 0 h 473"/>
                    <a:gd name="T84" fmla="*/ 0 w 107"/>
                    <a:gd name="T85" fmla="*/ 0 h 473"/>
                    <a:gd name="T86" fmla="*/ 0 w 107"/>
                    <a:gd name="T87" fmla="*/ 0 h 473"/>
                    <a:gd name="T88" fmla="*/ 0 w 107"/>
                    <a:gd name="T89" fmla="*/ 0 h 473"/>
                    <a:gd name="T90" fmla="*/ 0 w 107"/>
                    <a:gd name="T91" fmla="*/ 0 h 4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7"/>
                    <a:gd name="T139" fmla="*/ 0 h 473"/>
                    <a:gd name="T140" fmla="*/ 107 w 107"/>
                    <a:gd name="T141" fmla="*/ 473 h 4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7" h="473">
                      <a:moveTo>
                        <a:pt x="35" y="0"/>
                      </a:moveTo>
                      <a:lnTo>
                        <a:pt x="32" y="16"/>
                      </a:lnTo>
                      <a:lnTo>
                        <a:pt x="28" y="47"/>
                      </a:lnTo>
                      <a:lnTo>
                        <a:pt x="22" y="86"/>
                      </a:lnTo>
                      <a:lnTo>
                        <a:pt x="16" y="131"/>
                      </a:lnTo>
                      <a:lnTo>
                        <a:pt x="9" y="176"/>
                      </a:lnTo>
                      <a:lnTo>
                        <a:pt x="5" y="217"/>
                      </a:lnTo>
                      <a:lnTo>
                        <a:pt x="1" y="250"/>
                      </a:lnTo>
                      <a:lnTo>
                        <a:pt x="0" y="269"/>
                      </a:lnTo>
                      <a:lnTo>
                        <a:pt x="3" y="290"/>
                      </a:lnTo>
                      <a:lnTo>
                        <a:pt x="6" y="308"/>
                      </a:lnTo>
                      <a:lnTo>
                        <a:pt x="9" y="323"/>
                      </a:lnTo>
                      <a:lnTo>
                        <a:pt x="14" y="336"/>
                      </a:lnTo>
                      <a:lnTo>
                        <a:pt x="19" y="349"/>
                      </a:lnTo>
                      <a:lnTo>
                        <a:pt x="22" y="360"/>
                      </a:lnTo>
                      <a:lnTo>
                        <a:pt x="23" y="373"/>
                      </a:lnTo>
                      <a:lnTo>
                        <a:pt x="24" y="384"/>
                      </a:lnTo>
                      <a:lnTo>
                        <a:pt x="24" y="399"/>
                      </a:lnTo>
                      <a:lnTo>
                        <a:pt x="24" y="420"/>
                      </a:lnTo>
                      <a:lnTo>
                        <a:pt x="24" y="439"/>
                      </a:lnTo>
                      <a:lnTo>
                        <a:pt x="24" y="452"/>
                      </a:lnTo>
                      <a:lnTo>
                        <a:pt x="27" y="454"/>
                      </a:lnTo>
                      <a:lnTo>
                        <a:pt x="30" y="457"/>
                      </a:lnTo>
                      <a:lnTo>
                        <a:pt x="34" y="459"/>
                      </a:lnTo>
                      <a:lnTo>
                        <a:pt x="38" y="461"/>
                      </a:lnTo>
                      <a:lnTo>
                        <a:pt x="45" y="465"/>
                      </a:lnTo>
                      <a:lnTo>
                        <a:pt x="51" y="467"/>
                      </a:lnTo>
                      <a:lnTo>
                        <a:pt x="59" y="469"/>
                      </a:lnTo>
                      <a:lnTo>
                        <a:pt x="66" y="472"/>
                      </a:lnTo>
                      <a:lnTo>
                        <a:pt x="73" y="473"/>
                      </a:lnTo>
                      <a:lnTo>
                        <a:pt x="81" y="472"/>
                      </a:lnTo>
                      <a:lnTo>
                        <a:pt x="87" y="471"/>
                      </a:lnTo>
                      <a:lnTo>
                        <a:pt x="93" y="467"/>
                      </a:lnTo>
                      <a:lnTo>
                        <a:pt x="96" y="466"/>
                      </a:lnTo>
                      <a:lnTo>
                        <a:pt x="97" y="464"/>
                      </a:lnTo>
                      <a:lnTo>
                        <a:pt x="99" y="462"/>
                      </a:lnTo>
                      <a:lnTo>
                        <a:pt x="100" y="460"/>
                      </a:lnTo>
                      <a:lnTo>
                        <a:pt x="102" y="454"/>
                      </a:lnTo>
                      <a:lnTo>
                        <a:pt x="102" y="447"/>
                      </a:lnTo>
                      <a:lnTo>
                        <a:pt x="102" y="441"/>
                      </a:lnTo>
                      <a:lnTo>
                        <a:pt x="102" y="436"/>
                      </a:lnTo>
                      <a:lnTo>
                        <a:pt x="104" y="438"/>
                      </a:lnTo>
                      <a:lnTo>
                        <a:pt x="106" y="434"/>
                      </a:lnTo>
                      <a:lnTo>
                        <a:pt x="106" y="427"/>
                      </a:lnTo>
                      <a:lnTo>
                        <a:pt x="103" y="423"/>
                      </a:lnTo>
                      <a:lnTo>
                        <a:pt x="103" y="422"/>
                      </a:lnTo>
                      <a:lnTo>
                        <a:pt x="103" y="420"/>
                      </a:lnTo>
                      <a:lnTo>
                        <a:pt x="103" y="419"/>
                      </a:lnTo>
                      <a:lnTo>
                        <a:pt x="103" y="416"/>
                      </a:lnTo>
                      <a:lnTo>
                        <a:pt x="104" y="416"/>
                      </a:lnTo>
                      <a:lnTo>
                        <a:pt x="106" y="416"/>
                      </a:lnTo>
                      <a:lnTo>
                        <a:pt x="107" y="416"/>
                      </a:lnTo>
                      <a:lnTo>
                        <a:pt x="107" y="415"/>
                      </a:lnTo>
                      <a:lnTo>
                        <a:pt x="107" y="414"/>
                      </a:lnTo>
                      <a:lnTo>
                        <a:pt x="107" y="411"/>
                      </a:lnTo>
                      <a:lnTo>
                        <a:pt x="107" y="408"/>
                      </a:lnTo>
                      <a:lnTo>
                        <a:pt x="107" y="407"/>
                      </a:lnTo>
                      <a:lnTo>
                        <a:pt x="106" y="407"/>
                      </a:lnTo>
                      <a:lnTo>
                        <a:pt x="105" y="407"/>
                      </a:lnTo>
                      <a:lnTo>
                        <a:pt x="104" y="407"/>
                      </a:lnTo>
                      <a:lnTo>
                        <a:pt x="103" y="408"/>
                      </a:lnTo>
                      <a:lnTo>
                        <a:pt x="103" y="398"/>
                      </a:lnTo>
                      <a:lnTo>
                        <a:pt x="105" y="383"/>
                      </a:lnTo>
                      <a:lnTo>
                        <a:pt x="106" y="369"/>
                      </a:lnTo>
                      <a:lnTo>
                        <a:pt x="106" y="359"/>
                      </a:lnTo>
                      <a:lnTo>
                        <a:pt x="105" y="346"/>
                      </a:lnTo>
                      <a:lnTo>
                        <a:pt x="103" y="329"/>
                      </a:lnTo>
                      <a:lnTo>
                        <a:pt x="99" y="309"/>
                      </a:lnTo>
                      <a:lnTo>
                        <a:pt x="96" y="292"/>
                      </a:lnTo>
                      <a:lnTo>
                        <a:pt x="91" y="271"/>
                      </a:lnTo>
                      <a:lnTo>
                        <a:pt x="87" y="244"/>
                      </a:lnTo>
                      <a:lnTo>
                        <a:pt x="81" y="218"/>
                      </a:lnTo>
                      <a:lnTo>
                        <a:pt x="77" y="203"/>
                      </a:lnTo>
                      <a:lnTo>
                        <a:pt x="77" y="185"/>
                      </a:lnTo>
                      <a:lnTo>
                        <a:pt x="75" y="163"/>
                      </a:lnTo>
                      <a:lnTo>
                        <a:pt x="73" y="144"/>
                      </a:lnTo>
                      <a:lnTo>
                        <a:pt x="69" y="132"/>
                      </a:lnTo>
                      <a:lnTo>
                        <a:pt x="67" y="124"/>
                      </a:lnTo>
                      <a:lnTo>
                        <a:pt x="65" y="115"/>
                      </a:lnTo>
                      <a:lnTo>
                        <a:pt x="64" y="106"/>
                      </a:lnTo>
                      <a:lnTo>
                        <a:pt x="62" y="100"/>
                      </a:lnTo>
                      <a:lnTo>
                        <a:pt x="61" y="96"/>
                      </a:lnTo>
                      <a:lnTo>
                        <a:pt x="60" y="92"/>
                      </a:lnTo>
                      <a:lnTo>
                        <a:pt x="58" y="88"/>
                      </a:lnTo>
                      <a:lnTo>
                        <a:pt x="55" y="85"/>
                      </a:lnTo>
                      <a:lnTo>
                        <a:pt x="53" y="68"/>
                      </a:lnTo>
                      <a:lnTo>
                        <a:pt x="50" y="49"/>
                      </a:lnTo>
                      <a:lnTo>
                        <a:pt x="45" y="33"/>
                      </a:lnTo>
                      <a:lnTo>
                        <a:pt x="42" y="24"/>
                      </a:lnTo>
                      <a:lnTo>
                        <a:pt x="41" y="19"/>
                      </a:lnTo>
                      <a:lnTo>
                        <a:pt x="41" y="12"/>
                      </a:lnTo>
                      <a:lnTo>
                        <a:pt x="38" y="7"/>
                      </a:lnTo>
                      <a:lnTo>
                        <a:pt x="35" y="0"/>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3" name="Group 88"/>
              <p:cNvGrpSpPr>
                <a:grpSpLocks noChangeAspect="1"/>
              </p:cNvGrpSpPr>
              <p:nvPr/>
            </p:nvGrpSpPr>
            <p:grpSpPr bwMode="auto">
              <a:xfrm>
                <a:off x="2308" y="2969"/>
                <a:ext cx="204" cy="451"/>
                <a:chOff x="5150" y="2094"/>
                <a:chExt cx="257" cy="571"/>
              </a:xfrm>
            </p:grpSpPr>
            <p:sp>
              <p:nvSpPr>
                <p:cNvPr id="477" name="Freeform 89"/>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478" name="Freeform 90"/>
                <p:cNvSpPr>
                  <a:spLocks noChangeAspect="1"/>
                </p:cNvSpPr>
                <p:nvPr/>
              </p:nvSpPr>
              <p:spPr bwMode="auto">
                <a:xfrm>
                  <a:off x="5197" y="2314"/>
                  <a:ext cx="49" cy="69"/>
                </a:xfrm>
                <a:custGeom>
                  <a:avLst/>
                  <a:gdLst>
                    <a:gd name="T0" fmla="*/ 0 w 110"/>
                    <a:gd name="T1" fmla="*/ 0 h 151"/>
                    <a:gd name="T2" fmla="*/ 0 w 110"/>
                    <a:gd name="T3" fmla="*/ 0 h 151"/>
                    <a:gd name="T4" fmla="*/ 0 w 110"/>
                    <a:gd name="T5" fmla="*/ 0 h 151"/>
                    <a:gd name="T6" fmla="*/ 0 w 110"/>
                    <a:gd name="T7" fmla="*/ 0 h 151"/>
                    <a:gd name="T8" fmla="*/ 0 w 110"/>
                    <a:gd name="T9" fmla="*/ 0 h 151"/>
                    <a:gd name="T10" fmla="*/ 0 w 110"/>
                    <a:gd name="T11" fmla="*/ 0 h 151"/>
                    <a:gd name="T12" fmla="*/ 0 w 110"/>
                    <a:gd name="T13" fmla="*/ 0 h 151"/>
                    <a:gd name="T14" fmla="*/ 0 w 110"/>
                    <a:gd name="T15" fmla="*/ 0 h 151"/>
                    <a:gd name="T16" fmla="*/ 0 w 110"/>
                    <a:gd name="T17" fmla="*/ 0 h 151"/>
                    <a:gd name="T18" fmla="*/ 0 w 110"/>
                    <a:gd name="T19" fmla="*/ 0 h 151"/>
                    <a:gd name="T20" fmla="*/ 0 w 110"/>
                    <a:gd name="T21" fmla="*/ 0 h 151"/>
                    <a:gd name="T22" fmla="*/ 0 w 110"/>
                    <a:gd name="T23" fmla="*/ 0 h 151"/>
                    <a:gd name="T24" fmla="*/ 0 w 110"/>
                    <a:gd name="T25" fmla="*/ 0 h 151"/>
                    <a:gd name="T26" fmla="*/ 0 w 110"/>
                    <a:gd name="T27" fmla="*/ 0 h 151"/>
                    <a:gd name="T28" fmla="*/ 0 w 110"/>
                    <a:gd name="T29" fmla="*/ 0 h 151"/>
                    <a:gd name="T30" fmla="*/ 0 w 110"/>
                    <a:gd name="T31" fmla="*/ 0 h 151"/>
                    <a:gd name="T32" fmla="*/ 0 w 110"/>
                    <a:gd name="T33" fmla="*/ 0 h 151"/>
                    <a:gd name="T34" fmla="*/ 0 w 110"/>
                    <a:gd name="T35" fmla="*/ 0 h 151"/>
                    <a:gd name="T36" fmla="*/ 0 w 110"/>
                    <a:gd name="T37" fmla="*/ 0 h 151"/>
                    <a:gd name="T38" fmla="*/ 0 w 110"/>
                    <a:gd name="T39" fmla="*/ 0 h 151"/>
                    <a:gd name="T40" fmla="*/ 0 w 110"/>
                    <a:gd name="T41" fmla="*/ 0 h 151"/>
                    <a:gd name="T42" fmla="*/ 0 w 110"/>
                    <a:gd name="T43" fmla="*/ 0 h 151"/>
                    <a:gd name="T44" fmla="*/ 0 w 110"/>
                    <a:gd name="T45" fmla="*/ 0 h 151"/>
                    <a:gd name="T46" fmla="*/ 0 w 110"/>
                    <a:gd name="T47" fmla="*/ 0 h 151"/>
                    <a:gd name="T48" fmla="*/ 0 w 110"/>
                    <a:gd name="T49" fmla="*/ 0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0"/>
                    <a:gd name="T76" fmla="*/ 0 h 151"/>
                    <a:gd name="T77" fmla="*/ 110 w 110"/>
                    <a:gd name="T78" fmla="*/ 151 h 1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0" h="151">
                      <a:moveTo>
                        <a:pt x="110" y="0"/>
                      </a:moveTo>
                      <a:lnTo>
                        <a:pt x="107" y="34"/>
                      </a:lnTo>
                      <a:lnTo>
                        <a:pt x="102" y="67"/>
                      </a:lnTo>
                      <a:lnTo>
                        <a:pt x="94" y="102"/>
                      </a:lnTo>
                      <a:lnTo>
                        <a:pt x="81" y="134"/>
                      </a:lnTo>
                      <a:lnTo>
                        <a:pt x="78" y="141"/>
                      </a:lnTo>
                      <a:lnTo>
                        <a:pt x="76" y="147"/>
                      </a:lnTo>
                      <a:lnTo>
                        <a:pt x="71" y="150"/>
                      </a:lnTo>
                      <a:lnTo>
                        <a:pt x="64" y="151"/>
                      </a:lnTo>
                      <a:lnTo>
                        <a:pt x="59" y="151"/>
                      </a:lnTo>
                      <a:lnTo>
                        <a:pt x="54" y="151"/>
                      </a:lnTo>
                      <a:lnTo>
                        <a:pt x="46" y="151"/>
                      </a:lnTo>
                      <a:lnTo>
                        <a:pt x="38" y="150"/>
                      </a:lnTo>
                      <a:lnTo>
                        <a:pt x="28" y="150"/>
                      </a:lnTo>
                      <a:lnTo>
                        <a:pt x="18" y="150"/>
                      </a:lnTo>
                      <a:lnTo>
                        <a:pt x="9" y="150"/>
                      </a:lnTo>
                      <a:lnTo>
                        <a:pt x="0" y="150"/>
                      </a:lnTo>
                      <a:lnTo>
                        <a:pt x="25" y="147"/>
                      </a:lnTo>
                      <a:lnTo>
                        <a:pt x="46" y="141"/>
                      </a:lnTo>
                      <a:lnTo>
                        <a:pt x="61" y="132"/>
                      </a:lnTo>
                      <a:lnTo>
                        <a:pt x="73" y="118"/>
                      </a:lnTo>
                      <a:lnTo>
                        <a:pt x="82" y="99"/>
                      </a:lnTo>
                      <a:lnTo>
                        <a:pt x="92" y="74"/>
                      </a:lnTo>
                      <a:lnTo>
                        <a:pt x="100" y="41"/>
                      </a:lnTo>
                      <a:lnTo>
                        <a:pt x="110" y="0"/>
                      </a:lnTo>
                      <a:close/>
                    </a:path>
                  </a:pathLst>
                </a:custGeom>
                <a:noFill/>
                <a:ln w="9525">
                  <a:solidFill>
                    <a:srgbClr val="004250"/>
                  </a:solidFill>
                  <a:round/>
                </a:ln>
              </p:spPr>
              <p:txBody>
                <a:bodyPr/>
                <a:lstStyle/>
                <a:p>
                  <a:endParaRPr lang="zh-CN" altLang="en-US" sz="100">
                    <a:solidFill>
                      <a:schemeClr val="tx1"/>
                    </a:solidFill>
                  </a:endParaRPr>
                </a:p>
              </p:txBody>
            </p:sp>
            <p:sp>
              <p:nvSpPr>
                <p:cNvPr id="479" name="Freeform 91"/>
                <p:cNvSpPr>
                  <a:spLocks noChangeAspect="1"/>
                </p:cNvSpPr>
                <p:nvPr/>
              </p:nvSpPr>
              <p:spPr bwMode="auto">
                <a:xfrm>
                  <a:off x="5158" y="2181"/>
                  <a:ext cx="88" cy="211"/>
                </a:xfrm>
                <a:custGeom>
                  <a:avLst/>
                  <a:gdLst>
                    <a:gd name="T0" fmla="*/ 0 w 197"/>
                    <a:gd name="T1" fmla="*/ 0 h 467"/>
                    <a:gd name="T2" fmla="*/ 0 w 197"/>
                    <a:gd name="T3" fmla="*/ 0 h 467"/>
                    <a:gd name="T4" fmla="*/ 0 w 197"/>
                    <a:gd name="T5" fmla="*/ 0 h 467"/>
                    <a:gd name="T6" fmla="*/ 0 w 197"/>
                    <a:gd name="T7" fmla="*/ 0 h 467"/>
                    <a:gd name="T8" fmla="*/ 0 w 197"/>
                    <a:gd name="T9" fmla="*/ 0 h 467"/>
                    <a:gd name="T10" fmla="*/ 0 w 197"/>
                    <a:gd name="T11" fmla="*/ 0 h 467"/>
                    <a:gd name="T12" fmla="*/ 0 w 197"/>
                    <a:gd name="T13" fmla="*/ 0 h 467"/>
                    <a:gd name="T14" fmla="*/ 0 w 197"/>
                    <a:gd name="T15" fmla="*/ 0 h 467"/>
                    <a:gd name="T16" fmla="*/ 0 w 197"/>
                    <a:gd name="T17" fmla="*/ 0 h 467"/>
                    <a:gd name="T18" fmla="*/ 0 w 197"/>
                    <a:gd name="T19" fmla="*/ 0 h 467"/>
                    <a:gd name="T20" fmla="*/ 0 w 197"/>
                    <a:gd name="T21" fmla="*/ 0 h 467"/>
                    <a:gd name="T22" fmla="*/ 0 w 197"/>
                    <a:gd name="T23" fmla="*/ 0 h 467"/>
                    <a:gd name="T24" fmla="*/ 0 w 197"/>
                    <a:gd name="T25" fmla="*/ 0 h 467"/>
                    <a:gd name="T26" fmla="*/ 0 w 197"/>
                    <a:gd name="T27" fmla="*/ 0 h 467"/>
                    <a:gd name="T28" fmla="*/ 0 w 197"/>
                    <a:gd name="T29" fmla="*/ 0 h 467"/>
                    <a:gd name="T30" fmla="*/ 0 w 197"/>
                    <a:gd name="T31" fmla="*/ 0 h 467"/>
                    <a:gd name="T32" fmla="*/ 0 w 197"/>
                    <a:gd name="T33" fmla="*/ 0 h 467"/>
                    <a:gd name="T34" fmla="*/ 0 w 197"/>
                    <a:gd name="T35" fmla="*/ 0 h 467"/>
                    <a:gd name="T36" fmla="*/ 0 w 197"/>
                    <a:gd name="T37" fmla="*/ 0 h 467"/>
                    <a:gd name="T38" fmla="*/ 0 w 197"/>
                    <a:gd name="T39" fmla="*/ 0 h 467"/>
                    <a:gd name="T40" fmla="*/ 0 w 197"/>
                    <a:gd name="T41" fmla="*/ 0 h 467"/>
                    <a:gd name="T42" fmla="*/ 0 w 197"/>
                    <a:gd name="T43" fmla="*/ 0 h 467"/>
                    <a:gd name="T44" fmla="*/ 0 w 197"/>
                    <a:gd name="T45" fmla="*/ 0 h 467"/>
                    <a:gd name="T46" fmla="*/ 0 w 197"/>
                    <a:gd name="T47" fmla="*/ 0 h 467"/>
                    <a:gd name="T48" fmla="*/ 0 w 197"/>
                    <a:gd name="T49" fmla="*/ 0 h 467"/>
                    <a:gd name="T50" fmla="*/ 0 w 197"/>
                    <a:gd name="T51" fmla="*/ 0 h 467"/>
                    <a:gd name="T52" fmla="*/ 0 w 197"/>
                    <a:gd name="T53" fmla="*/ 0 h 467"/>
                    <a:gd name="T54" fmla="*/ 0 w 197"/>
                    <a:gd name="T55" fmla="*/ 0 h 467"/>
                    <a:gd name="T56" fmla="*/ 0 w 197"/>
                    <a:gd name="T57" fmla="*/ 0 h 467"/>
                    <a:gd name="T58" fmla="*/ 0 w 197"/>
                    <a:gd name="T59" fmla="*/ 0 h 467"/>
                    <a:gd name="T60" fmla="*/ 0 w 197"/>
                    <a:gd name="T61" fmla="*/ 0 h 467"/>
                    <a:gd name="T62" fmla="*/ 0 w 197"/>
                    <a:gd name="T63" fmla="*/ 0 h 467"/>
                    <a:gd name="T64" fmla="*/ 0 w 197"/>
                    <a:gd name="T65" fmla="*/ 0 h 467"/>
                    <a:gd name="T66" fmla="*/ 0 w 197"/>
                    <a:gd name="T67" fmla="*/ 0 h 467"/>
                    <a:gd name="T68" fmla="*/ 0 w 197"/>
                    <a:gd name="T69" fmla="*/ 0 h 467"/>
                    <a:gd name="T70" fmla="*/ 0 w 197"/>
                    <a:gd name="T71" fmla="*/ 0 h 467"/>
                    <a:gd name="T72" fmla="*/ 0 w 197"/>
                    <a:gd name="T73" fmla="*/ 0 h 467"/>
                    <a:gd name="T74" fmla="*/ 0 w 197"/>
                    <a:gd name="T75" fmla="*/ 0 h 467"/>
                    <a:gd name="T76" fmla="*/ 0 w 197"/>
                    <a:gd name="T77" fmla="*/ 0 h 467"/>
                    <a:gd name="T78" fmla="*/ 0 w 197"/>
                    <a:gd name="T79" fmla="*/ 0 h 467"/>
                    <a:gd name="T80" fmla="*/ 0 w 197"/>
                    <a:gd name="T81" fmla="*/ 0 h 467"/>
                    <a:gd name="T82" fmla="*/ 0 w 197"/>
                    <a:gd name="T83" fmla="*/ 0 h 467"/>
                    <a:gd name="T84" fmla="*/ 0 w 197"/>
                    <a:gd name="T85" fmla="*/ 0 h 467"/>
                    <a:gd name="T86" fmla="*/ 0 w 197"/>
                    <a:gd name="T87" fmla="*/ 0 h 467"/>
                    <a:gd name="T88" fmla="*/ 0 w 197"/>
                    <a:gd name="T89" fmla="*/ 0 h 4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467"/>
                    <a:gd name="T137" fmla="*/ 197 w 197"/>
                    <a:gd name="T138" fmla="*/ 467 h 46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467">
                      <a:moveTo>
                        <a:pt x="67" y="423"/>
                      </a:moveTo>
                      <a:lnTo>
                        <a:pt x="68" y="412"/>
                      </a:lnTo>
                      <a:lnTo>
                        <a:pt x="68" y="394"/>
                      </a:lnTo>
                      <a:lnTo>
                        <a:pt x="68" y="378"/>
                      </a:lnTo>
                      <a:lnTo>
                        <a:pt x="68" y="367"/>
                      </a:lnTo>
                      <a:lnTo>
                        <a:pt x="68" y="366"/>
                      </a:lnTo>
                      <a:lnTo>
                        <a:pt x="69" y="361"/>
                      </a:lnTo>
                      <a:lnTo>
                        <a:pt x="72" y="356"/>
                      </a:lnTo>
                      <a:lnTo>
                        <a:pt x="73" y="350"/>
                      </a:lnTo>
                      <a:lnTo>
                        <a:pt x="74" y="341"/>
                      </a:lnTo>
                      <a:lnTo>
                        <a:pt x="74" y="329"/>
                      </a:lnTo>
                      <a:lnTo>
                        <a:pt x="73" y="317"/>
                      </a:lnTo>
                      <a:lnTo>
                        <a:pt x="72" y="308"/>
                      </a:lnTo>
                      <a:lnTo>
                        <a:pt x="68" y="318"/>
                      </a:lnTo>
                      <a:lnTo>
                        <a:pt x="67" y="336"/>
                      </a:lnTo>
                      <a:lnTo>
                        <a:pt x="67" y="354"/>
                      </a:lnTo>
                      <a:lnTo>
                        <a:pt x="68" y="367"/>
                      </a:lnTo>
                      <a:lnTo>
                        <a:pt x="68" y="378"/>
                      </a:lnTo>
                      <a:lnTo>
                        <a:pt x="68" y="394"/>
                      </a:lnTo>
                      <a:lnTo>
                        <a:pt x="68" y="412"/>
                      </a:lnTo>
                      <a:lnTo>
                        <a:pt x="67" y="423"/>
                      </a:lnTo>
                      <a:lnTo>
                        <a:pt x="66" y="431"/>
                      </a:lnTo>
                      <a:lnTo>
                        <a:pt x="64" y="444"/>
                      </a:lnTo>
                      <a:lnTo>
                        <a:pt x="61" y="457"/>
                      </a:lnTo>
                      <a:lnTo>
                        <a:pt x="60" y="466"/>
                      </a:lnTo>
                      <a:lnTo>
                        <a:pt x="57" y="467"/>
                      </a:lnTo>
                      <a:lnTo>
                        <a:pt x="53" y="467"/>
                      </a:lnTo>
                      <a:lnTo>
                        <a:pt x="50" y="467"/>
                      </a:lnTo>
                      <a:lnTo>
                        <a:pt x="46" y="467"/>
                      </a:lnTo>
                      <a:lnTo>
                        <a:pt x="41" y="467"/>
                      </a:lnTo>
                      <a:lnTo>
                        <a:pt x="35" y="467"/>
                      </a:lnTo>
                      <a:lnTo>
                        <a:pt x="29" y="467"/>
                      </a:lnTo>
                      <a:lnTo>
                        <a:pt x="23" y="467"/>
                      </a:lnTo>
                      <a:lnTo>
                        <a:pt x="19" y="466"/>
                      </a:lnTo>
                      <a:lnTo>
                        <a:pt x="14" y="466"/>
                      </a:lnTo>
                      <a:lnTo>
                        <a:pt x="9" y="465"/>
                      </a:lnTo>
                      <a:lnTo>
                        <a:pt x="7" y="465"/>
                      </a:lnTo>
                      <a:lnTo>
                        <a:pt x="4" y="462"/>
                      </a:lnTo>
                      <a:lnTo>
                        <a:pt x="1" y="459"/>
                      </a:lnTo>
                      <a:lnTo>
                        <a:pt x="1" y="455"/>
                      </a:lnTo>
                      <a:lnTo>
                        <a:pt x="1" y="451"/>
                      </a:lnTo>
                      <a:lnTo>
                        <a:pt x="1" y="442"/>
                      </a:lnTo>
                      <a:lnTo>
                        <a:pt x="1" y="427"/>
                      </a:lnTo>
                      <a:lnTo>
                        <a:pt x="1" y="411"/>
                      </a:lnTo>
                      <a:lnTo>
                        <a:pt x="0" y="399"/>
                      </a:lnTo>
                      <a:lnTo>
                        <a:pt x="0" y="391"/>
                      </a:lnTo>
                      <a:lnTo>
                        <a:pt x="0" y="379"/>
                      </a:lnTo>
                      <a:lnTo>
                        <a:pt x="0" y="369"/>
                      </a:lnTo>
                      <a:lnTo>
                        <a:pt x="0" y="361"/>
                      </a:lnTo>
                      <a:lnTo>
                        <a:pt x="0" y="352"/>
                      </a:lnTo>
                      <a:lnTo>
                        <a:pt x="3" y="340"/>
                      </a:lnTo>
                      <a:lnTo>
                        <a:pt x="4" y="329"/>
                      </a:lnTo>
                      <a:lnTo>
                        <a:pt x="5" y="321"/>
                      </a:lnTo>
                      <a:lnTo>
                        <a:pt x="5" y="314"/>
                      </a:lnTo>
                      <a:lnTo>
                        <a:pt x="4" y="307"/>
                      </a:lnTo>
                      <a:lnTo>
                        <a:pt x="3" y="300"/>
                      </a:lnTo>
                      <a:lnTo>
                        <a:pt x="1" y="294"/>
                      </a:lnTo>
                      <a:lnTo>
                        <a:pt x="0" y="285"/>
                      </a:lnTo>
                      <a:lnTo>
                        <a:pt x="0" y="274"/>
                      </a:lnTo>
                      <a:lnTo>
                        <a:pt x="1" y="261"/>
                      </a:lnTo>
                      <a:lnTo>
                        <a:pt x="4" y="249"/>
                      </a:lnTo>
                      <a:lnTo>
                        <a:pt x="8" y="231"/>
                      </a:lnTo>
                      <a:lnTo>
                        <a:pt x="13" y="208"/>
                      </a:lnTo>
                      <a:lnTo>
                        <a:pt x="16" y="190"/>
                      </a:lnTo>
                      <a:lnTo>
                        <a:pt x="18" y="178"/>
                      </a:lnTo>
                      <a:lnTo>
                        <a:pt x="19" y="169"/>
                      </a:lnTo>
                      <a:lnTo>
                        <a:pt x="19" y="154"/>
                      </a:lnTo>
                      <a:lnTo>
                        <a:pt x="19" y="140"/>
                      </a:lnTo>
                      <a:lnTo>
                        <a:pt x="19" y="131"/>
                      </a:lnTo>
                      <a:lnTo>
                        <a:pt x="20" y="124"/>
                      </a:lnTo>
                      <a:lnTo>
                        <a:pt x="21" y="115"/>
                      </a:lnTo>
                      <a:lnTo>
                        <a:pt x="23" y="107"/>
                      </a:lnTo>
                      <a:lnTo>
                        <a:pt x="24" y="101"/>
                      </a:lnTo>
                      <a:lnTo>
                        <a:pt x="28" y="88"/>
                      </a:lnTo>
                      <a:lnTo>
                        <a:pt x="36" y="65"/>
                      </a:lnTo>
                      <a:lnTo>
                        <a:pt x="44" y="41"/>
                      </a:lnTo>
                      <a:lnTo>
                        <a:pt x="51" y="25"/>
                      </a:lnTo>
                      <a:lnTo>
                        <a:pt x="58" y="22"/>
                      </a:lnTo>
                      <a:lnTo>
                        <a:pt x="67" y="19"/>
                      </a:lnTo>
                      <a:lnTo>
                        <a:pt x="77" y="17"/>
                      </a:lnTo>
                      <a:lnTo>
                        <a:pt x="88" y="15"/>
                      </a:lnTo>
                      <a:lnTo>
                        <a:pt x="99" y="12"/>
                      </a:lnTo>
                      <a:lnTo>
                        <a:pt x="108" y="11"/>
                      </a:lnTo>
                      <a:lnTo>
                        <a:pt x="116" y="11"/>
                      </a:lnTo>
                      <a:lnTo>
                        <a:pt x="121" y="10"/>
                      </a:lnTo>
                      <a:lnTo>
                        <a:pt x="129" y="9"/>
                      </a:lnTo>
                      <a:lnTo>
                        <a:pt x="138" y="5"/>
                      </a:lnTo>
                      <a:lnTo>
                        <a:pt x="148" y="2"/>
                      </a:lnTo>
                      <a:lnTo>
                        <a:pt x="154" y="0"/>
                      </a:lnTo>
                      <a:lnTo>
                        <a:pt x="153" y="2"/>
                      </a:lnTo>
                      <a:lnTo>
                        <a:pt x="151" y="4"/>
                      </a:lnTo>
                      <a:lnTo>
                        <a:pt x="150" y="5"/>
                      </a:lnTo>
                      <a:lnTo>
                        <a:pt x="148" y="9"/>
                      </a:lnTo>
                      <a:lnTo>
                        <a:pt x="145" y="17"/>
                      </a:lnTo>
                      <a:lnTo>
                        <a:pt x="141" y="31"/>
                      </a:lnTo>
                      <a:lnTo>
                        <a:pt x="136" y="45"/>
                      </a:lnTo>
                      <a:lnTo>
                        <a:pt x="133" y="54"/>
                      </a:lnTo>
                      <a:lnTo>
                        <a:pt x="135" y="56"/>
                      </a:lnTo>
                      <a:lnTo>
                        <a:pt x="140" y="58"/>
                      </a:lnTo>
                      <a:lnTo>
                        <a:pt x="144" y="61"/>
                      </a:lnTo>
                      <a:lnTo>
                        <a:pt x="148" y="63"/>
                      </a:lnTo>
                      <a:lnTo>
                        <a:pt x="151" y="83"/>
                      </a:lnTo>
                      <a:lnTo>
                        <a:pt x="161" y="114"/>
                      </a:lnTo>
                      <a:lnTo>
                        <a:pt x="172" y="147"/>
                      </a:lnTo>
                      <a:lnTo>
                        <a:pt x="181" y="173"/>
                      </a:lnTo>
                      <a:lnTo>
                        <a:pt x="187" y="193"/>
                      </a:lnTo>
                      <a:lnTo>
                        <a:pt x="191" y="215"/>
                      </a:lnTo>
                      <a:lnTo>
                        <a:pt x="195" y="238"/>
                      </a:lnTo>
                      <a:lnTo>
                        <a:pt x="196" y="260"/>
                      </a:lnTo>
                      <a:lnTo>
                        <a:pt x="197" y="269"/>
                      </a:lnTo>
                      <a:lnTo>
                        <a:pt x="197" y="279"/>
                      </a:lnTo>
                      <a:lnTo>
                        <a:pt x="197" y="287"/>
                      </a:lnTo>
                      <a:lnTo>
                        <a:pt x="197" y="295"/>
                      </a:lnTo>
                      <a:lnTo>
                        <a:pt x="194" y="329"/>
                      </a:lnTo>
                      <a:lnTo>
                        <a:pt x="189" y="362"/>
                      </a:lnTo>
                      <a:lnTo>
                        <a:pt x="181" y="397"/>
                      </a:lnTo>
                      <a:lnTo>
                        <a:pt x="168" y="429"/>
                      </a:lnTo>
                      <a:lnTo>
                        <a:pt x="165" y="436"/>
                      </a:lnTo>
                      <a:lnTo>
                        <a:pt x="163" y="442"/>
                      </a:lnTo>
                      <a:lnTo>
                        <a:pt x="158" y="445"/>
                      </a:lnTo>
                      <a:lnTo>
                        <a:pt x="151" y="446"/>
                      </a:lnTo>
                      <a:lnTo>
                        <a:pt x="146" y="446"/>
                      </a:lnTo>
                      <a:lnTo>
                        <a:pt x="141" y="446"/>
                      </a:lnTo>
                      <a:lnTo>
                        <a:pt x="133" y="446"/>
                      </a:lnTo>
                      <a:lnTo>
                        <a:pt x="125" y="445"/>
                      </a:lnTo>
                      <a:lnTo>
                        <a:pt x="115" y="445"/>
                      </a:lnTo>
                      <a:lnTo>
                        <a:pt x="105" y="445"/>
                      </a:lnTo>
                      <a:lnTo>
                        <a:pt x="96" y="445"/>
                      </a:lnTo>
                      <a:lnTo>
                        <a:pt x="87" y="445"/>
                      </a:lnTo>
                      <a:lnTo>
                        <a:pt x="81" y="445"/>
                      </a:lnTo>
                      <a:lnTo>
                        <a:pt x="75" y="445"/>
                      </a:lnTo>
                      <a:lnTo>
                        <a:pt x="70" y="445"/>
                      </a:lnTo>
                      <a:lnTo>
                        <a:pt x="66" y="445"/>
                      </a:lnTo>
                      <a:lnTo>
                        <a:pt x="67" y="440"/>
                      </a:lnTo>
                      <a:lnTo>
                        <a:pt x="67" y="434"/>
                      </a:lnTo>
                      <a:lnTo>
                        <a:pt x="67" y="428"/>
                      </a:lnTo>
                      <a:lnTo>
                        <a:pt x="67" y="423"/>
                      </a:lnTo>
                      <a:close/>
                    </a:path>
                  </a:pathLst>
                </a:custGeom>
                <a:noFill/>
                <a:ln w="9525">
                  <a:solidFill>
                    <a:srgbClr val="004250"/>
                  </a:solidFill>
                  <a:round/>
                </a:ln>
              </p:spPr>
              <p:txBody>
                <a:bodyPr/>
                <a:lstStyle/>
                <a:p>
                  <a:endParaRPr lang="zh-CN" altLang="en-US" sz="100">
                    <a:solidFill>
                      <a:schemeClr val="tx1"/>
                    </a:solidFill>
                  </a:endParaRPr>
                </a:p>
              </p:txBody>
            </p:sp>
            <p:sp>
              <p:nvSpPr>
                <p:cNvPr id="480" name="Freeform 92"/>
                <p:cNvSpPr>
                  <a:spLocks noChangeAspect="1"/>
                </p:cNvSpPr>
                <p:nvPr/>
              </p:nvSpPr>
              <p:spPr bwMode="auto">
                <a:xfrm>
                  <a:off x="5267" y="2187"/>
                  <a:ext cx="67" cy="204"/>
                </a:xfrm>
                <a:custGeom>
                  <a:avLst/>
                  <a:gdLst>
                    <a:gd name="T0" fmla="*/ 0 w 149"/>
                    <a:gd name="T1" fmla="*/ 0 h 455"/>
                    <a:gd name="T2" fmla="*/ 0 w 149"/>
                    <a:gd name="T3" fmla="*/ 0 h 455"/>
                    <a:gd name="T4" fmla="*/ 0 w 149"/>
                    <a:gd name="T5" fmla="*/ 0 h 455"/>
                    <a:gd name="T6" fmla="*/ 0 w 149"/>
                    <a:gd name="T7" fmla="*/ 0 h 455"/>
                    <a:gd name="T8" fmla="*/ 0 w 149"/>
                    <a:gd name="T9" fmla="*/ 0 h 455"/>
                    <a:gd name="T10" fmla="*/ 0 w 149"/>
                    <a:gd name="T11" fmla="*/ 0 h 455"/>
                    <a:gd name="T12" fmla="*/ 0 w 149"/>
                    <a:gd name="T13" fmla="*/ 0 h 455"/>
                    <a:gd name="T14" fmla="*/ 0 w 149"/>
                    <a:gd name="T15" fmla="*/ 0 h 455"/>
                    <a:gd name="T16" fmla="*/ 0 w 149"/>
                    <a:gd name="T17" fmla="*/ 0 h 455"/>
                    <a:gd name="T18" fmla="*/ 0 w 149"/>
                    <a:gd name="T19" fmla="*/ 0 h 455"/>
                    <a:gd name="T20" fmla="*/ 0 w 149"/>
                    <a:gd name="T21" fmla="*/ 0 h 455"/>
                    <a:gd name="T22" fmla="*/ 0 w 149"/>
                    <a:gd name="T23" fmla="*/ 0 h 455"/>
                    <a:gd name="T24" fmla="*/ 0 w 149"/>
                    <a:gd name="T25" fmla="*/ 0 h 455"/>
                    <a:gd name="T26" fmla="*/ 0 w 149"/>
                    <a:gd name="T27" fmla="*/ 0 h 455"/>
                    <a:gd name="T28" fmla="*/ 0 w 149"/>
                    <a:gd name="T29" fmla="*/ 0 h 455"/>
                    <a:gd name="T30" fmla="*/ 0 w 149"/>
                    <a:gd name="T31" fmla="*/ 0 h 455"/>
                    <a:gd name="T32" fmla="*/ 0 w 149"/>
                    <a:gd name="T33" fmla="*/ 0 h 455"/>
                    <a:gd name="T34" fmla="*/ 0 w 149"/>
                    <a:gd name="T35" fmla="*/ 0 h 455"/>
                    <a:gd name="T36" fmla="*/ 0 w 149"/>
                    <a:gd name="T37" fmla="*/ 0 h 455"/>
                    <a:gd name="T38" fmla="*/ 0 w 149"/>
                    <a:gd name="T39" fmla="*/ 0 h 455"/>
                    <a:gd name="T40" fmla="*/ 0 w 149"/>
                    <a:gd name="T41" fmla="*/ 0 h 455"/>
                    <a:gd name="T42" fmla="*/ 0 w 149"/>
                    <a:gd name="T43" fmla="*/ 0 h 455"/>
                    <a:gd name="T44" fmla="*/ 0 w 149"/>
                    <a:gd name="T45" fmla="*/ 0 h 455"/>
                    <a:gd name="T46" fmla="*/ 0 w 149"/>
                    <a:gd name="T47" fmla="*/ 0 h 455"/>
                    <a:gd name="T48" fmla="*/ 0 w 149"/>
                    <a:gd name="T49" fmla="*/ 0 h 455"/>
                    <a:gd name="T50" fmla="*/ 0 w 149"/>
                    <a:gd name="T51" fmla="*/ 0 h 455"/>
                    <a:gd name="T52" fmla="*/ 0 w 149"/>
                    <a:gd name="T53" fmla="*/ 0 h 455"/>
                    <a:gd name="T54" fmla="*/ 0 w 149"/>
                    <a:gd name="T55" fmla="*/ 0 h 455"/>
                    <a:gd name="T56" fmla="*/ 0 w 149"/>
                    <a:gd name="T57" fmla="*/ 0 h 455"/>
                    <a:gd name="T58" fmla="*/ 0 w 149"/>
                    <a:gd name="T59" fmla="*/ 0 h 455"/>
                    <a:gd name="T60" fmla="*/ 0 w 149"/>
                    <a:gd name="T61" fmla="*/ 0 h 455"/>
                    <a:gd name="T62" fmla="*/ 0 w 149"/>
                    <a:gd name="T63" fmla="*/ 0 h 455"/>
                    <a:gd name="T64" fmla="*/ 0 w 149"/>
                    <a:gd name="T65" fmla="*/ 0 h 455"/>
                    <a:gd name="T66" fmla="*/ 0 w 149"/>
                    <a:gd name="T67" fmla="*/ 0 h 455"/>
                    <a:gd name="T68" fmla="*/ 0 w 149"/>
                    <a:gd name="T69" fmla="*/ 0 h 455"/>
                    <a:gd name="T70" fmla="*/ 0 w 149"/>
                    <a:gd name="T71" fmla="*/ 0 h 455"/>
                    <a:gd name="T72" fmla="*/ 0 w 149"/>
                    <a:gd name="T73" fmla="*/ 0 h 455"/>
                    <a:gd name="T74" fmla="*/ 0 w 149"/>
                    <a:gd name="T75" fmla="*/ 0 h 455"/>
                    <a:gd name="T76" fmla="*/ 0 w 149"/>
                    <a:gd name="T77" fmla="*/ 0 h 455"/>
                    <a:gd name="T78" fmla="*/ 0 w 149"/>
                    <a:gd name="T79" fmla="*/ 0 h 455"/>
                    <a:gd name="T80" fmla="*/ 0 w 149"/>
                    <a:gd name="T81" fmla="*/ 0 h 455"/>
                    <a:gd name="T82" fmla="*/ 0 w 149"/>
                    <a:gd name="T83" fmla="*/ 0 h 455"/>
                    <a:gd name="T84" fmla="*/ 0 w 149"/>
                    <a:gd name="T85" fmla="*/ 0 h 455"/>
                    <a:gd name="T86" fmla="*/ 0 w 149"/>
                    <a:gd name="T87" fmla="*/ 0 h 455"/>
                    <a:gd name="T88" fmla="*/ 0 w 149"/>
                    <a:gd name="T89" fmla="*/ 0 h 455"/>
                    <a:gd name="T90" fmla="*/ 0 w 149"/>
                    <a:gd name="T91" fmla="*/ 0 h 455"/>
                    <a:gd name="T92" fmla="*/ 0 w 149"/>
                    <a:gd name="T93" fmla="*/ 0 h 455"/>
                    <a:gd name="T94" fmla="*/ 0 w 149"/>
                    <a:gd name="T95" fmla="*/ 0 h 455"/>
                    <a:gd name="T96" fmla="*/ 0 w 149"/>
                    <a:gd name="T97" fmla="*/ 0 h 455"/>
                    <a:gd name="T98" fmla="*/ 0 w 149"/>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455"/>
                    <a:gd name="T152" fmla="*/ 149 w 149"/>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455">
                      <a:moveTo>
                        <a:pt x="23" y="244"/>
                      </a:moveTo>
                      <a:lnTo>
                        <a:pt x="27" y="236"/>
                      </a:lnTo>
                      <a:lnTo>
                        <a:pt x="30" y="228"/>
                      </a:lnTo>
                      <a:lnTo>
                        <a:pt x="34" y="222"/>
                      </a:lnTo>
                      <a:lnTo>
                        <a:pt x="36" y="218"/>
                      </a:lnTo>
                      <a:lnTo>
                        <a:pt x="34" y="204"/>
                      </a:lnTo>
                      <a:lnTo>
                        <a:pt x="28" y="184"/>
                      </a:lnTo>
                      <a:lnTo>
                        <a:pt x="22" y="161"/>
                      </a:lnTo>
                      <a:lnTo>
                        <a:pt x="17" y="136"/>
                      </a:lnTo>
                      <a:lnTo>
                        <a:pt x="11" y="111"/>
                      </a:lnTo>
                      <a:lnTo>
                        <a:pt x="5" y="86"/>
                      </a:lnTo>
                      <a:lnTo>
                        <a:pt x="2" y="68"/>
                      </a:lnTo>
                      <a:lnTo>
                        <a:pt x="0" y="55"/>
                      </a:lnTo>
                      <a:lnTo>
                        <a:pt x="3" y="54"/>
                      </a:lnTo>
                      <a:lnTo>
                        <a:pt x="5" y="52"/>
                      </a:lnTo>
                      <a:lnTo>
                        <a:pt x="7" y="51"/>
                      </a:lnTo>
                      <a:lnTo>
                        <a:pt x="10" y="51"/>
                      </a:lnTo>
                      <a:lnTo>
                        <a:pt x="10" y="40"/>
                      </a:lnTo>
                      <a:lnTo>
                        <a:pt x="12" y="25"/>
                      </a:lnTo>
                      <a:lnTo>
                        <a:pt x="13" y="12"/>
                      </a:lnTo>
                      <a:lnTo>
                        <a:pt x="17" y="0"/>
                      </a:lnTo>
                      <a:lnTo>
                        <a:pt x="19" y="2"/>
                      </a:lnTo>
                      <a:lnTo>
                        <a:pt x="21" y="3"/>
                      </a:lnTo>
                      <a:lnTo>
                        <a:pt x="25" y="5"/>
                      </a:lnTo>
                      <a:lnTo>
                        <a:pt x="28" y="5"/>
                      </a:lnTo>
                      <a:lnTo>
                        <a:pt x="30" y="5"/>
                      </a:lnTo>
                      <a:lnTo>
                        <a:pt x="35" y="5"/>
                      </a:lnTo>
                      <a:lnTo>
                        <a:pt x="40" y="5"/>
                      </a:lnTo>
                      <a:lnTo>
                        <a:pt x="45" y="6"/>
                      </a:lnTo>
                      <a:lnTo>
                        <a:pt x="51" y="6"/>
                      </a:lnTo>
                      <a:lnTo>
                        <a:pt x="58" y="7"/>
                      </a:lnTo>
                      <a:lnTo>
                        <a:pt x="64" y="8"/>
                      </a:lnTo>
                      <a:lnTo>
                        <a:pt x="69" y="10"/>
                      </a:lnTo>
                      <a:lnTo>
                        <a:pt x="80" y="14"/>
                      </a:lnTo>
                      <a:lnTo>
                        <a:pt x="88" y="20"/>
                      </a:lnTo>
                      <a:lnTo>
                        <a:pt x="95" y="28"/>
                      </a:lnTo>
                      <a:lnTo>
                        <a:pt x="98" y="40"/>
                      </a:lnTo>
                      <a:lnTo>
                        <a:pt x="102" y="54"/>
                      </a:lnTo>
                      <a:lnTo>
                        <a:pt x="104" y="73"/>
                      </a:lnTo>
                      <a:lnTo>
                        <a:pt x="107" y="91"/>
                      </a:lnTo>
                      <a:lnTo>
                        <a:pt x="110" y="108"/>
                      </a:lnTo>
                      <a:lnTo>
                        <a:pt x="110" y="113"/>
                      </a:lnTo>
                      <a:lnTo>
                        <a:pt x="111" y="119"/>
                      </a:lnTo>
                      <a:lnTo>
                        <a:pt x="111" y="122"/>
                      </a:lnTo>
                      <a:lnTo>
                        <a:pt x="111" y="125"/>
                      </a:lnTo>
                      <a:lnTo>
                        <a:pt x="118" y="150"/>
                      </a:lnTo>
                      <a:lnTo>
                        <a:pt x="126" y="177"/>
                      </a:lnTo>
                      <a:lnTo>
                        <a:pt x="132" y="201"/>
                      </a:lnTo>
                      <a:lnTo>
                        <a:pt x="135" y="216"/>
                      </a:lnTo>
                      <a:lnTo>
                        <a:pt x="138" y="228"/>
                      </a:lnTo>
                      <a:lnTo>
                        <a:pt x="143" y="243"/>
                      </a:lnTo>
                      <a:lnTo>
                        <a:pt x="147" y="260"/>
                      </a:lnTo>
                      <a:lnTo>
                        <a:pt x="149" y="276"/>
                      </a:lnTo>
                      <a:lnTo>
                        <a:pt x="149" y="311"/>
                      </a:lnTo>
                      <a:lnTo>
                        <a:pt x="149" y="367"/>
                      </a:lnTo>
                      <a:lnTo>
                        <a:pt x="149" y="422"/>
                      </a:lnTo>
                      <a:lnTo>
                        <a:pt x="149" y="451"/>
                      </a:lnTo>
                      <a:lnTo>
                        <a:pt x="148" y="452"/>
                      </a:lnTo>
                      <a:lnTo>
                        <a:pt x="144" y="452"/>
                      </a:lnTo>
                      <a:lnTo>
                        <a:pt x="142" y="453"/>
                      </a:lnTo>
                      <a:lnTo>
                        <a:pt x="140" y="455"/>
                      </a:lnTo>
                      <a:lnTo>
                        <a:pt x="135" y="452"/>
                      </a:lnTo>
                      <a:lnTo>
                        <a:pt x="129" y="450"/>
                      </a:lnTo>
                      <a:lnTo>
                        <a:pt x="124" y="448"/>
                      </a:lnTo>
                      <a:lnTo>
                        <a:pt x="119" y="447"/>
                      </a:lnTo>
                      <a:lnTo>
                        <a:pt x="113" y="445"/>
                      </a:lnTo>
                      <a:lnTo>
                        <a:pt x="109" y="445"/>
                      </a:lnTo>
                      <a:lnTo>
                        <a:pt x="104" y="445"/>
                      </a:lnTo>
                      <a:lnTo>
                        <a:pt x="99" y="447"/>
                      </a:lnTo>
                      <a:lnTo>
                        <a:pt x="97" y="448"/>
                      </a:lnTo>
                      <a:lnTo>
                        <a:pt x="95" y="448"/>
                      </a:lnTo>
                      <a:lnTo>
                        <a:pt x="92" y="448"/>
                      </a:lnTo>
                      <a:lnTo>
                        <a:pt x="89" y="448"/>
                      </a:lnTo>
                      <a:lnTo>
                        <a:pt x="88" y="437"/>
                      </a:lnTo>
                      <a:lnTo>
                        <a:pt x="88" y="427"/>
                      </a:lnTo>
                      <a:lnTo>
                        <a:pt x="88" y="419"/>
                      </a:lnTo>
                      <a:lnTo>
                        <a:pt x="87" y="413"/>
                      </a:lnTo>
                      <a:lnTo>
                        <a:pt x="86" y="420"/>
                      </a:lnTo>
                      <a:lnTo>
                        <a:pt x="86" y="429"/>
                      </a:lnTo>
                      <a:lnTo>
                        <a:pt x="86" y="439"/>
                      </a:lnTo>
                      <a:lnTo>
                        <a:pt x="84" y="447"/>
                      </a:lnTo>
                      <a:lnTo>
                        <a:pt x="75" y="441"/>
                      </a:lnTo>
                      <a:lnTo>
                        <a:pt x="66" y="433"/>
                      </a:lnTo>
                      <a:lnTo>
                        <a:pt x="58" y="421"/>
                      </a:lnTo>
                      <a:lnTo>
                        <a:pt x="54" y="410"/>
                      </a:lnTo>
                      <a:lnTo>
                        <a:pt x="54" y="396"/>
                      </a:lnTo>
                      <a:lnTo>
                        <a:pt x="54" y="381"/>
                      </a:lnTo>
                      <a:lnTo>
                        <a:pt x="53" y="367"/>
                      </a:lnTo>
                      <a:lnTo>
                        <a:pt x="52" y="358"/>
                      </a:lnTo>
                      <a:lnTo>
                        <a:pt x="50" y="350"/>
                      </a:lnTo>
                      <a:lnTo>
                        <a:pt x="48" y="341"/>
                      </a:lnTo>
                      <a:lnTo>
                        <a:pt x="43" y="329"/>
                      </a:lnTo>
                      <a:lnTo>
                        <a:pt x="37" y="318"/>
                      </a:lnTo>
                      <a:lnTo>
                        <a:pt x="31" y="306"/>
                      </a:lnTo>
                      <a:lnTo>
                        <a:pt x="25" y="295"/>
                      </a:lnTo>
                      <a:lnTo>
                        <a:pt x="17" y="285"/>
                      </a:lnTo>
                      <a:lnTo>
                        <a:pt x="8" y="279"/>
                      </a:lnTo>
                      <a:lnTo>
                        <a:pt x="11" y="272"/>
                      </a:lnTo>
                      <a:lnTo>
                        <a:pt x="14" y="262"/>
                      </a:lnTo>
                      <a:lnTo>
                        <a:pt x="19" y="253"/>
                      </a:lnTo>
                      <a:lnTo>
                        <a:pt x="23" y="244"/>
                      </a:lnTo>
                      <a:close/>
                    </a:path>
                  </a:pathLst>
                </a:custGeom>
                <a:noFill/>
                <a:ln w="9525">
                  <a:solidFill>
                    <a:srgbClr val="004250"/>
                  </a:solidFill>
                  <a:round/>
                </a:ln>
              </p:spPr>
              <p:txBody>
                <a:bodyPr/>
                <a:lstStyle/>
                <a:p>
                  <a:endParaRPr lang="zh-CN" altLang="en-US" sz="100">
                    <a:solidFill>
                      <a:schemeClr val="tx1"/>
                    </a:solidFill>
                  </a:endParaRPr>
                </a:p>
              </p:txBody>
            </p:sp>
            <p:sp>
              <p:nvSpPr>
                <p:cNvPr id="481" name="Freeform 93"/>
                <p:cNvSpPr>
                  <a:spLocks noChangeAspect="1"/>
                </p:cNvSpPr>
                <p:nvPr/>
              </p:nvSpPr>
              <p:spPr bwMode="auto">
                <a:xfrm>
                  <a:off x="5158" y="2247"/>
                  <a:ext cx="22" cy="144"/>
                </a:xfrm>
                <a:custGeom>
                  <a:avLst/>
                  <a:gdLst>
                    <a:gd name="T0" fmla="*/ 0 w 50"/>
                    <a:gd name="T1" fmla="*/ 0 h 319"/>
                    <a:gd name="T2" fmla="*/ 0 w 50"/>
                    <a:gd name="T3" fmla="*/ 0 h 319"/>
                    <a:gd name="T4" fmla="*/ 0 w 50"/>
                    <a:gd name="T5" fmla="*/ 0 h 319"/>
                    <a:gd name="T6" fmla="*/ 0 w 50"/>
                    <a:gd name="T7" fmla="*/ 0 h 319"/>
                    <a:gd name="T8" fmla="*/ 0 w 50"/>
                    <a:gd name="T9" fmla="*/ 0 h 319"/>
                    <a:gd name="T10" fmla="*/ 0 w 50"/>
                    <a:gd name="T11" fmla="*/ 0 h 319"/>
                    <a:gd name="T12" fmla="*/ 0 w 50"/>
                    <a:gd name="T13" fmla="*/ 0 h 319"/>
                    <a:gd name="T14" fmla="*/ 0 w 50"/>
                    <a:gd name="T15" fmla="*/ 0 h 319"/>
                    <a:gd name="T16" fmla="*/ 0 w 50"/>
                    <a:gd name="T17" fmla="*/ 0 h 319"/>
                    <a:gd name="T18" fmla="*/ 0 w 50"/>
                    <a:gd name="T19" fmla="*/ 0 h 319"/>
                    <a:gd name="T20" fmla="*/ 0 w 50"/>
                    <a:gd name="T21" fmla="*/ 0 h 319"/>
                    <a:gd name="T22" fmla="*/ 0 w 50"/>
                    <a:gd name="T23" fmla="*/ 0 h 319"/>
                    <a:gd name="T24" fmla="*/ 0 w 50"/>
                    <a:gd name="T25" fmla="*/ 0 h 319"/>
                    <a:gd name="T26" fmla="*/ 0 w 50"/>
                    <a:gd name="T27" fmla="*/ 0 h 319"/>
                    <a:gd name="T28" fmla="*/ 0 w 50"/>
                    <a:gd name="T29" fmla="*/ 0 h 319"/>
                    <a:gd name="T30" fmla="*/ 0 w 50"/>
                    <a:gd name="T31" fmla="*/ 0 h 319"/>
                    <a:gd name="T32" fmla="*/ 0 w 50"/>
                    <a:gd name="T33" fmla="*/ 0 h 319"/>
                    <a:gd name="T34" fmla="*/ 0 w 50"/>
                    <a:gd name="T35" fmla="*/ 0 h 319"/>
                    <a:gd name="T36" fmla="*/ 0 w 50"/>
                    <a:gd name="T37" fmla="*/ 0 h 319"/>
                    <a:gd name="T38" fmla="*/ 0 w 50"/>
                    <a:gd name="T39" fmla="*/ 0 h 319"/>
                    <a:gd name="T40" fmla="*/ 0 w 50"/>
                    <a:gd name="T41" fmla="*/ 0 h 319"/>
                    <a:gd name="T42" fmla="*/ 0 w 50"/>
                    <a:gd name="T43" fmla="*/ 0 h 319"/>
                    <a:gd name="T44" fmla="*/ 0 w 50"/>
                    <a:gd name="T45" fmla="*/ 0 h 319"/>
                    <a:gd name="T46" fmla="*/ 0 w 50"/>
                    <a:gd name="T47" fmla="*/ 0 h 319"/>
                    <a:gd name="T48" fmla="*/ 0 w 50"/>
                    <a:gd name="T49" fmla="*/ 0 h 319"/>
                    <a:gd name="T50" fmla="*/ 0 w 50"/>
                    <a:gd name="T51" fmla="*/ 0 h 319"/>
                    <a:gd name="T52" fmla="*/ 0 w 50"/>
                    <a:gd name="T53" fmla="*/ 0 h 319"/>
                    <a:gd name="T54" fmla="*/ 0 w 50"/>
                    <a:gd name="T55" fmla="*/ 0 h 319"/>
                    <a:gd name="T56" fmla="*/ 0 w 50"/>
                    <a:gd name="T57" fmla="*/ 0 h 319"/>
                    <a:gd name="T58" fmla="*/ 0 w 50"/>
                    <a:gd name="T59" fmla="*/ 0 h 319"/>
                    <a:gd name="T60" fmla="*/ 0 w 50"/>
                    <a:gd name="T61" fmla="*/ 0 h 319"/>
                    <a:gd name="T62" fmla="*/ 0 w 50"/>
                    <a:gd name="T63" fmla="*/ 0 h 319"/>
                    <a:gd name="T64" fmla="*/ 0 w 50"/>
                    <a:gd name="T65" fmla="*/ 0 h 319"/>
                    <a:gd name="T66" fmla="*/ 0 w 50"/>
                    <a:gd name="T67" fmla="*/ 0 h 319"/>
                    <a:gd name="T68" fmla="*/ 0 w 50"/>
                    <a:gd name="T69" fmla="*/ 0 h 319"/>
                    <a:gd name="T70" fmla="*/ 0 w 50"/>
                    <a:gd name="T71" fmla="*/ 0 h 319"/>
                    <a:gd name="T72" fmla="*/ 0 w 50"/>
                    <a:gd name="T73" fmla="*/ 0 h 319"/>
                    <a:gd name="T74" fmla="*/ 0 w 50"/>
                    <a:gd name="T75" fmla="*/ 0 h 319"/>
                    <a:gd name="T76" fmla="*/ 0 w 50"/>
                    <a:gd name="T77" fmla="*/ 0 h 319"/>
                    <a:gd name="T78" fmla="*/ 0 w 50"/>
                    <a:gd name="T79" fmla="*/ 0 h 3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
                    <a:gd name="T121" fmla="*/ 0 h 319"/>
                    <a:gd name="T122" fmla="*/ 50 w 50"/>
                    <a:gd name="T123" fmla="*/ 319 h 3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 h="319">
                      <a:moveTo>
                        <a:pt x="7" y="319"/>
                      </a:moveTo>
                      <a:lnTo>
                        <a:pt x="4" y="316"/>
                      </a:lnTo>
                      <a:lnTo>
                        <a:pt x="1" y="313"/>
                      </a:lnTo>
                      <a:lnTo>
                        <a:pt x="1" y="309"/>
                      </a:lnTo>
                      <a:lnTo>
                        <a:pt x="1" y="305"/>
                      </a:lnTo>
                      <a:lnTo>
                        <a:pt x="1" y="296"/>
                      </a:lnTo>
                      <a:lnTo>
                        <a:pt x="1" y="281"/>
                      </a:lnTo>
                      <a:lnTo>
                        <a:pt x="1" y="265"/>
                      </a:lnTo>
                      <a:lnTo>
                        <a:pt x="0" y="253"/>
                      </a:lnTo>
                      <a:lnTo>
                        <a:pt x="0" y="245"/>
                      </a:lnTo>
                      <a:lnTo>
                        <a:pt x="0" y="233"/>
                      </a:lnTo>
                      <a:lnTo>
                        <a:pt x="0" y="223"/>
                      </a:lnTo>
                      <a:lnTo>
                        <a:pt x="0" y="215"/>
                      </a:lnTo>
                      <a:lnTo>
                        <a:pt x="0" y="206"/>
                      </a:lnTo>
                      <a:lnTo>
                        <a:pt x="3" y="194"/>
                      </a:lnTo>
                      <a:lnTo>
                        <a:pt x="4" y="183"/>
                      </a:lnTo>
                      <a:lnTo>
                        <a:pt x="5" y="175"/>
                      </a:lnTo>
                      <a:lnTo>
                        <a:pt x="5" y="168"/>
                      </a:lnTo>
                      <a:lnTo>
                        <a:pt x="4" y="161"/>
                      </a:lnTo>
                      <a:lnTo>
                        <a:pt x="3" y="154"/>
                      </a:lnTo>
                      <a:lnTo>
                        <a:pt x="1" y="148"/>
                      </a:lnTo>
                      <a:lnTo>
                        <a:pt x="0" y="139"/>
                      </a:lnTo>
                      <a:lnTo>
                        <a:pt x="0" y="128"/>
                      </a:lnTo>
                      <a:lnTo>
                        <a:pt x="1" y="115"/>
                      </a:lnTo>
                      <a:lnTo>
                        <a:pt x="4" y="103"/>
                      </a:lnTo>
                      <a:lnTo>
                        <a:pt x="8" y="85"/>
                      </a:lnTo>
                      <a:lnTo>
                        <a:pt x="13" y="62"/>
                      </a:lnTo>
                      <a:lnTo>
                        <a:pt x="16" y="44"/>
                      </a:lnTo>
                      <a:lnTo>
                        <a:pt x="18" y="32"/>
                      </a:lnTo>
                      <a:lnTo>
                        <a:pt x="24" y="29"/>
                      </a:lnTo>
                      <a:lnTo>
                        <a:pt x="30" y="19"/>
                      </a:lnTo>
                      <a:lnTo>
                        <a:pt x="36" y="9"/>
                      </a:lnTo>
                      <a:lnTo>
                        <a:pt x="39" y="0"/>
                      </a:lnTo>
                      <a:lnTo>
                        <a:pt x="35" y="16"/>
                      </a:lnTo>
                      <a:lnTo>
                        <a:pt x="31" y="27"/>
                      </a:lnTo>
                      <a:lnTo>
                        <a:pt x="28" y="36"/>
                      </a:lnTo>
                      <a:lnTo>
                        <a:pt x="24" y="40"/>
                      </a:lnTo>
                      <a:lnTo>
                        <a:pt x="23" y="52"/>
                      </a:lnTo>
                      <a:lnTo>
                        <a:pt x="21" y="68"/>
                      </a:lnTo>
                      <a:lnTo>
                        <a:pt x="19" y="82"/>
                      </a:lnTo>
                      <a:lnTo>
                        <a:pt x="15" y="91"/>
                      </a:lnTo>
                      <a:lnTo>
                        <a:pt x="13" y="97"/>
                      </a:lnTo>
                      <a:lnTo>
                        <a:pt x="11" y="103"/>
                      </a:lnTo>
                      <a:lnTo>
                        <a:pt x="8" y="111"/>
                      </a:lnTo>
                      <a:lnTo>
                        <a:pt x="8" y="116"/>
                      </a:lnTo>
                      <a:lnTo>
                        <a:pt x="19" y="115"/>
                      </a:lnTo>
                      <a:lnTo>
                        <a:pt x="26" y="113"/>
                      </a:lnTo>
                      <a:lnTo>
                        <a:pt x="31" y="110"/>
                      </a:lnTo>
                      <a:lnTo>
                        <a:pt x="35" y="106"/>
                      </a:lnTo>
                      <a:lnTo>
                        <a:pt x="41" y="102"/>
                      </a:lnTo>
                      <a:lnTo>
                        <a:pt x="46" y="100"/>
                      </a:lnTo>
                      <a:lnTo>
                        <a:pt x="50" y="100"/>
                      </a:lnTo>
                      <a:lnTo>
                        <a:pt x="47" y="105"/>
                      </a:lnTo>
                      <a:lnTo>
                        <a:pt x="44" y="109"/>
                      </a:lnTo>
                      <a:lnTo>
                        <a:pt x="38" y="115"/>
                      </a:lnTo>
                      <a:lnTo>
                        <a:pt x="32" y="122"/>
                      </a:lnTo>
                      <a:lnTo>
                        <a:pt x="26" y="129"/>
                      </a:lnTo>
                      <a:lnTo>
                        <a:pt x="20" y="136"/>
                      </a:lnTo>
                      <a:lnTo>
                        <a:pt x="15" y="143"/>
                      </a:lnTo>
                      <a:lnTo>
                        <a:pt x="13" y="146"/>
                      </a:lnTo>
                      <a:lnTo>
                        <a:pt x="13" y="148"/>
                      </a:lnTo>
                      <a:lnTo>
                        <a:pt x="15" y="148"/>
                      </a:lnTo>
                      <a:lnTo>
                        <a:pt x="19" y="147"/>
                      </a:lnTo>
                      <a:lnTo>
                        <a:pt x="22" y="147"/>
                      </a:lnTo>
                      <a:lnTo>
                        <a:pt x="24" y="147"/>
                      </a:lnTo>
                      <a:lnTo>
                        <a:pt x="23" y="149"/>
                      </a:lnTo>
                      <a:lnTo>
                        <a:pt x="21" y="152"/>
                      </a:lnTo>
                      <a:lnTo>
                        <a:pt x="18" y="158"/>
                      </a:lnTo>
                      <a:lnTo>
                        <a:pt x="14" y="164"/>
                      </a:lnTo>
                      <a:lnTo>
                        <a:pt x="13" y="176"/>
                      </a:lnTo>
                      <a:lnTo>
                        <a:pt x="12" y="192"/>
                      </a:lnTo>
                      <a:lnTo>
                        <a:pt x="11" y="207"/>
                      </a:lnTo>
                      <a:lnTo>
                        <a:pt x="12" y="220"/>
                      </a:lnTo>
                      <a:lnTo>
                        <a:pt x="12" y="231"/>
                      </a:lnTo>
                      <a:lnTo>
                        <a:pt x="9" y="244"/>
                      </a:lnTo>
                      <a:lnTo>
                        <a:pt x="7" y="256"/>
                      </a:lnTo>
                      <a:lnTo>
                        <a:pt x="6" y="268"/>
                      </a:lnTo>
                      <a:lnTo>
                        <a:pt x="6" y="281"/>
                      </a:lnTo>
                      <a:lnTo>
                        <a:pt x="6" y="296"/>
                      </a:lnTo>
                      <a:lnTo>
                        <a:pt x="6" y="311"/>
                      </a:lnTo>
                      <a:lnTo>
                        <a:pt x="7" y="319"/>
                      </a:lnTo>
                      <a:close/>
                    </a:path>
                  </a:pathLst>
                </a:custGeom>
                <a:noFill/>
                <a:ln w="9525">
                  <a:solidFill>
                    <a:srgbClr val="004250"/>
                  </a:solidFill>
                  <a:round/>
                </a:ln>
              </p:spPr>
              <p:txBody>
                <a:bodyPr/>
                <a:lstStyle/>
                <a:p>
                  <a:endParaRPr lang="zh-CN" altLang="en-US" sz="100">
                    <a:solidFill>
                      <a:schemeClr val="tx1"/>
                    </a:solidFill>
                  </a:endParaRPr>
                </a:p>
              </p:txBody>
            </p:sp>
            <p:sp>
              <p:nvSpPr>
                <p:cNvPr id="482" name="Freeform 94"/>
                <p:cNvSpPr>
                  <a:spLocks noChangeAspect="1"/>
                </p:cNvSpPr>
                <p:nvPr/>
              </p:nvSpPr>
              <p:spPr bwMode="auto">
                <a:xfrm>
                  <a:off x="5180" y="2187"/>
                  <a:ext cx="32" cy="10"/>
                </a:xfrm>
                <a:custGeom>
                  <a:avLst/>
                  <a:gdLst>
                    <a:gd name="T0" fmla="*/ 0 w 70"/>
                    <a:gd name="T1" fmla="*/ 0 h 24"/>
                    <a:gd name="T2" fmla="*/ 0 w 70"/>
                    <a:gd name="T3" fmla="*/ 0 h 24"/>
                    <a:gd name="T4" fmla="*/ 0 w 70"/>
                    <a:gd name="T5" fmla="*/ 0 h 24"/>
                    <a:gd name="T6" fmla="*/ 0 w 70"/>
                    <a:gd name="T7" fmla="*/ 0 h 24"/>
                    <a:gd name="T8" fmla="*/ 0 w 70"/>
                    <a:gd name="T9" fmla="*/ 0 h 24"/>
                    <a:gd name="T10" fmla="*/ 0 w 70"/>
                    <a:gd name="T11" fmla="*/ 0 h 24"/>
                    <a:gd name="T12" fmla="*/ 0 w 70"/>
                    <a:gd name="T13" fmla="*/ 0 h 24"/>
                    <a:gd name="T14" fmla="*/ 0 w 70"/>
                    <a:gd name="T15" fmla="*/ 0 h 24"/>
                    <a:gd name="T16" fmla="*/ 0 w 70"/>
                    <a:gd name="T17" fmla="*/ 0 h 24"/>
                    <a:gd name="T18" fmla="*/ 0 w 70"/>
                    <a:gd name="T19" fmla="*/ 0 h 24"/>
                    <a:gd name="T20" fmla="*/ 0 w 70"/>
                    <a:gd name="T21" fmla="*/ 0 h 24"/>
                    <a:gd name="T22" fmla="*/ 0 w 70"/>
                    <a:gd name="T23" fmla="*/ 0 h 24"/>
                    <a:gd name="T24" fmla="*/ 0 w 70"/>
                    <a:gd name="T25" fmla="*/ 0 h 24"/>
                    <a:gd name="T26" fmla="*/ 0 w 70"/>
                    <a:gd name="T27" fmla="*/ 0 h 24"/>
                    <a:gd name="T28" fmla="*/ 0 w 70"/>
                    <a:gd name="T29" fmla="*/ 0 h 24"/>
                    <a:gd name="T30" fmla="*/ 0 w 70"/>
                    <a:gd name="T31" fmla="*/ 0 h 24"/>
                    <a:gd name="T32" fmla="*/ 0 w 70"/>
                    <a:gd name="T33" fmla="*/ 0 h 24"/>
                    <a:gd name="T34" fmla="*/ 0 w 70"/>
                    <a:gd name="T35" fmla="*/ 0 h 24"/>
                    <a:gd name="T36" fmla="*/ 0 w 70"/>
                    <a:gd name="T37" fmla="*/ 0 h 24"/>
                    <a:gd name="T38" fmla="*/ 0 w 70"/>
                    <a:gd name="T39" fmla="*/ 0 h 24"/>
                    <a:gd name="T40" fmla="*/ 0 w 70"/>
                    <a:gd name="T41" fmla="*/ 0 h 24"/>
                    <a:gd name="T42" fmla="*/ 0 w 70"/>
                    <a:gd name="T43" fmla="*/ 0 h 24"/>
                    <a:gd name="T44" fmla="*/ 0 w 70"/>
                    <a:gd name="T45" fmla="*/ 0 h 24"/>
                    <a:gd name="T46" fmla="*/ 0 w 70"/>
                    <a:gd name="T47" fmla="*/ 0 h 24"/>
                    <a:gd name="T48" fmla="*/ 0 w 70"/>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0"/>
                    <a:gd name="T76" fmla="*/ 0 h 24"/>
                    <a:gd name="T77" fmla="*/ 70 w 70"/>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0" h="24">
                      <a:moveTo>
                        <a:pt x="70" y="0"/>
                      </a:moveTo>
                      <a:lnTo>
                        <a:pt x="65" y="1"/>
                      </a:lnTo>
                      <a:lnTo>
                        <a:pt x="57" y="1"/>
                      </a:lnTo>
                      <a:lnTo>
                        <a:pt x="48" y="2"/>
                      </a:lnTo>
                      <a:lnTo>
                        <a:pt x="37" y="5"/>
                      </a:lnTo>
                      <a:lnTo>
                        <a:pt x="26" y="7"/>
                      </a:lnTo>
                      <a:lnTo>
                        <a:pt x="16" y="9"/>
                      </a:lnTo>
                      <a:lnTo>
                        <a:pt x="7" y="12"/>
                      </a:lnTo>
                      <a:lnTo>
                        <a:pt x="0" y="15"/>
                      </a:lnTo>
                      <a:lnTo>
                        <a:pt x="1" y="17"/>
                      </a:lnTo>
                      <a:lnTo>
                        <a:pt x="3" y="21"/>
                      </a:lnTo>
                      <a:lnTo>
                        <a:pt x="5" y="23"/>
                      </a:lnTo>
                      <a:lnTo>
                        <a:pt x="6" y="24"/>
                      </a:lnTo>
                      <a:lnTo>
                        <a:pt x="8" y="23"/>
                      </a:lnTo>
                      <a:lnTo>
                        <a:pt x="11" y="22"/>
                      </a:lnTo>
                      <a:lnTo>
                        <a:pt x="16" y="18"/>
                      </a:lnTo>
                      <a:lnTo>
                        <a:pt x="22" y="16"/>
                      </a:lnTo>
                      <a:lnTo>
                        <a:pt x="29" y="14"/>
                      </a:lnTo>
                      <a:lnTo>
                        <a:pt x="34" y="10"/>
                      </a:lnTo>
                      <a:lnTo>
                        <a:pt x="39" y="9"/>
                      </a:lnTo>
                      <a:lnTo>
                        <a:pt x="44" y="8"/>
                      </a:lnTo>
                      <a:lnTo>
                        <a:pt x="51" y="7"/>
                      </a:lnTo>
                      <a:lnTo>
                        <a:pt x="57" y="6"/>
                      </a:lnTo>
                      <a:lnTo>
                        <a:pt x="64" y="2"/>
                      </a:lnTo>
                      <a:lnTo>
                        <a:pt x="70" y="0"/>
                      </a:lnTo>
                      <a:close/>
                    </a:path>
                  </a:pathLst>
                </a:custGeom>
                <a:noFill/>
                <a:ln w="9525">
                  <a:solidFill>
                    <a:srgbClr val="004250"/>
                  </a:solidFill>
                  <a:round/>
                </a:ln>
              </p:spPr>
              <p:txBody>
                <a:bodyPr/>
                <a:lstStyle/>
                <a:p>
                  <a:endParaRPr lang="zh-CN" altLang="en-US" sz="100">
                    <a:solidFill>
                      <a:schemeClr val="tx1"/>
                    </a:solidFill>
                  </a:endParaRPr>
                </a:p>
              </p:txBody>
            </p:sp>
            <p:sp>
              <p:nvSpPr>
                <p:cNvPr id="483" name="Freeform 95"/>
                <p:cNvSpPr>
                  <a:spLocks noChangeAspect="1"/>
                </p:cNvSpPr>
                <p:nvPr/>
              </p:nvSpPr>
              <p:spPr bwMode="auto">
                <a:xfrm>
                  <a:off x="5315" y="2233"/>
                  <a:ext cx="2" cy="9"/>
                </a:xfrm>
                <a:custGeom>
                  <a:avLst/>
                  <a:gdLst>
                    <a:gd name="T0" fmla="*/ 0 w 6"/>
                    <a:gd name="T1" fmla="*/ 0 h 20"/>
                    <a:gd name="T2" fmla="*/ 0 w 6"/>
                    <a:gd name="T3" fmla="*/ 0 h 20"/>
                    <a:gd name="T4" fmla="*/ 0 w 6"/>
                    <a:gd name="T5" fmla="*/ 0 h 20"/>
                    <a:gd name="T6" fmla="*/ 0 w 6"/>
                    <a:gd name="T7" fmla="*/ 0 h 20"/>
                    <a:gd name="T8" fmla="*/ 0 w 6"/>
                    <a:gd name="T9" fmla="*/ 0 h 20"/>
                    <a:gd name="T10" fmla="*/ 0 w 6"/>
                    <a:gd name="T11" fmla="*/ 0 h 20"/>
                    <a:gd name="T12" fmla="*/ 0 w 6"/>
                    <a:gd name="T13" fmla="*/ 0 h 20"/>
                    <a:gd name="T14" fmla="*/ 0 w 6"/>
                    <a:gd name="T15" fmla="*/ 0 h 20"/>
                    <a:gd name="T16" fmla="*/ 0 w 6"/>
                    <a:gd name="T17" fmla="*/ 0 h 20"/>
                    <a:gd name="T18" fmla="*/ 0 w 6"/>
                    <a:gd name="T19" fmla="*/ 0 h 20"/>
                    <a:gd name="T20" fmla="*/ 0 w 6"/>
                    <a:gd name="T21" fmla="*/ 0 h 20"/>
                    <a:gd name="T22" fmla="*/ 0 w 6"/>
                    <a:gd name="T23" fmla="*/ 0 h 20"/>
                    <a:gd name="T24" fmla="*/ 0 w 6"/>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20"/>
                    <a:gd name="T41" fmla="*/ 6 w 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20">
                      <a:moveTo>
                        <a:pt x="6" y="20"/>
                      </a:moveTo>
                      <a:lnTo>
                        <a:pt x="6" y="17"/>
                      </a:lnTo>
                      <a:lnTo>
                        <a:pt x="6" y="14"/>
                      </a:lnTo>
                      <a:lnTo>
                        <a:pt x="5" y="8"/>
                      </a:lnTo>
                      <a:lnTo>
                        <a:pt x="5" y="3"/>
                      </a:lnTo>
                      <a:lnTo>
                        <a:pt x="4" y="3"/>
                      </a:lnTo>
                      <a:lnTo>
                        <a:pt x="2" y="2"/>
                      </a:lnTo>
                      <a:lnTo>
                        <a:pt x="1" y="1"/>
                      </a:lnTo>
                      <a:lnTo>
                        <a:pt x="0" y="0"/>
                      </a:lnTo>
                      <a:lnTo>
                        <a:pt x="1" y="6"/>
                      </a:lnTo>
                      <a:lnTo>
                        <a:pt x="4" y="11"/>
                      </a:lnTo>
                      <a:lnTo>
                        <a:pt x="5" y="17"/>
                      </a:lnTo>
                      <a:lnTo>
                        <a:pt x="6" y="20"/>
                      </a:lnTo>
                      <a:close/>
                    </a:path>
                  </a:pathLst>
                </a:custGeom>
                <a:noFill/>
                <a:ln w="9525">
                  <a:solidFill>
                    <a:srgbClr val="004250"/>
                  </a:solidFill>
                  <a:round/>
                </a:ln>
              </p:spPr>
              <p:txBody>
                <a:bodyPr/>
                <a:lstStyle/>
                <a:p>
                  <a:endParaRPr lang="zh-CN" altLang="en-US" sz="100">
                    <a:solidFill>
                      <a:schemeClr val="tx1"/>
                    </a:solidFill>
                  </a:endParaRPr>
                </a:p>
              </p:txBody>
            </p:sp>
            <p:sp>
              <p:nvSpPr>
                <p:cNvPr id="484" name="Freeform 96"/>
                <p:cNvSpPr>
                  <a:spLocks noChangeAspect="1"/>
                </p:cNvSpPr>
                <p:nvPr/>
              </p:nvSpPr>
              <p:spPr bwMode="auto">
                <a:xfrm>
                  <a:off x="5283" y="2205"/>
                  <a:ext cx="19" cy="136"/>
                </a:xfrm>
                <a:custGeom>
                  <a:avLst/>
                  <a:gdLst>
                    <a:gd name="T0" fmla="*/ 0 w 44"/>
                    <a:gd name="T1" fmla="*/ 0 h 302"/>
                    <a:gd name="T2" fmla="*/ 0 w 44"/>
                    <a:gd name="T3" fmla="*/ 0 h 302"/>
                    <a:gd name="T4" fmla="*/ 0 w 44"/>
                    <a:gd name="T5" fmla="*/ 0 h 302"/>
                    <a:gd name="T6" fmla="*/ 0 w 44"/>
                    <a:gd name="T7" fmla="*/ 0 h 302"/>
                    <a:gd name="T8" fmla="*/ 0 w 44"/>
                    <a:gd name="T9" fmla="*/ 0 h 302"/>
                    <a:gd name="T10" fmla="*/ 0 w 44"/>
                    <a:gd name="T11" fmla="*/ 0 h 302"/>
                    <a:gd name="T12" fmla="*/ 0 w 44"/>
                    <a:gd name="T13" fmla="*/ 0 h 302"/>
                    <a:gd name="T14" fmla="*/ 0 w 44"/>
                    <a:gd name="T15" fmla="*/ 0 h 302"/>
                    <a:gd name="T16" fmla="*/ 0 w 44"/>
                    <a:gd name="T17" fmla="*/ 0 h 302"/>
                    <a:gd name="T18" fmla="*/ 0 w 44"/>
                    <a:gd name="T19" fmla="*/ 0 h 302"/>
                    <a:gd name="T20" fmla="*/ 0 w 44"/>
                    <a:gd name="T21" fmla="*/ 0 h 302"/>
                    <a:gd name="T22" fmla="*/ 0 w 44"/>
                    <a:gd name="T23" fmla="*/ 0 h 302"/>
                    <a:gd name="T24" fmla="*/ 0 w 44"/>
                    <a:gd name="T25" fmla="*/ 0 h 302"/>
                    <a:gd name="T26" fmla="*/ 0 w 44"/>
                    <a:gd name="T27" fmla="*/ 0 h 302"/>
                    <a:gd name="T28" fmla="*/ 0 w 44"/>
                    <a:gd name="T29" fmla="*/ 0 h 302"/>
                    <a:gd name="T30" fmla="*/ 0 w 44"/>
                    <a:gd name="T31" fmla="*/ 0 h 302"/>
                    <a:gd name="T32" fmla="*/ 0 w 44"/>
                    <a:gd name="T33" fmla="*/ 0 h 302"/>
                    <a:gd name="T34" fmla="*/ 0 w 44"/>
                    <a:gd name="T35" fmla="*/ 0 h 302"/>
                    <a:gd name="T36" fmla="*/ 0 w 44"/>
                    <a:gd name="T37" fmla="*/ 0 h 302"/>
                    <a:gd name="T38" fmla="*/ 0 w 44"/>
                    <a:gd name="T39" fmla="*/ 0 h 302"/>
                    <a:gd name="T40" fmla="*/ 0 w 44"/>
                    <a:gd name="T41" fmla="*/ 0 h 302"/>
                    <a:gd name="T42" fmla="*/ 0 w 44"/>
                    <a:gd name="T43" fmla="*/ 0 h 302"/>
                    <a:gd name="T44" fmla="*/ 0 w 44"/>
                    <a:gd name="T45" fmla="*/ 0 h 302"/>
                    <a:gd name="T46" fmla="*/ 0 w 44"/>
                    <a:gd name="T47" fmla="*/ 0 h 302"/>
                    <a:gd name="T48" fmla="*/ 0 w 44"/>
                    <a:gd name="T49" fmla="*/ 0 h 3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
                    <a:gd name="T76" fmla="*/ 0 h 302"/>
                    <a:gd name="T77" fmla="*/ 44 w 44"/>
                    <a:gd name="T78" fmla="*/ 302 h 3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 h="302">
                      <a:moveTo>
                        <a:pt x="0" y="0"/>
                      </a:moveTo>
                      <a:lnTo>
                        <a:pt x="6" y="26"/>
                      </a:lnTo>
                      <a:lnTo>
                        <a:pt x="15" y="60"/>
                      </a:lnTo>
                      <a:lnTo>
                        <a:pt x="24" y="94"/>
                      </a:lnTo>
                      <a:lnTo>
                        <a:pt x="31" y="118"/>
                      </a:lnTo>
                      <a:lnTo>
                        <a:pt x="36" y="139"/>
                      </a:lnTo>
                      <a:lnTo>
                        <a:pt x="40" y="163"/>
                      </a:lnTo>
                      <a:lnTo>
                        <a:pt x="42" y="186"/>
                      </a:lnTo>
                      <a:lnTo>
                        <a:pt x="44" y="202"/>
                      </a:lnTo>
                      <a:lnTo>
                        <a:pt x="42" y="221"/>
                      </a:lnTo>
                      <a:lnTo>
                        <a:pt x="40" y="251"/>
                      </a:lnTo>
                      <a:lnTo>
                        <a:pt x="39" y="282"/>
                      </a:lnTo>
                      <a:lnTo>
                        <a:pt x="40" y="302"/>
                      </a:lnTo>
                      <a:lnTo>
                        <a:pt x="38" y="270"/>
                      </a:lnTo>
                      <a:lnTo>
                        <a:pt x="38" y="239"/>
                      </a:lnTo>
                      <a:lnTo>
                        <a:pt x="38" y="213"/>
                      </a:lnTo>
                      <a:lnTo>
                        <a:pt x="38" y="196"/>
                      </a:lnTo>
                      <a:lnTo>
                        <a:pt x="37" y="182"/>
                      </a:lnTo>
                      <a:lnTo>
                        <a:pt x="34" y="165"/>
                      </a:lnTo>
                      <a:lnTo>
                        <a:pt x="32" y="149"/>
                      </a:lnTo>
                      <a:lnTo>
                        <a:pt x="28" y="135"/>
                      </a:lnTo>
                      <a:lnTo>
                        <a:pt x="21" y="112"/>
                      </a:lnTo>
                      <a:lnTo>
                        <a:pt x="11" y="74"/>
                      </a:lnTo>
                      <a:lnTo>
                        <a:pt x="3" y="3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85" name="Freeform 97"/>
                <p:cNvSpPr>
                  <a:spLocks noChangeAspect="1"/>
                </p:cNvSpPr>
                <p:nvPr/>
              </p:nvSpPr>
              <p:spPr bwMode="auto">
                <a:xfrm>
                  <a:off x="5284" y="2284"/>
                  <a:ext cx="9" cy="86"/>
                </a:xfrm>
                <a:custGeom>
                  <a:avLst/>
                  <a:gdLst>
                    <a:gd name="T0" fmla="*/ 0 w 20"/>
                    <a:gd name="T1" fmla="*/ 0 h 192"/>
                    <a:gd name="T2" fmla="*/ 0 w 20"/>
                    <a:gd name="T3" fmla="*/ 0 h 192"/>
                    <a:gd name="T4" fmla="*/ 0 w 20"/>
                    <a:gd name="T5" fmla="*/ 0 h 192"/>
                    <a:gd name="T6" fmla="*/ 0 w 20"/>
                    <a:gd name="T7" fmla="*/ 0 h 192"/>
                    <a:gd name="T8" fmla="*/ 0 w 20"/>
                    <a:gd name="T9" fmla="*/ 0 h 192"/>
                    <a:gd name="T10" fmla="*/ 0 w 20"/>
                    <a:gd name="T11" fmla="*/ 0 h 192"/>
                    <a:gd name="T12" fmla="*/ 0 w 20"/>
                    <a:gd name="T13" fmla="*/ 0 h 192"/>
                    <a:gd name="T14" fmla="*/ 0 w 20"/>
                    <a:gd name="T15" fmla="*/ 0 h 192"/>
                    <a:gd name="T16" fmla="*/ 0 w 20"/>
                    <a:gd name="T17" fmla="*/ 0 h 192"/>
                    <a:gd name="T18" fmla="*/ 0 w 20"/>
                    <a:gd name="T19" fmla="*/ 0 h 192"/>
                    <a:gd name="T20" fmla="*/ 0 w 20"/>
                    <a:gd name="T21" fmla="*/ 0 h 192"/>
                    <a:gd name="T22" fmla="*/ 0 w 20"/>
                    <a:gd name="T23" fmla="*/ 0 h 192"/>
                    <a:gd name="T24" fmla="*/ 0 w 20"/>
                    <a:gd name="T25" fmla="*/ 0 h 192"/>
                    <a:gd name="T26" fmla="*/ 0 w 20"/>
                    <a:gd name="T27" fmla="*/ 0 h 192"/>
                    <a:gd name="T28" fmla="*/ 0 w 20"/>
                    <a:gd name="T29" fmla="*/ 0 h 192"/>
                    <a:gd name="T30" fmla="*/ 0 w 20"/>
                    <a:gd name="T31" fmla="*/ 0 h 192"/>
                    <a:gd name="T32" fmla="*/ 0 w 20"/>
                    <a:gd name="T33" fmla="*/ 0 h 192"/>
                    <a:gd name="T34" fmla="*/ 0 w 20"/>
                    <a:gd name="T35" fmla="*/ 0 h 192"/>
                    <a:gd name="T36" fmla="*/ 0 w 20"/>
                    <a:gd name="T37" fmla="*/ 0 h 192"/>
                    <a:gd name="T38" fmla="*/ 0 w 20"/>
                    <a:gd name="T39" fmla="*/ 0 h 192"/>
                    <a:gd name="T40" fmla="*/ 0 w 20"/>
                    <a:gd name="T41" fmla="*/ 0 h 192"/>
                    <a:gd name="T42" fmla="*/ 0 w 20"/>
                    <a:gd name="T43" fmla="*/ 0 h 192"/>
                    <a:gd name="T44" fmla="*/ 0 w 20"/>
                    <a:gd name="T45" fmla="*/ 0 h 192"/>
                    <a:gd name="T46" fmla="*/ 0 w 20"/>
                    <a:gd name="T47" fmla="*/ 0 h 192"/>
                    <a:gd name="T48" fmla="*/ 0 w 20"/>
                    <a:gd name="T49" fmla="*/ 0 h 192"/>
                    <a:gd name="T50" fmla="*/ 0 w 20"/>
                    <a:gd name="T51" fmla="*/ 0 h 192"/>
                    <a:gd name="T52" fmla="*/ 0 w 20"/>
                    <a:gd name="T53" fmla="*/ 0 h 192"/>
                    <a:gd name="T54" fmla="*/ 0 w 20"/>
                    <a:gd name="T55" fmla="*/ 0 h 192"/>
                    <a:gd name="T56" fmla="*/ 0 w 20"/>
                    <a:gd name="T57" fmla="*/ 0 h 192"/>
                    <a:gd name="T58" fmla="*/ 0 w 20"/>
                    <a:gd name="T59" fmla="*/ 0 h 192"/>
                    <a:gd name="T60" fmla="*/ 0 w 20"/>
                    <a:gd name="T61" fmla="*/ 0 h 192"/>
                    <a:gd name="T62" fmla="*/ 0 w 20"/>
                    <a:gd name="T63" fmla="*/ 0 h 192"/>
                    <a:gd name="T64" fmla="*/ 0 w 20"/>
                    <a:gd name="T65" fmla="*/ 0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
                    <a:gd name="T100" fmla="*/ 0 h 192"/>
                    <a:gd name="T101" fmla="*/ 20 w 20"/>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 h="192">
                      <a:moveTo>
                        <a:pt x="0" y="0"/>
                      </a:moveTo>
                      <a:lnTo>
                        <a:pt x="2" y="11"/>
                      </a:lnTo>
                      <a:lnTo>
                        <a:pt x="6" y="24"/>
                      </a:lnTo>
                      <a:lnTo>
                        <a:pt x="7" y="35"/>
                      </a:lnTo>
                      <a:lnTo>
                        <a:pt x="8" y="44"/>
                      </a:lnTo>
                      <a:lnTo>
                        <a:pt x="8" y="55"/>
                      </a:lnTo>
                      <a:lnTo>
                        <a:pt x="8" y="69"/>
                      </a:lnTo>
                      <a:lnTo>
                        <a:pt x="8" y="84"/>
                      </a:lnTo>
                      <a:lnTo>
                        <a:pt x="9" y="94"/>
                      </a:lnTo>
                      <a:lnTo>
                        <a:pt x="10" y="103"/>
                      </a:lnTo>
                      <a:lnTo>
                        <a:pt x="13" y="116"/>
                      </a:lnTo>
                      <a:lnTo>
                        <a:pt x="15" y="130"/>
                      </a:lnTo>
                      <a:lnTo>
                        <a:pt x="16" y="140"/>
                      </a:lnTo>
                      <a:lnTo>
                        <a:pt x="17" y="149"/>
                      </a:lnTo>
                      <a:lnTo>
                        <a:pt x="18" y="163"/>
                      </a:lnTo>
                      <a:lnTo>
                        <a:pt x="18" y="178"/>
                      </a:lnTo>
                      <a:lnTo>
                        <a:pt x="18" y="192"/>
                      </a:lnTo>
                      <a:lnTo>
                        <a:pt x="20" y="164"/>
                      </a:lnTo>
                      <a:lnTo>
                        <a:pt x="20" y="143"/>
                      </a:lnTo>
                      <a:lnTo>
                        <a:pt x="20" y="128"/>
                      </a:lnTo>
                      <a:lnTo>
                        <a:pt x="18" y="119"/>
                      </a:lnTo>
                      <a:lnTo>
                        <a:pt x="17" y="111"/>
                      </a:lnTo>
                      <a:lnTo>
                        <a:pt x="16" y="104"/>
                      </a:lnTo>
                      <a:lnTo>
                        <a:pt x="16" y="97"/>
                      </a:lnTo>
                      <a:lnTo>
                        <a:pt x="15" y="90"/>
                      </a:lnTo>
                      <a:lnTo>
                        <a:pt x="15" y="80"/>
                      </a:lnTo>
                      <a:lnTo>
                        <a:pt x="16" y="64"/>
                      </a:lnTo>
                      <a:lnTo>
                        <a:pt x="15" y="48"/>
                      </a:lnTo>
                      <a:lnTo>
                        <a:pt x="14" y="34"/>
                      </a:lnTo>
                      <a:lnTo>
                        <a:pt x="12" y="25"/>
                      </a:lnTo>
                      <a:lnTo>
                        <a:pt x="8" y="16"/>
                      </a:lnTo>
                      <a:lnTo>
                        <a:pt x="5"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86" name="Freeform 98"/>
                <p:cNvSpPr>
                  <a:spLocks noChangeAspect="1"/>
                </p:cNvSpPr>
                <p:nvPr/>
              </p:nvSpPr>
              <p:spPr bwMode="auto">
                <a:xfrm>
                  <a:off x="5246" y="2296"/>
                  <a:ext cx="32" cy="18"/>
                </a:xfrm>
                <a:custGeom>
                  <a:avLst/>
                  <a:gdLst>
                    <a:gd name="T0" fmla="*/ 0 w 71"/>
                    <a:gd name="T1" fmla="*/ 0 h 41"/>
                    <a:gd name="T2" fmla="*/ 0 w 71"/>
                    <a:gd name="T3" fmla="*/ 0 h 41"/>
                    <a:gd name="T4" fmla="*/ 0 w 71"/>
                    <a:gd name="T5" fmla="*/ 0 h 41"/>
                    <a:gd name="T6" fmla="*/ 0 w 71"/>
                    <a:gd name="T7" fmla="*/ 0 h 41"/>
                    <a:gd name="T8" fmla="*/ 0 w 71"/>
                    <a:gd name="T9" fmla="*/ 0 h 41"/>
                    <a:gd name="T10" fmla="*/ 0 w 71"/>
                    <a:gd name="T11" fmla="*/ 0 h 41"/>
                    <a:gd name="T12" fmla="*/ 0 w 71"/>
                    <a:gd name="T13" fmla="*/ 0 h 41"/>
                    <a:gd name="T14" fmla="*/ 0 w 71"/>
                    <a:gd name="T15" fmla="*/ 0 h 41"/>
                    <a:gd name="T16" fmla="*/ 0 w 71"/>
                    <a:gd name="T17" fmla="*/ 0 h 41"/>
                    <a:gd name="T18" fmla="*/ 0 w 71"/>
                    <a:gd name="T19" fmla="*/ 0 h 41"/>
                    <a:gd name="T20" fmla="*/ 0 w 71"/>
                    <a:gd name="T21" fmla="*/ 0 h 41"/>
                    <a:gd name="T22" fmla="*/ 0 w 71"/>
                    <a:gd name="T23" fmla="*/ 0 h 41"/>
                    <a:gd name="T24" fmla="*/ 0 w 71"/>
                    <a:gd name="T25" fmla="*/ 0 h 41"/>
                    <a:gd name="T26" fmla="*/ 0 w 71"/>
                    <a:gd name="T27" fmla="*/ 0 h 41"/>
                    <a:gd name="T28" fmla="*/ 0 w 71"/>
                    <a:gd name="T29" fmla="*/ 0 h 41"/>
                    <a:gd name="T30" fmla="*/ 0 w 71"/>
                    <a:gd name="T31" fmla="*/ 0 h 41"/>
                    <a:gd name="T32" fmla="*/ 0 w 71"/>
                    <a:gd name="T33" fmla="*/ 0 h 41"/>
                    <a:gd name="T34" fmla="*/ 0 w 71"/>
                    <a:gd name="T35" fmla="*/ 0 h 41"/>
                    <a:gd name="T36" fmla="*/ 0 w 71"/>
                    <a:gd name="T37" fmla="*/ 0 h 41"/>
                    <a:gd name="T38" fmla="*/ 0 w 71"/>
                    <a:gd name="T39" fmla="*/ 0 h 41"/>
                    <a:gd name="T40" fmla="*/ 0 w 71"/>
                    <a:gd name="T41" fmla="*/ 0 h 41"/>
                    <a:gd name="T42" fmla="*/ 0 w 71"/>
                    <a:gd name="T43" fmla="*/ 0 h 41"/>
                    <a:gd name="T44" fmla="*/ 0 w 71"/>
                    <a:gd name="T45" fmla="*/ 0 h 41"/>
                    <a:gd name="T46" fmla="*/ 0 w 71"/>
                    <a:gd name="T47" fmla="*/ 0 h 41"/>
                    <a:gd name="T48" fmla="*/ 0 w 71"/>
                    <a:gd name="T49" fmla="*/ 0 h 41"/>
                    <a:gd name="T50" fmla="*/ 0 w 71"/>
                    <a:gd name="T51" fmla="*/ 0 h 41"/>
                    <a:gd name="T52" fmla="*/ 0 w 71"/>
                    <a:gd name="T53" fmla="*/ 0 h 41"/>
                    <a:gd name="T54" fmla="*/ 0 w 71"/>
                    <a:gd name="T55" fmla="*/ 0 h 41"/>
                    <a:gd name="T56" fmla="*/ 0 w 71"/>
                    <a:gd name="T57" fmla="*/ 0 h 41"/>
                    <a:gd name="T58" fmla="*/ 0 w 71"/>
                    <a:gd name="T59" fmla="*/ 0 h 41"/>
                    <a:gd name="T60" fmla="*/ 0 w 71"/>
                    <a:gd name="T61" fmla="*/ 0 h 41"/>
                    <a:gd name="T62" fmla="*/ 0 w 71"/>
                    <a:gd name="T63" fmla="*/ 0 h 41"/>
                    <a:gd name="T64" fmla="*/ 0 w 71"/>
                    <a:gd name="T65" fmla="*/ 0 h 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1"/>
                    <a:gd name="T100" fmla="*/ 0 h 41"/>
                    <a:gd name="T101" fmla="*/ 71 w 71"/>
                    <a:gd name="T102" fmla="*/ 41 h 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1" h="41">
                      <a:moveTo>
                        <a:pt x="0" y="41"/>
                      </a:moveTo>
                      <a:lnTo>
                        <a:pt x="2" y="41"/>
                      </a:lnTo>
                      <a:lnTo>
                        <a:pt x="4" y="41"/>
                      </a:lnTo>
                      <a:lnTo>
                        <a:pt x="6" y="41"/>
                      </a:lnTo>
                      <a:lnTo>
                        <a:pt x="7" y="41"/>
                      </a:lnTo>
                      <a:lnTo>
                        <a:pt x="14" y="41"/>
                      </a:lnTo>
                      <a:lnTo>
                        <a:pt x="21" y="41"/>
                      </a:lnTo>
                      <a:lnTo>
                        <a:pt x="27" y="40"/>
                      </a:lnTo>
                      <a:lnTo>
                        <a:pt x="33" y="39"/>
                      </a:lnTo>
                      <a:lnTo>
                        <a:pt x="40" y="39"/>
                      </a:lnTo>
                      <a:lnTo>
                        <a:pt x="46" y="38"/>
                      </a:lnTo>
                      <a:lnTo>
                        <a:pt x="52" y="36"/>
                      </a:lnTo>
                      <a:lnTo>
                        <a:pt x="56" y="35"/>
                      </a:lnTo>
                      <a:lnTo>
                        <a:pt x="59" y="28"/>
                      </a:lnTo>
                      <a:lnTo>
                        <a:pt x="62" y="18"/>
                      </a:lnTo>
                      <a:lnTo>
                        <a:pt x="67" y="9"/>
                      </a:lnTo>
                      <a:lnTo>
                        <a:pt x="71" y="0"/>
                      </a:lnTo>
                      <a:lnTo>
                        <a:pt x="69" y="1"/>
                      </a:lnTo>
                      <a:lnTo>
                        <a:pt x="67" y="1"/>
                      </a:lnTo>
                      <a:lnTo>
                        <a:pt x="63" y="2"/>
                      </a:lnTo>
                      <a:lnTo>
                        <a:pt x="61" y="2"/>
                      </a:lnTo>
                      <a:lnTo>
                        <a:pt x="54" y="3"/>
                      </a:lnTo>
                      <a:lnTo>
                        <a:pt x="46" y="5"/>
                      </a:lnTo>
                      <a:lnTo>
                        <a:pt x="38" y="6"/>
                      </a:lnTo>
                      <a:lnTo>
                        <a:pt x="30" y="6"/>
                      </a:lnTo>
                      <a:lnTo>
                        <a:pt x="22" y="6"/>
                      </a:lnTo>
                      <a:lnTo>
                        <a:pt x="15" y="6"/>
                      </a:lnTo>
                      <a:lnTo>
                        <a:pt x="9" y="6"/>
                      </a:lnTo>
                      <a:lnTo>
                        <a:pt x="5" y="6"/>
                      </a:lnTo>
                      <a:lnTo>
                        <a:pt x="4" y="13"/>
                      </a:lnTo>
                      <a:lnTo>
                        <a:pt x="1" y="23"/>
                      </a:lnTo>
                      <a:lnTo>
                        <a:pt x="0" y="33"/>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487" name="Freeform 99"/>
                <p:cNvSpPr>
                  <a:spLocks noChangeAspect="1"/>
                </p:cNvSpPr>
                <p:nvPr/>
              </p:nvSpPr>
              <p:spPr bwMode="auto">
                <a:xfrm>
                  <a:off x="5189" y="2355"/>
                  <a:ext cx="146" cy="170"/>
                </a:xfrm>
                <a:custGeom>
                  <a:avLst/>
                  <a:gdLst>
                    <a:gd name="T0" fmla="*/ 0 w 326"/>
                    <a:gd name="T1" fmla="*/ 0 h 379"/>
                    <a:gd name="T2" fmla="*/ 0 w 326"/>
                    <a:gd name="T3" fmla="*/ 0 h 379"/>
                    <a:gd name="T4" fmla="*/ 0 w 326"/>
                    <a:gd name="T5" fmla="*/ 0 h 379"/>
                    <a:gd name="T6" fmla="*/ 0 w 326"/>
                    <a:gd name="T7" fmla="*/ 0 h 379"/>
                    <a:gd name="T8" fmla="*/ 0 w 326"/>
                    <a:gd name="T9" fmla="*/ 0 h 379"/>
                    <a:gd name="T10" fmla="*/ 0 w 326"/>
                    <a:gd name="T11" fmla="*/ 0 h 379"/>
                    <a:gd name="T12" fmla="*/ 0 w 326"/>
                    <a:gd name="T13" fmla="*/ 0 h 379"/>
                    <a:gd name="T14" fmla="*/ 0 w 326"/>
                    <a:gd name="T15" fmla="*/ 0 h 379"/>
                    <a:gd name="T16" fmla="*/ 0 w 326"/>
                    <a:gd name="T17" fmla="*/ 0 h 379"/>
                    <a:gd name="T18" fmla="*/ 0 w 326"/>
                    <a:gd name="T19" fmla="*/ 0 h 379"/>
                    <a:gd name="T20" fmla="*/ 0 w 326"/>
                    <a:gd name="T21" fmla="*/ 0 h 379"/>
                    <a:gd name="T22" fmla="*/ 0 w 326"/>
                    <a:gd name="T23" fmla="*/ 0 h 379"/>
                    <a:gd name="T24" fmla="*/ 0 w 326"/>
                    <a:gd name="T25" fmla="*/ 0 h 379"/>
                    <a:gd name="T26" fmla="*/ 0 w 326"/>
                    <a:gd name="T27" fmla="*/ 0 h 379"/>
                    <a:gd name="T28" fmla="*/ 0 w 326"/>
                    <a:gd name="T29" fmla="*/ 0 h 379"/>
                    <a:gd name="T30" fmla="*/ 0 w 326"/>
                    <a:gd name="T31" fmla="*/ 0 h 379"/>
                    <a:gd name="T32" fmla="*/ 0 w 326"/>
                    <a:gd name="T33" fmla="*/ 0 h 379"/>
                    <a:gd name="T34" fmla="*/ 0 w 326"/>
                    <a:gd name="T35" fmla="*/ 0 h 379"/>
                    <a:gd name="T36" fmla="*/ 0 w 326"/>
                    <a:gd name="T37" fmla="*/ 0 h 379"/>
                    <a:gd name="T38" fmla="*/ 0 w 326"/>
                    <a:gd name="T39" fmla="*/ 0 h 379"/>
                    <a:gd name="T40" fmla="*/ 0 w 326"/>
                    <a:gd name="T41" fmla="*/ 0 h 379"/>
                    <a:gd name="T42" fmla="*/ 0 w 326"/>
                    <a:gd name="T43" fmla="*/ 0 h 379"/>
                    <a:gd name="T44" fmla="*/ 0 w 326"/>
                    <a:gd name="T45" fmla="*/ 0 h 379"/>
                    <a:gd name="T46" fmla="*/ 0 w 326"/>
                    <a:gd name="T47" fmla="*/ 0 h 379"/>
                    <a:gd name="T48" fmla="*/ 0 w 326"/>
                    <a:gd name="T49" fmla="*/ 0 h 379"/>
                    <a:gd name="T50" fmla="*/ 0 w 326"/>
                    <a:gd name="T51" fmla="*/ 0 h 379"/>
                    <a:gd name="T52" fmla="*/ 0 w 326"/>
                    <a:gd name="T53" fmla="*/ 0 h 379"/>
                    <a:gd name="T54" fmla="*/ 0 w 326"/>
                    <a:gd name="T55" fmla="*/ 0 h 379"/>
                    <a:gd name="T56" fmla="*/ 0 w 326"/>
                    <a:gd name="T57" fmla="*/ 0 h 379"/>
                    <a:gd name="T58" fmla="*/ 0 w 326"/>
                    <a:gd name="T59" fmla="*/ 0 h 379"/>
                    <a:gd name="T60" fmla="*/ 0 w 326"/>
                    <a:gd name="T61" fmla="*/ 0 h 379"/>
                    <a:gd name="T62" fmla="*/ 0 w 326"/>
                    <a:gd name="T63" fmla="*/ 0 h 379"/>
                    <a:gd name="T64" fmla="*/ 0 w 326"/>
                    <a:gd name="T65" fmla="*/ 0 h 379"/>
                    <a:gd name="T66" fmla="*/ 0 w 326"/>
                    <a:gd name="T67" fmla="*/ 0 h 379"/>
                    <a:gd name="T68" fmla="*/ 0 w 326"/>
                    <a:gd name="T69" fmla="*/ 0 h 379"/>
                    <a:gd name="T70" fmla="*/ 0 w 326"/>
                    <a:gd name="T71" fmla="*/ 0 h 379"/>
                    <a:gd name="T72" fmla="*/ 0 w 326"/>
                    <a:gd name="T73" fmla="*/ 0 h 379"/>
                    <a:gd name="T74" fmla="*/ 0 w 326"/>
                    <a:gd name="T75" fmla="*/ 0 h 379"/>
                    <a:gd name="T76" fmla="*/ 0 w 326"/>
                    <a:gd name="T77" fmla="*/ 0 h 379"/>
                    <a:gd name="T78" fmla="*/ 0 w 326"/>
                    <a:gd name="T79" fmla="*/ 0 h 379"/>
                    <a:gd name="T80" fmla="*/ 0 w 326"/>
                    <a:gd name="T81" fmla="*/ 0 h 379"/>
                    <a:gd name="T82" fmla="*/ 0 w 326"/>
                    <a:gd name="T83" fmla="*/ 0 h 379"/>
                    <a:gd name="T84" fmla="*/ 0 w 326"/>
                    <a:gd name="T85" fmla="*/ 0 h 379"/>
                    <a:gd name="T86" fmla="*/ 0 w 326"/>
                    <a:gd name="T87" fmla="*/ 0 h 379"/>
                    <a:gd name="T88" fmla="*/ 0 w 326"/>
                    <a:gd name="T89" fmla="*/ 0 h 379"/>
                    <a:gd name="T90" fmla="*/ 0 w 326"/>
                    <a:gd name="T91" fmla="*/ 0 h 379"/>
                    <a:gd name="T92" fmla="*/ 0 w 326"/>
                    <a:gd name="T93" fmla="*/ 0 h 379"/>
                    <a:gd name="T94" fmla="*/ 0 w 326"/>
                    <a:gd name="T95" fmla="*/ 0 h 379"/>
                    <a:gd name="T96" fmla="*/ 0 w 326"/>
                    <a:gd name="T97" fmla="*/ 0 h 3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6"/>
                    <a:gd name="T148" fmla="*/ 0 h 379"/>
                    <a:gd name="T149" fmla="*/ 326 w 326"/>
                    <a:gd name="T150" fmla="*/ 379 h 3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6" h="379">
                      <a:moveTo>
                        <a:pt x="11" y="130"/>
                      </a:moveTo>
                      <a:lnTo>
                        <a:pt x="13" y="145"/>
                      </a:lnTo>
                      <a:lnTo>
                        <a:pt x="18" y="167"/>
                      </a:lnTo>
                      <a:lnTo>
                        <a:pt x="22" y="189"/>
                      </a:lnTo>
                      <a:lnTo>
                        <a:pt x="27" y="203"/>
                      </a:lnTo>
                      <a:lnTo>
                        <a:pt x="28" y="206"/>
                      </a:lnTo>
                      <a:lnTo>
                        <a:pt x="29" y="210"/>
                      </a:lnTo>
                      <a:lnTo>
                        <a:pt x="30" y="213"/>
                      </a:lnTo>
                      <a:lnTo>
                        <a:pt x="31" y="218"/>
                      </a:lnTo>
                      <a:lnTo>
                        <a:pt x="33" y="221"/>
                      </a:lnTo>
                      <a:lnTo>
                        <a:pt x="33" y="223"/>
                      </a:lnTo>
                      <a:lnTo>
                        <a:pt x="33" y="227"/>
                      </a:lnTo>
                      <a:lnTo>
                        <a:pt x="34" y="229"/>
                      </a:lnTo>
                      <a:lnTo>
                        <a:pt x="35" y="237"/>
                      </a:lnTo>
                      <a:lnTo>
                        <a:pt x="38" y="249"/>
                      </a:lnTo>
                      <a:lnTo>
                        <a:pt x="43" y="260"/>
                      </a:lnTo>
                      <a:lnTo>
                        <a:pt x="46" y="269"/>
                      </a:lnTo>
                      <a:lnTo>
                        <a:pt x="50" y="279"/>
                      </a:lnTo>
                      <a:lnTo>
                        <a:pt x="53" y="289"/>
                      </a:lnTo>
                      <a:lnTo>
                        <a:pt x="56" y="299"/>
                      </a:lnTo>
                      <a:lnTo>
                        <a:pt x="57" y="307"/>
                      </a:lnTo>
                      <a:lnTo>
                        <a:pt x="57" y="313"/>
                      </a:lnTo>
                      <a:lnTo>
                        <a:pt x="58" y="318"/>
                      </a:lnTo>
                      <a:lnTo>
                        <a:pt x="58" y="322"/>
                      </a:lnTo>
                      <a:lnTo>
                        <a:pt x="59" y="327"/>
                      </a:lnTo>
                      <a:lnTo>
                        <a:pt x="60" y="330"/>
                      </a:lnTo>
                      <a:lnTo>
                        <a:pt x="60" y="334"/>
                      </a:lnTo>
                      <a:lnTo>
                        <a:pt x="60" y="338"/>
                      </a:lnTo>
                      <a:lnTo>
                        <a:pt x="60" y="343"/>
                      </a:lnTo>
                      <a:lnTo>
                        <a:pt x="60" y="349"/>
                      </a:lnTo>
                      <a:lnTo>
                        <a:pt x="59" y="357"/>
                      </a:lnTo>
                      <a:lnTo>
                        <a:pt x="58" y="364"/>
                      </a:lnTo>
                      <a:lnTo>
                        <a:pt x="57" y="370"/>
                      </a:lnTo>
                      <a:lnTo>
                        <a:pt x="59" y="371"/>
                      </a:lnTo>
                      <a:lnTo>
                        <a:pt x="61" y="371"/>
                      </a:lnTo>
                      <a:lnTo>
                        <a:pt x="62" y="371"/>
                      </a:lnTo>
                      <a:lnTo>
                        <a:pt x="65" y="372"/>
                      </a:lnTo>
                      <a:lnTo>
                        <a:pt x="72" y="373"/>
                      </a:lnTo>
                      <a:lnTo>
                        <a:pt x="77" y="374"/>
                      </a:lnTo>
                      <a:lnTo>
                        <a:pt x="83" y="375"/>
                      </a:lnTo>
                      <a:lnTo>
                        <a:pt x="89" y="375"/>
                      </a:lnTo>
                      <a:lnTo>
                        <a:pt x="94" y="376"/>
                      </a:lnTo>
                      <a:lnTo>
                        <a:pt x="98" y="376"/>
                      </a:lnTo>
                      <a:lnTo>
                        <a:pt x="102" y="376"/>
                      </a:lnTo>
                      <a:lnTo>
                        <a:pt x="104" y="376"/>
                      </a:lnTo>
                      <a:lnTo>
                        <a:pt x="108" y="376"/>
                      </a:lnTo>
                      <a:lnTo>
                        <a:pt x="112" y="376"/>
                      </a:lnTo>
                      <a:lnTo>
                        <a:pt x="113" y="376"/>
                      </a:lnTo>
                      <a:lnTo>
                        <a:pt x="115" y="376"/>
                      </a:lnTo>
                      <a:lnTo>
                        <a:pt x="117" y="378"/>
                      </a:lnTo>
                      <a:lnTo>
                        <a:pt x="118" y="379"/>
                      </a:lnTo>
                      <a:lnTo>
                        <a:pt x="120" y="379"/>
                      </a:lnTo>
                      <a:lnTo>
                        <a:pt x="121" y="379"/>
                      </a:lnTo>
                      <a:lnTo>
                        <a:pt x="125" y="378"/>
                      </a:lnTo>
                      <a:lnTo>
                        <a:pt x="129" y="375"/>
                      </a:lnTo>
                      <a:lnTo>
                        <a:pt x="134" y="373"/>
                      </a:lnTo>
                      <a:lnTo>
                        <a:pt x="136" y="372"/>
                      </a:lnTo>
                      <a:lnTo>
                        <a:pt x="140" y="372"/>
                      </a:lnTo>
                      <a:lnTo>
                        <a:pt x="144" y="371"/>
                      </a:lnTo>
                      <a:lnTo>
                        <a:pt x="148" y="370"/>
                      </a:lnTo>
                      <a:lnTo>
                        <a:pt x="151" y="370"/>
                      </a:lnTo>
                      <a:lnTo>
                        <a:pt x="151" y="367"/>
                      </a:lnTo>
                      <a:lnTo>
                        <a:pt x="151" y="366"/>
                      </a:lnTo>
                      <a:lnTo>
                        <a:pt x="151" y="364"/>
                      </a:lnTo>
                      <a:lnTo>
                        <a:pt x="151" y="363"/>
                      </a:lnTo>
                      <a:lnTo>
                        <a:pt x="160" y="359"/>
                      </a:lnTo>
                      <a:lnTo>
                        <a:pt x="171" y="356"/>
                      </a:lnTo>
                      <a:lnTo>
                        <a:pt x="182" y="351"/>
                      </a:lnTo>
                      <a:lnTo>
                        <a:pt x="194" y="348"/>
                      </a:lnTo>
                      <a:lnTo>
                        <a:pt x="204" y="343"/>
                      </a:lnTo>
                      <a:lnTo>
                        <a:pt x="213" y="340"/>
                      </a:lnTo>
                      <a:lnTo>
                        <a:pt x="220" y="337"/>
                      </a:lnTo>
                      <a:lnTo>
                        <a:pt x="225" y="336"/>
                      </a:lnTo>
                      <a:lnTo>
                        <a:pt x="234" y="333"/>
                      </a:lnTo>
                      <a:lnTo>
                        <a:pt x="242" y="330"/>
                      </a:lnTo>
                      <a:lnTo>
                        <a:pt x="250" y="330"/>
                      </a:lnTo>
                      <a:lnTo>
                        <a:pt x="257" y="329"/>
                      </a:lnTo>
                      <a:lnTo>
                        <a:pt x="262" y="329"/>
                      </a:lnTo>
                      <a:lnTo>
                        <a:pt x="267" y="330"/>
                      </a:lnTo>
                      <a:lnTo>
                        <a:pt x="271" y="332"/>
                      </a:lnTo>
                      <a:lnTo>
                        <a:pt x="274" y="332"/>
                      </a:lnTo>
                      <a:lnTo>
                        <a:pt x="277" y="334"/>
                      </a:lnTo>
                      <a:lnTo>
                        <a:pt x="273" y="338"/>
                      </a:lnTo>
                      <a:lnTo>
                        <a:pt x="265" y="342"/>
                      </a:lnTo>
                      <a:lnTo>
                        <a:pt x="257" y="345"/>
                      </a:lnTo>
                      <a:lnTo>
                        <a:pt x="262" y="345"/>
                      </a:lnTo>
                      <a:lnTo>
                        <a:pt x="266" y="344"/>
                      </a:lnTo>
                      <a:lnTo>
                        <a:pt x="271" y="343"/>
                      </a:lnTo>
                      <a:lnTo>
                        <a:pt x="277" y="342"/>
                      </a:lnTo>
                      <a:lnTo>
                        <a:pt x="281" y="340"/>
                      </a:lnTo>
                      <a:lnTo>
                        <a:pt x="287" y="338"/>
                      </a:lnTo>
                      <a:lnTo>
                        <a:pt x="291" y="336"/>
                      </a:lnTo>
                      <a:lnTo>
                        <a:pt x="295" y="335"/>
                      </a:lnTo>
                      <a:lnTo>
                        <a:pt x="301" y="332"/>
                      </a:lnTo>
                      <a:lnTo>
                        <a:pt x="308" y="330"/>
                      </a:lnTo>
                      <a:lnTo>
                        <a:pt x="314" y="329"/>
                      </a:lnTo>
                      <a:lnTo>
                        <a:pt x="326" y="330"/>
                      </a:lnTo>
                      <a:lnTo>
                        <a:pt x="320" y="328"/>
                      </a:lnTo>
                      <a:lnTo>
                        <a:pt x="314" y="327"/>
                      </a:lnTo>
                      <a:lnTo>
                        <a:pt x="309" y="327"/>
                      </a:lnTo>
                      <a:lnTo>
                        <a:pt x="303" y="327"/>
                      </a:lnTo>
                      <a:lnTo>
                        <a:pt x="297" y="327"/>
                      </a:lnTo>
                      <a:lnTo>
                        <a:pt x="293" y="328"/>
                      </a:lnTo>
                      <a:lnTo>
                        <a:pt x="288" y="330"/>
                      </a:lnTo>
                      <a:lnTo>
                        <a:pt x="283" y="333"/>
                      </a:lnTo>
                      <a:lnTo>
                        <a:pt x="281" y="319"/>
                      </a:lnTo>
                      <a:lnTo>
                        <a:pt x="277" y="303"/>
                      </a:lnTo>
                      <a:lnTo>
                        <a:pt x="267" y="286"/>
                      </a:lnTo>
                      <a:lnTo>
                        <a:pt x="253" y="269"/>
                      </a:lnTo>
                      <a:lnTo>
                        <a:pt x="260" y="279"/>
                      </a:lnTo>
                      <a:lnTo>
                        <a:pt x="268" y="295"/>
                      </a:lnTo>
                      <a:lnTo>
                        <a:pt x="274" y="312"/>
                      </a:lnTo>
                      <a:lnTo>
                        <a:pt x="277" y="328"/>
                      </a:lnTo>
                      <a:lnTo>
                        <a:pt x="273" y="327"/>
                      </a:lnTo>
                      <a:lnTo>
                        <a:pt x="268" y="327"/>
                      </a:lnTo>
                      <a:lnTo>
                        <a:pt x="264" y="326"/>
                      </a:lnTo>
                      <a:lnTo>
                        <a:pt x="258" y="326"/>
                      </a:lnTo>
                      <a:lnTo>
                        <a:pt x="248" y="312"/>
                      </a:lnTo>
                      <a:lnTo>
                        <a:pt x="229" y="292"/>
                      </a:lnTo>
                      <a:lnTo>
                        <a:pt x="205" y="268"/>
                      </a:lnTo>
                      <a:lnTo>
                        <a:pt x="179" y="243"/>
                      </a:lnTo>
                      <a:lnTo>
                        <a:pt x="151" y="218"/>
                      </a:lnTo>
                      <a:lnTo>
                        <a:pt x="127" y="195"/>
                      </a:lnTo>
                      <a:lnTo>
                        <a:pt x="108" y="175"/>
                      </a:lnTo>
                      <a:lnTo>
                        <a:pt x="98" y="160"/>
                      </a:lnTo>
                      <a:lnTo>
                        <a:pt x="104" y="165"/>
                      </a:lnTo>
                      <a:lnTo>
                        <a:pt x="112" y="170"/>
                      </a:lnTo>
                      <a:lnTo>
                        <a:pt x="120" y="175"/>
                      </a:lnTo>
                      <a:lnTo>
                        <a:pt x="127" y="178"/>
                      </a:lnTo>
                      <a:lnTo>
                        <a:pt x="125" y="176"/>
                      </a:lnTo>
                      <a:lnTo>
                        <a:pt x="123" y="172"/>
                      </a:lnTo>
                      <a:lnTo>
                        <a:pt x="121" y="168"/>
                      </a:lnTo>
                      <a:lnTo>
                        <a:pt x="119" y="165"/>
                      </a:lnTo>
                      <a:lnTo>
                        <a:pt x="126" y="170"/>
                      </a:lnTo>
                      <a:lnTo>
                        <a:pt x="135" y="178"/>
                      </a:lnTo>
                      <a:lnTo>
                        <a:pt x="145" y="187"/>
                      </a:lnTo>
                      <a:lnTo>
                        <a:pt x="158" y="196"/>
                      </a:lnTo>
                      <a:lnTo>
                        <a:pt x="169" y="204"/>
                      </a:lnTo>
                      <a:lnTo>
                        <a:pt x="180" y="211"/>
                      </a:lnTo>
                      <a:lnTo>
                        <a:pt x="188" y="216"/>
                      </a:lnTo>
                      <a:lnTo>
                        <a:pt x="194" y="220"/>
                      </a:lnTo>
                      <a:lnTo>
                        <a:pt x="202" y="223"/>
                      </a:lnTo>
                      <a:lnTo>
                        <a:pt x="211" y="229"/>
                      </a:lnTo>
                      <a:lnTo>
                        <a:pt x="218" y="234"/>
                      </a:lnTo>
                      <a:lnTo>
                        <a:pt x="224" y="237"/>
                      </a:lnTo>
                      <a:lnTo>
                        <a:pt x="220" y="215"/>
                      </a:lnTo>
                      <a:lnTo>
                        <a:pt x="214" y="196"/>
                      </a:lnTo>
                      <a:lnTo>
                        <a:pt x="205" y="177"/>
                      </a:lnTo>
                      <a:lnTo>
                        <a:pt x="193" y="161"/>
                      </a:lnTo>
                      <a:lnTo>
                        <a:pt x="183" y="153"/>
                      </a:lnTo>
                      <a:lnTo>
                        <a:pt x="172" y="143"/>
                      </a:lnTo>
                      <a:lnTo>
                        <a:pt x="159" y="130"/>
                      </a:lnTo>
                      <a:lnTo>
                        <a:pt x="146" y="116"/>
                      </a:lnTo>
                      <a:lnTo>
                        <a:pt x="135" y="103"/>
                      </a:lnTo>
                      <a:lnTo>
                        <a:pt x="125" y="89"/>
                      </a:lnTo>
                      <a:lnTo>
                        <a:pt x="117" y="75"/>
                      </a:lnTo>
                      <a:lnTo>
                        <a:pt x="112" y="62"/>
                      </a:lnTo>
                      <a:lnTo>
                        <a:pt x="111" y="53"/>
                      </a:lnTo>
                      <a:lnTo>
                        <a:pt x="111" y="51"/>
                      </a:lnTo>
                      <a:lnTo>
                        <a:pt x="112" y="52"/>
                      </a:lnTo>
                      <a:lnTo>
                        <a:pt x="114" y="54"/>
                      </a:lnTo>
                      <a:lnTo>
                        <a:pt x="119" y="60"/>
                      </a:lnTo>
                      <a:lnTo>
                        <a:pt x="127" y="67"/>
                      </a:lnTo>
                      <a:lnTo>
                        <a:pt x="133" y="71"/>
                      </a:lnTo>
                      <a:lnTo>
                        <a:pt x="133" y="68"/>
                      </a:lnTo>
                      <a:lnTo>
                        <a:pt x="127" y="54"/>
                      </a:lnTo>
                      <a:lnTo>
                        <a:pt x="121" y="35"/>
                      </a:lnTo>
                      <a:lnTo>
                        <a:pt x="117" y="15"/>
                      </a:lnTo>
                      <a:lnTo>
                        <a:pt x="115" y="0"/>
                      </a:lnTo>
                      <a:lnTo>
                        <a:pt x="112" y="12"/>
                      </a:lnTo>
                      <a:lnTo>
                        <a:pt x="108" y="23"/>
                      </a:lnTo>
                      <a:lnTo>
                        <a:pt x="104" y="35"/>
                      </a:lnTo>
                      <a:lnTo>
                        <a:pt x="99" y="45"/>
                      </a:lnTo>
                      <a:lnTo>
                        <a:pt x="96" y="52"/>
                      </a:lnTo>
                      <a:lnTo>
                        <a:pt x="94" y="58"/>
                      </a:lnTo>
                      <a:lnTo>
                        <a:pt x="89" y="61"/>
                      </a:lnTo>
                      <a:lnTo>
                        <a:pt x="82" y="62"/>
                      </a:lnTo>
                      <a:lnTo>
                        <a:pt x="77" y="62"/>
                      </a:lnTo>
                      <a:lnTo>
                        <a:pt x="72" y="62"/>
                      </a:lnTo>
                      <a:lnTo>
                        <a:pt x="64" y="62"/>
                      </a:lnTo>
                      <a:lnTo>
                        <a:pt x="56" y="61"/>
                      </a:lnTo>
                      <a:lnTo>
                        <a:pt x="46" y="61"/>
                      </a:lnTo>
                      <a:lnTo>
                        <a:pt x="36" y="61"/>
                      </a:lnTo>
                      <a:lnTo>
                        <a:pt x="27" y="61"/>
                      </a:lnTo>
                      <a:lnTo>
                        <a:pt x="18" y="61"/>
                      </a:lnTo>
                      <a:lnTo>
                        <a:pt x="13" y="61"/>
                      </a:lnTo>
                      <a:lnTo>
                        <a:pt x="10" y="61"/>
                      </a:lnTo>
                      <a:lnTo>
                        <a:pt x="5" y="61"/>
                      </a:lnTo>
                      <a:lnTo>
                        <a:pt x="0" y="61"/>
                      </a:lnTo>
                      <a:lnTo>
                        <a:pt x="3" y="89"/>
                      </a:lnTo>
                      <a:lnTo>
                        <a:pt x="6" y="107"/>
                      </a:lnTo>
                      <a:lnTo>
                        <a:pt x="8" y="120"/>
                      </a:lnTo>
                      <a:lnTo>
                        <a:pt x="11" y="130"/>
                      </a:lnTo>
                      <a:lnTo>
                        <a:pt x="13" y="145"/>
                      </a:lnTo>
                      <a:lnTo>
                        <a:pt x="18" y="167"/>
                      </a:lnTo>
                      <a:lnTo>
                        <a:pt x="22" y="189"/>
                      </a:lnTo>
                      <a:lnTo>
                        <a:pt x="27" y="203"/>
                      </a:lnTo>
                      <a:lnTo>
                        <a:pt x="11" y="130"/>
                      </a:lnTo>
                      <a:close/>
                    </a:path>
                  </a:pathLst>
                </a:custGeom>
                <a:noFill/>
                <a:ln w="9525">
                  <a:solidFill>
                    <a:srgbClr val="004250"/>
                  </a:solidFill>
                  <a:round/>
                </a:ln>
              </p:spPr>
              <p:txBody>
                <a:bodyPr/>
                <a:lstStyle/>
                <a:p>
                  <a:endParaRPr lang="zh-CN" altLang="en-US" sz="100">
                    <a:solidFill>
                      <a:schemeClr val="tx1"/>
                    </a:solidFill>
                  </a:endParaRPr>
                </a:p>
              </p:txBody>
            </p:sp>
            <p:sp>
              <p:nvSpPr>
                <p:cNvPr id="488" name="Freeform 100"/>
                <p:cNvSpPr>
                  <a:spLocks noChangeAspect="1"/>
                </p:cNvSpPr>
                <p:nvPr/>
              </p:nvSpPr>
              <p:spPr bwMode="auto">
                <a:xfrm>
                  <a:off x="5235" y="2518"/>
                  <a:ext cx="22" cy="7"/>
                </a:xfrm>
                <a:custGeom>
                  <a:avLst/>
                  <a:gdLst>
                    <a:gd name="T0" fmla="*/ 0 w 47"/>
                    <a:gd name="T1" fmla="*/ 0 h 16"/>
                    <a:gd name="T2" fmla="*/ 0 w 47"/>
                    <a:gd name="T3" fmla="*/ 0 h 16"/>
                    <a:gd name="T4" fmla="*/ 0 w 47"/>
                    <a:gd name="T5" fmla="*/ 0 h 16"/>
                    <a:gd name="T6" fmla="*/ 0 w 47"/>
                    <a:gd name="T7" fmla="*/ 0 h 16"/>
                    <a:gd name="T8" fmla="*/ 0 w 47"/>
                    <a:gd name="T9" fmla="*/ 0 h 16"/>
                    <a:gd name="T10" fmla="*/ 0 w 47"/>
                    <a:gd name="T11" fmla="*/ 0 h 16"/>
                    <a:gd name="T12" fmla="*/ 0 w 47"/>
                    <a:gd name="T13" fmla="*/ 0 h 16"/>
                    <a:gd name="T14" fmla="*/ 0 w 47"/>
                    <a:gd name="T15" fmla="*/ 0 h 16"/>
                    <a:gd name="T16" fmla="*/ 0 w 47"/>
                    <a:gd name="T17" fmla="*/ 0 h 16"/>
                    <a:gd name="T18" fmla="*/ 0 w 47"/>
                    <a:gd name="T19" fmla="*/ 0 h 16"/>
                    <a:gd name="T20" fmla="*/ 0 w 47"/>
                    <a:gd name="T21" fmla="*/ 0 h 16"/>
                    <a:gd name="T22" fmla="*/ 0 w 47"/>
                    <a:gd name="T23" fmla="*/ 0 h 16"/>
                    <a:gd name="T24" fmla="*/ 0 w 47"/>
                    <a:gd name="T25" fmla="*/ 0 h 16"/>
                    <a:gd name="T26" fmla="*/ 0 w 47"/>
                    <a:gd name="T27" fmla="*/ 0 h 16"/>
                    <a:gd name="T28" fmla="*/ 0 w 47"/>
                    <a:gd name="T29" fmla="*/ 0 h 16"/>
                    <a:gd name="T30" fmla="*/ 0 w 47"/>
                    <a:gd name="T31" fmla="*/ 0 h 16"/>
                    <a:gd name="T32" fmla="*/ 0 w 47"/>
                    <a:gd name="T33" fmla="*/ 0 h 16"/>
                    <a:gd name="T34" fmla="*/ 0 w 47"/>
                    <a:gd name="T35" fmla="*/ 0 h 16"/>
                    <a:gd name="T36" fmla="*/ 0 w 47"/>
                    <a:gd name="T37" fmla="*/ 0 h 16"/>
                    <a:gd name="T38" fmla="*/ 0 w 47"/>
                    <a:gd name="T39" fmla="*/ 0 h 16"/>
                    <a:gd name="T40" fmla="*/ 0 w 47"/>
                    <a:gd name="T41" fmla="*/ 0 h 16"/>
                    <a:gd name="T42" fmla="*/ 0 w 47"/>
                    <a:gd name="T43" fmla="*/ 0 h 16"/>
                    <a:gd name="T44" fmla="*/ 0 w 47"/>
                    <a:gd name="T45" fmla="*/ 0 h 16"/>
                    <a:gd name="T46" fmla="*/ 0 w 47"/>
                    <a:gd name="T47" fmla="*/ 0 h 16"/>
                    <a:gd name="T48" fmla="*/ 0 w 47"/>
                    <a:gd name="T49" fmla="*/ 0 h 16"/>
                    <a:gd name="T50" fmla="*/ 0 w 47"/>
                    <a:gd name="T51" fmla="*/ 0 h 16"/>
                    <a:gd name="T52" fmla="*/ 0 w 47"/>
                    <a:gd name="T53" fmla="*/ 0 h 16"/>
                    <a:gd name="T54" fmla="*/ 0 w 47"/>
                    <a:gd name="T55" fmla="*/ 0 h 16"/>
                    <a:gd name="T56" fmla="*/ 0 w 47"/>
                    <a:gd name="T57" fmla="*/ 0 h 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
                    <a:gd name="T88" fmla="*/ 0 h 16"/>
                    <a:gd name="T89" fmla="*/ 47 w 47"/>
                    <a:gd name="T90" fmla="*/ 16 h 1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 h="16">
                      <a:moveTo>
                        <a:pt x="47" y="0"/>
                      </a:moveTo>
                      <a:lnTo>
                        <a:pt x="47" y="1"/>
                      </a:lnTo>
                      <a:lnTo>
                        <a:pt x="47" y="3"/>
                      </a:lnTo>
                      <a:lnTo>
                        <a:pt x="47" y="4"/>
                      </a:lnTo>
                      <a:lnTo>
                        <a:pt x="47" y="7"/>
                      </a:lnTo>
                      <a:lnTo>
                        <a:pt x="44" y="7"/>
                      </a:lnTo>
                      <a:lnTo>
                        <a:pt x="40" y="8"/>
                      </a:lnTo>
                      <a:lnTo>
                        <a:pt x="36" y="9"/>
                      </a:lnTo>
                      <a:lnTo>
                        <a:pt x="32" y="9"/>
                      </a:lnTo>
                      <a:lnTo>
                        <a:pt x="30" y="10"/>
                      </a:lnTo>
                      <a:lnTo>
                        <a:pt x="25" y="12"/>
                      </a:lnTo>
                      <a:lnTo>
                        <a:pt x="21" y="15"/>
                      </a:lnTo>
                      <a:lnTo>
                        <a:pt x="17" y="16"/>
                      </a:lnTo>
                      <a:lnTo>
                        <a:pt x="16" y="16"/>
                      </a:lnTo>
                      <a:lnTo>
                        <a:pt x="14" y="16"/>
                      </a:lnTo>
                      <a:lnTo>
                        <a:pt x="13" y="15"/>
                      </a:lnTo>
                      <a:lnTo>
                        <a:pt x="11" y="13"/>
                      </a:lnTo>
                      <a:lnTo>
                        <a:pt x="9" y="13"/>
                      </a:lnTo>
                      <a:lnTo>
                        <a:pt x="8" y="13"/>
                      </a:lnTo>
                      <a:lnTo>
                        <a:pt x="4" y="13"/>
                      </a:lnTo>
                      <a:lnTo>
                        <a:pt x="0" y="13"/>
                      </a:lnTo>
                      <a:lnTo>
                        <a:pt x="6" y="12"/>
                      </a:lnTo>
                      <a:lnTo>
                        <a:pt x="13" y="11"/>
                      </a:lnTo>
                      <a:lnTo>
                        <a:pt x="18" y="9"/>
                      </a:lnTo>
                      <a:lnTo>
                        <a:pt x="25" y="7"/>
                      </a:lnTo>
                      <a:lnTo>
                        <a:pt x="32" y="5"/>
                      </a:lnTo>
                      <a:lnTo>
                        <a:pt x="38" y="3"/>
                      </a:lnTo>
                      <a:lnTo>
                        <a:pt x="42" y="1"/>
                      </a:lnTo>
                      <a:lnTo>
                        <a:pt x="47" y="0"/>
                      </a:lnTo>
                      <a:close/>
                    </a:path>
                  </a:pathLst>
                </a:custGeom>
                <a:noFill/>
                <a:ln w="9525">
                  <a:solidFill>
                    <a:srgbClr val="004250"/>
                  </a:solidFill>
                  <a:round/>
                </a:ln>
              </p:spPr>
              <p:txBody>
                <a:bodyPr/>
                <a:lstStyle/>
                <a:p>
                  <a:endParaRPr lang="zh-CN" altLang="en-US" sz="100">
                    <a:solidFill>
                      <a:schemeClr val="tx1"/>
                    </a:solidFill>
                  </a:endParaRPr>
                </a:p>
              </p:txBody>
            </p:sp>
            <p:sp>
              <p:nvSpPr>
                <p:cNvPr id="489" name="Freeform 101"/>
                <p:cNvSpPr>
                  <a:spLocks noChangeAspect="1"/>
                </p:cNvSpPr>
                <p:nvPr/>
              </p:nvSpPr>
              <p:spPr bwMode="auto">
                <a:xfrm>
                  <a:off x="5232" y="2312"/>
                  <a:ext cx="103" cy="209"/>
                </a:xfrm>
                <a:custGeom>
                  <a:avLst/>
                  <a:gdLst>
                    <a:gd name="T0" fmla="*/ 0 w 228"/>
                    <a:gd name="T1" fmla="*/ 0 h 466"/>
                    <a:gd name="T2" fmla="*/ 0 w 228"/>
                    <a:gd name="T3" fmla="*/ 0 h 466"/>
                    <a:gd name="T4" fmla="*/ 0 w 228"/>
                    <a:gd name="T5" fmla="*/ 0 h 466"/>
                    <a:gd name="T6" fmla="*/ 0 w 228"/>
                    <a:gd name="T7" fmla="*/ 0 h 466"/>
                    <a:gd name="T8" fmla="*/ 0 w 228"/>
                    <a:gd name="T9" fmla="*/ 0 h 466"/>
                    <a:gd name="T10" fmla="*/ 0 w 228"/>
                    <a:gd name="T11" fmla="*/ 0 h 466"/>
                    <a:gd name="T12" fmla="*/ 0 w 228"/>
                    <a:gd name="T13" fmla="*/ 0 h 466"/>
                    <a:gd name="T14" fmla="*/ 0 w 228"/>
                    <a:gd name="T15" fmla="*/ 0 h 466"/>
                    <a:gd name="T16" fmla="*/ 0 w 228"/>
                    <a:gd name="T17" fmla="*/ 0 h 466"/>
                    <a:gd name="T18" fmla="*/ 0 w 228"/>
                    <a:gd name="T19" fmla="*/ 0 h 466"/>
                    <a:gd name="T20" fmla="*/ 0 w 228"/>
                    <a:gd name="T21" fmla="*/ 0 h 466"/>
                    <a:gd name="T22" fmla="*/ 0 w 228"/>
                    <a:gd name="T23" fmla="*/ 0 h 466"/>
                    <a:gd name="T24" fmla="*/ 0 w 228"/>
                    <a:gd name="T25" fmla="*/ 0 h 466"/>
                    <a:gd name="T26" fmla="*/ 0 w 228"/>
                    <a:gd name="T27" fmla="*/ 0 h 466"/>
                    <a:gd name="T28" fmla="*/ 0 w 228"/>
                    <a:gd name="T29" fmla="*/ 0 h 466"/>
                    <a:gd name="T30" fmla="*/ 0 w 228"/>
                    <a:gd name="T31" fmla="*/ 0 h 466"/>
                    <a:gd name="T32" fmla="*/ 0 w 228"/>
                    <a:gd name="T33" fmla="*/ 0 h 466"/>
                    <a:gd name="T34" fmla="*/ 0 w 228"/>
                    <a:gd name="T35" fmla="*/ 0 h 466"/>
                    <a:gd name="T36" fmla="*/ 0 w 228"/>
                    <a:gd name="T37" fmla="*/ 0 h 466"/>
                    <a:gd name="T38" fmla="*/ 0 w 228"/>
                    <a:gd name="T39" fmla="*/ 0 h 466"/>
                    <a:gd name="T40" fmla="*/ 0 w 228"/>
                    <a:gd name="T41" fmla="*/ 0 h 466"/>
                    <a:gd name="T42" fmla="*/ 0 w 228"/>
                    <a:gd name="T43" fmla="*/ 0 h 466"/>
                    <a:gd name="T44" fmla="*/ 0 w 228"/>
                    <a:gd name="T45" fmla="*/ 0 h 466"/>
                    <a:gd name="T46" fmla="*/ 0 w 228"/>
                    <a:gd name="T47" fmla="*/ 0 h 466"/>
                    <a:gd name="T48" fmla="*/ 0 w 228"/>
                    <a:gd name="T49" fmla="*/ 0 h 466"/>
                    <a:gd name="T50" fmla="*/ 0 w 228"/>
                    <a:gd name="T51" fmla="*/ 0 h 466"/>
                    <a:gd name="T52" fmla="*/ 0 w 228"/>
                    <a:gd name="T53" fmla="*/ 0 h 466"/>
                    <a:gd name="T54" fmla="*/ 0 w 228"/>
                    <a:gd name="T55" fmla="*/ 0 h 466"/>
                    <a:gd name="T56" fmla="*/ 0 w 228"/>
                    <a:gd name="T57" fmla="*/ 0 h 466"/>
                    <a:gd name="T58" fmla="*/ 0 w 228"/>
                    <a:gd name="T59" fmla="*/ 0 h 466"/>
                    <a:gd name="T60" fmla="*/ 0 w 228"/>
                    <a:gd name="T61" fmla="*/ 0 h 466"/>
                    <a:gd name="T62" fmla="*/ 0 w 228"/>
                    <a:gd name="T63" fmla="*/ 0 h 466"/>
                    <a:gd name="T64" fmla="*/ 0 w 228"/>
                    <a:gd name="T65" fmla="*/ 0 h 466"/>
                    <a:gd name="T66" fmla="*/ 0 w 228"/>
                    <a:gd name="T67" fmla="*/ 0 h 466"/>
                    <a:gd name="T68" fmla="*/ 0 w 228"/>
                    <a:gd name="T69" fmla="*/ 0 h 466"/>
                    <a:gd name="T70" fmla="*/ 0 w 228"/>
                    <a:gd name="T71" fmla="*/ 0 h 466"/>
                    <a:gd name="T72" fmla="*/ 0 w 228"/>
                    <a:gd name="T73" fmla="*/ 0 h 466"/>
                    <a:gd name="T74" fmla="*/ 0 w 228"/>
                    <a:gd name="T75" fmla="*/ 0 h 466"/>
                    <a:gd name="T76" fmla="*/ 0 w 228"/>
                    <a:gd name="T77" fmla="*/ 0 h 466"/>
                    <a:gd name="T78" fmla="*/ 0 w 228"/>
                    <a:gd name="T79" fmla="*/ 0 h 466"/>
                    <a:gd name="T80" fmla="*/ 0 w 228"/>
                    <a:gd name="T81" fmla="*/ 0 h 466"/>
                    <a:gd name="T82" fmla="*/ 0 w 228"/>
                    <a:gd name="T83" fmla="*/ 0 h 466"/>
                    <a:gd name="T84" fmla="*/ 0 w 228"/>
                    <a:gd name="T85" fmla="*/ 0 h 466"/>
                    <a:gd name="T86" fmla="*/ 0 w 228"/>
                    <a:gd name="T87" fmla="*/ 0 h 466"/>
                    <a:gd name="T88" fmla="*/ 0 w 228"/>
                    <a:gd name="T89" fmla="*/ 0 h 466"/>
                    <a:gd name="T90" fmla="*/ 0 w 228"/>
                    <a:gd name="T91" fmla="*/ 0 h 466"/>
                    <a:gd name="T92" fmla="*/ 0 w 228"/>
                    <a:gd name="T93" fmla="*/ 0 h 466"/>
                    <a:gd name="T94" fmla="*/ 0 w 228"/>
                    <a:gd name="T95" fmla="*/ 0 h 466"/>
                    <a:gd name="T96" fmla="*/ 0 w 228"/>
                    <a:gd name="T97" fmla="*/ 0 h 466"/>
                    <a:gd name="T98" fmla="*/ 0 w 228"/>
                    <a:gd name="T99" fmla="*/ 0 h 466"/>
                    <a:gd name="T100" fmla="*/ 0 w 228"/>
                    <a:gd name="T101" fmla="*/ 0 h 466"/>
                    <a:gd name="T102" fmla="*/ 0 w 228"/>
                    <a:gd name="T103" fmla="*/ 0 h 466"/>
                    <a:gd name="T104" fmla="*/ 0 w 228"/>
                    <a:gd name="T105" fmla="*/ 0 h 4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8"/>
                    <a:gd name="T160" fmla="*/ 0 h 466"/>
                    <a:gd name="T161" fmla="*/ 228 w 228"/>
                    <a:gd name="T162" fmla="*/ 466 h 4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8" h="466">
                      <a:moveTo>
                        <a:pt x="185" y="428"/>
                      </a:moveTo>
                      <a:lnTo>
                        <a:pt x="183" y="414"/>
                      </a:lnTo>
                      <a:lnTo>
                        <a:pt x="179" y="398"/>
                      </a:lnTo>
                      <a:lnTo>
                        <a:pt x="169" y="381"/>
                      </a:lnTo>
                      <a:lnTo>
                        <a:pt x="155" y="364"/>
                      </a:lnTo>
                      <a:lnTo>
                        <a:pt x="162" y="374"/>
                      </a:lnTo>
                      <a:lnTo>
                        <a:pt x="170" y="390"/>
                      </a:lnTo>
                      <a:lnTo>
                        <a:pt x="176" y="407"/>
                      </a:lnTo>
                      <a:lnTo>
                        <a:pt x="179" y="423"/>
                      </a:lnTo>
                      <a:lnTo>
                        <a:pt x="175" y="422"/>
                      </a:lnTo>
                      <a:lnTo>
                        <a:pt x="170" y="422"/>
                      </a:lnTo>
                      <a:lnTo>
                        <a:pt x="166" y="421"/>
                      </a:lnTo>
                      <a:lnTo>
                        <a:pt x="160" y="421"/>
                      </a:lnTo>
                      <a:lnTo>
                        <a:pt x="150" y="407"/>
                      </a:lnTo>
                      <a:lnTo>
                        <a:pt x="131" y="387"/>
                      </a:lnTo>
                      <a:lnTo>
                        <a:pt x="107" y="363"/>
                      </a:lnTo>
                      <a:lnTo>
                        <a:pt x="81" y="338"/>
                      </a:lnTo>
                      <a:lnTo>
                        <a:pt x="53" y="313"/>
                      </a:lnTo>
                      <a:lnTo>
                        <a:pt x="29" y="290"/>
                      </a:lnTo>
                      <a:lnTo>
                        <a:pt x="10" y="270"/>
                      </a:lnTo>
                      <a:lnTo>
                        <a:pt x="0" y="255"/>
                      </a:lnTo>
                      <a:lnTo>
                        <a:pt x="6" y="260"/>
                      </a:lnTo>
                      <a:lnTo>
                        <a:pt x="14" y="265"/>
                      </a:lnTo>
                      <a:lnTo>
                        <a:pt x="22" y="270"/>
                      </a:lnTo>
                      <a:lnTo>
                        <a:pt x="29" y="273"/>
                      </a:lnTo>
                      <a:lnTo>
                        <a:pt x="27" y="271"/>
                      </a:lnTo>
                      <a:lnTo>
                        <a:pt x="25" y="267"/>
                      </a:lnTo>
                      <a:lnTo>
                        <a:pt x="23" y="263"/>
                      </a:lnTo>
                      <a:lnTo>
                        <a:pt x="21" y="260"/>
                      </a:lnTo>
                      <a:lnTo>
                        <a:pt x="28" y="265"/>
                      </a:lnTo>
                      <a:lnTo>
                        <a:pt x="37" y="273"/>
                      </a:lnTo>
                      <a:lnTo>
                        <a:pt x="47" y="282"/>
                      </a:lnTo>
                      <a:lnTo>
                        <a:pt x="60" y="291"/>
                      </a:lnTo>
                      <a:lnTo>
                        <a:pt x="71" y="299"/>
                      </a:lnTo>
                      <a:lnTo>
                        <a:pt x="82" y="306"/>
                      </a:lnTo>
                      <a:lnTo>
                        <a:pt x="90" y="311"/>
                      </a:lnTo>
                      <a:lnTo>
                        <a:pt x="96" y="315"/>
                      </a:lnTo>
                      <a:lnTo>
                        <a:pt x="104" y="318"/>
                      </a:lnTo>
                      <a:lnTo>
                        <a:pt x="113" y="324"/>
                      </a:lnTo>
                      <a:lnTo>
                        <a:pt x="120" y="329"/>
                      </a:lnTo>
                      <a:lnTo>
                        <a:pt x="126" y="332"/>
                      </a:lnTo>
                      <a:lnTo>
                        <a:pt x="122" y="310"/>
                      </a:lnTo>
                      <a:lnTo>
                        <a:pt x="116" y="291"/>
                      </a:lnTo>
                      <a:lnTo>
                        <a:pt x="107" y="272"/>
                      </a:lnTo>
                      <a:lnTo>
                        <a:pt x="95" y="256"/>
                      </a:lnTo>
                      <a:lnTo>
                        <a:pt x="85" y="248"/>
                      </a:lnTo>
                      <a:lnTo>
                        <a:pt x="74" y="238"/>
                      </a:lnTo>
                      <a:lnTo>
                        <a:pt x="61" y="225"/>
                      </a:lnTo>
                      <a:lnTo>
                        <a:pt x="48" y="211"/>
                      </a:lnTo>
                      <a:lnTo>
                        <a:pt x="37" y="198"/>
                      </a:lnTo>
                      <a:lnTo>
                        <a:pt x="27" y="184"/>
                      </a:lnTo>
                      <a:lnTo>
                        <a:pt x="19" y="170"/>
                      </a:lnTo>
                      <a:lnTo>
                        <a:pt x="14" y="157"/>
                      </a:lnTo>
                      <a:lnTo>
                        <a:pt x="13" y="148"/>
                      </a:lnTo>
                      <a:lnTo>
                        <a:pt x="13" y="146"/>
                      </a:lnTo>
                      <a:lnTo>
                        <a:pt x="14" y="147"/>
                      </a:lnTo>
                      <a:lnTo>
                        <a:pt x="16" y="149"/>
                      </a:lnTo>
                      <a:lnTo>
                        <a:pt x="21" y="155"/>
                      </a:lnTo>
                      <a:lnTo>
                        <a:pt x="29" y="162"/>
                      </a:lnTo>
                      <a:lnTo>
                        <a:pt x="35" y="166"/>
                      </a:lnTo>
                      <a:lnTo>
                        <a:pt x="35" y="163"/>
                      </a:lnTo>
                      <a:lnTo>
                        <a:pt x="29" y="149"/>
                      </a:lnTo>
                      <a:lnTo>
                        <a:pt x="23" y="130"/>
                      </a:lnTo>
                      <a:lnTo>
                        <a:pt x="19" y="110"/>
                      </a:lnTo>
                      <a:lnTo>
                        <a:pt x="17" y="95"/>
                      </a:lnTo>
                      <a:lnTo>
                        <a:pt x="22" y="72"/>
                      </a:lnTo>
                      <a:lnTo>
                        <a:pt x="25" y="50"/>
                      </a:lnTo>
                      <a:lnTo>
                        <a:pt x="28" y="27"/>
                      </a:lnTo>
                      <a:lnTo>
                        <a:pt x="30" y="6"/>
                      </a:lnTo>
                      <a:lnTo>
                        <a:pt x="37" y="6"/>
                      </a:lnTo>
                      <a:lnTo>
                        <a:pt x="44" y="6"/>
                      </a:lnTo>
                      <a:lnTo>
                        <a:pt x="52" y="5"/>
                      </a:lnTo>
                      <a:lnTo>
                        <a:pt x="59" y="5"/>
                      </a:lnTo>
                      <a:lnTo>
                        <a:pt x="67" y="4"/>
                      </a:lnTo>
                      <a:lnTo>
                        <a:pt x="74" y="3"/>
                      </a:lnTo>
                      <a:lnTo>
                        <a:pt x="81" y="2"/>
                      </a:lnTo>
                      <a:lnTo>
                        <a:pt x="86" y="0"/>
                      </a:lnTo>
                      <a:lnTo>
                        <a:pt x="95" y="6"/>
                      </a:lnTo>
                      <a:lnTo>
                        <a:pt x="103" y="16"/>
                      </a:lnTo>
                      <a:lnTo>
                        <a:pt x="109" y="27"/>
                      </a:lnTo>
                      <a:lnTo>
                        <a:pt x="115" y="39"/>
                      </a:lnTo>
                      <a:lnTo>
                        <a:pt x="121" y="50"/>
                      </a:lnTo>
                      <a:lnTo>
                        <a:pt x="126" y="62"/>
                      </a:lnTo>
                      <a:lnTo>
                        <a:pt x="128" y="71"/>
                      </a:lnTo>
                      <a:lnTo>
                        <a:pt x="130" y="79"/>
                      </a:lnTo>
                      <a:lnTo>
                        <a:pt x="131" y="88"/>
                      </a:lnTo>
                      <a:lnTo>
                        <a:pt x="132" y="102"/>
                      </a:lnTo>
                      <a:lnTo>
                        <a:pt x="132" y="117"/>
                      </a:lnTo>
                      <a:lnTo>
                        <a:pt x="132" y="131"/>
                      </a:lnTo>
                      <a:lnTo>
                        <a:pt x="136" y="142"/>
                      </a:lnTo>
                      <a:lnTo>
                        <a:pt x="144" y="154"/>
                      </a:lnTo>
                      <a:lnTo>
                        <a:pt x="153" y="162"/>
                      </a:lnTo>
                      <a:lnTo>
                        <a:pt x="162" y="168"/>
                      </a:lnTo>
                      <a:lnTo>
                        <a:pt x="162" y="185"/>
                      </a:lnTo>
                      <a:lnTo>
                        <a:pt x="164" y="210"/>
                      </a:lnTo>
                      <a:lnTo>
                        <a:pt x="166" y="238"/>
                      </a:lnTo>
                      <a:lnTo>
                        <a:pt x="168" y="262"/>
                      </a:lnTo>
                      <a:lnTo>
                        <a:pt x="172" y="267"/>
                      </a:lnTo>
                      <a:lnTo>
                        <a:pt x="175" y="275"/>
                      </a:lnTo>
                      <a:lnTo>
                        <a:pt x="180" y="284"/>
                      </a:lnTo>
                      <a:lnTo>
                        <a:pt x="185" y="295"/>
                      </a:lnTo>
                      <a:lnTo>
                        <a:pt x="191" y="307"/>
                      </a:lnTo>
                      <a:lnTo>
                        <a:pt x="197" y="317"/>
                      </a:lnTo>
                      <a:lnTo>
                        <a:pt x="202" y="326"/>
                      </a:lnTo>
                      <a:lnTo>
                        <a:pt x="205" y="333"/>
                      </a:lnTo>
                      <a:lnTo>
                        <a:pt x="212" y="351"/>
                      </a:lnTo>
                      <a:lnTo>
                        <a:pt x="220" y="376"/>
                      </a:lnTo>
                      <a:lnTo>
                        <a:pt x="227" y="404"/>
                      </a:lnTo>
                      <a:lnTo>
                        <a:pt x="228" y="425"/>
                      </a:lnTo>
                      <a:lnTo>
                        <a:pt x="225" y="427"/>
                      </a:lnTo>
                      <a:lnTo>
                        <a:pt x="220" y="429"/>
                      </a:lnTo>
                      <a:lnTo>
                        <a:pt x="215" y="431"/>
                      </a:lnTo>
                      <a:lnTo>
                        <a:pt x="208" y="435"/>
                      </a:lnTo>
                      <a:lnTo>
                        <a:pt x="203" y="439"/>
                      </a:lnTo>
                      <a:lnTo>
                        <a:pt x="197" y="443"/>
                      </a:lnTo>
                      <a:lnTo>
                        <a:pt x="191" y="446"/>
                      </a:lnTo>
                      <a:lnTo>
                        <a:pt x="185" y="450"/>
                      </a:lnTo>
                      <a:lnTo>
                        <a:pt x="181" y="452"/>
                      </a:lnTo>
                      <a:lnTo>
                        <a:pt x="174" y="454"/>
                      </a:lnTo>
                      <a:lnTo>
                        <a:pt x="166" y="458"/>
                      </a:lnTo>
                      <a:lnTo>
                        <a:pt x="158" y="459"/>
                      </a:lnTo>
                      <a:lnTo>
                        <a:pt x="149" y="461"/>
                      </a:lnTo>
                      <a:lnTo>
                        <a:pt x="141" y="463"/>
                      </a:lnTo>
                      <a:lnTo>
                        <a:pt x="131" y="465"/>
                      </a:lnTo>
                      <a:lnTo>
                        <a:pt x="123" y="466"/>
                      </a:lnTo>
                      <a:lnTo>
                        <a:pt x="123" y="458"/>
                      </a:lnTo>
                      <a:lnTo>
                        <a:pt x="124" y="448"/>
                      </a:lnTo>
                      <a:lnTo>
                        <a:pt x="126" y="438"/>
                      </a:lnTo>
                      <a:lnTo>
                        <a:pt x="127" y="431"/>
                      </a:lnTo>
                      <a:lnTo>
                        <a:pt x="136" y="428"/>
                      </a:lnTo>
                      <a:lnTo>
                        <a:pt x="144" y="425"/>
                      </a:lnTo>
                      <a:lnTo>
                        <a:pt x="152" y="425"/>
                      </a:lnTo>
                      <a:lnTo>
                        <a:pt x="159" y="424"/>
                      </a:lnTo>
                      <a:lnTo>
                        <a:pt x="164" y="424"/>
                      </a:lnTo>
                      <a:lnTo>
                        <a:pt x="169" y="425"/>
                      </a:lnTo>
                      <a:lnTo>
                        <a:pt x="173" y="427"/>
                      </a:lnTo>
                      <a:lnTo>
                        <a:pt x="176" y="427"/>
                      </a:lnTo>
                      <a:lnTo>
                        <a:pt x="179" y="429"/>
                      </a:lnTo>
                      <a:lnTo>
                        <a:pt x="175" y="433"/>
                      </a:lnTo>
                      <a:lnTo>
                        <a:pt x="167" y="437"/>
                      </a:lnTo>
                      <a:lnTo>
                        <a:pt x="159" y="440"/>
                      </a:lnTo>
                      <a:lnTo>
                        <a:pt x="164" y="440"/>
                      </a:lnTo>
                      <a:lnTo>
                        <a:pt x="168" y="439"/>
                      </a:lnTo>
                      <a:lnTo>
                        <a:pt x="173" y="438"/>
                      </a:lnTo>
                      <a:lnTo>
                        <a:pt x="179" y="437"/>
                      </a:lnTo>
                      <a:lnTo>
                        <a:pt x="183" y="435"/>
                      </a:lnTo>
                      <a:lnTo>
                        <a:pt x="189" y="433"/>
                      </a:lnTo>
                      <a:lnTo>
                        <a:pt x="193" y="431"/>
                      </a:lnTo>
                      <a:lnTo>
                        <a:pt x="197" y="430"/>
                      </a:lnTo>
                      <a:lnTo>
                        <a:pt x="203" y="427"/>
                      </a:lnTo>
                      <a:lnTo>
                        <a:pt x="210" y="425"/>
                      </a:lnTo>
                      <a:lnTo>
                        <a:pt x="216" y="424"/>
                      </a:lnTo>
                      <a:lnTo>
                        <a:pt x="228" y="425"/>
                      </a:lnTo>
                      <a:lnTo>
                        <a:pt x="222" y="423"/>
                      </a:lnTo>
                      <a:lnTo>
                        <a:pt x="216" y="422"/>
                      </a:lnTo>
                      <a:lnTo>
                        <a:pt x="211" y="422"/>
                      </a:lnTo>
                      <a:lnTo>
                        <a:pt x="205" y="422"/>
                      </a:lnTo>
                      <a:lnTo>
                        <a:pt x="199" y="422"/>
                      </a:lnTo>
                      <a:lnTo>
                        <a:pt x="195" y="423"/>
                      </a:lnTo>
                      <a:lnTo>
                        <a:pt x="190" y="425"/>
                      </a:lnTo>
                      <a:lnTo>
                        <a:pt x="185" y="428"/>
                      </a:lnTo>
                      <a:close/>
                    </a:path>
                  </a:pathLst>
                </a:custGeom>
                <a:noFill/>
                <a:ln w="9525">
                  <a:solidFill>
                    <a:srgbClr val="004250"/>
                  </a:solidFill>
                  <a:round/>
                </a:ln>
              </p:spPr>
              <p:txBody>
                <a:bodyPr/>
                <a:lstStyle/>
                <a:p>
                  <a:endParaRPr lang="zh-CN" altLang="en-US" sz="100">
                    <a:solidFill>
                      <a:schemeClr val="tx1"/>
                    </a:solidFill>
                  </a:endParaRPr>
                </a:p>
              </p:txBody>
            </p:sp>
            <p:sp>
              <p:nvSpPr>
                <p:cNvPr id="490" name="Freeform 102"/>
                <p:cNvSpPr>
                  <a:spLocks noChangeAspect="1"/>
                </p:cNvSpPr>
                <p:nvPr/>
              </p:nvSpPr>
              <p:spPr bwMode="auto">
                <a:xfrm>
                  <a:off x="5200" y="2446"/>
                  <a:ext cx="10" cy="11"/>
                </a:xfrm>
                <a:custGeom>
                  <a:avLst/>
                  <a:gdLst>
                    <a:gd name="T0" fmla="*/ 1 w 20"/>
                    <a:gd name="T1" fmla="*/ 0 h 24"/>
                    <a:gd name="T2" fmla="*/ 1 w 20"/>
                    <a:gd name="T3" fmla="*/ 0 h 24"/>
                    <a:gd name="T4" fmla="*/ 1 w 20"/>
                    <a:gd name="T5" fmla="*/ 0 h 24"/>
                    <a:gd name="T6" fmla="*/ 1 w 20"/>
                    <a:gd name="T7" fmla="*/ 0 h 24"/>
                    <a:gd name="T8" fmla="*/ 0 w 20"/>
                    <a:gd name="T9" fmla="*/ 0 h 24"/>
                    <a:gd name="T10" fmla="*/ 1 w 20"/>
                    <a:gd name="T11" fmla="*/ 0 h 24"/>
                    <a:gd name="T12" fmla="*/ 1 w 20"/>
                    <a:gd name="T13" fmla="*/ 0 h 24"/>
                    <a:gd name="T14" fmla="*/ 1 w 20"/>
                    <a:gd name="T15" fmla="*/ 0 h 24"/>
                    <a:gd name="T16" fmla="*/ 1 w 20"/>
                    <a:gd name="T17" fmla="*/ 0 h 24"/>
                    <a:gd name="T18" fmla="*/ 1 w 20"/>
                    <a:gd name="T19" fmla="*/ 0 h 24"/>
                    <a:gd name="T20" fmla="*/ 1 w 20"/>
                    <a:gd name="T21" fmla="*/ 0 h 24"/>
                    <a:gd name="T22" fmla="*/ 1 w 20"/>
                    <a:gd name="T23" fmla="*/ 0 h 24"/>
                    <a:gd name="T24" fmla="*/ 1 w 2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24"/>
                    <a:gd name="T41" fmla="*/ 20 w 20"/>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24">
                      <a:moveTo>
                        <a:pt x="4" y="15"/>
                      </a:moveTo>
                      <a:lnTo>
                        <a:pt x="3" y="10"/>
                      </a:lnTo>
                      <a:lnTo>
                        <a:pt x="2" y="7"/>
                      </a:lnTo>
                      <a:lnTo>
                        <a:pt x="1" y="3"/>
                      </a:lnTo>
                      <a:lnTo>
                        <a:pt x="0" y="0"/>
                      </a:lnTo>
                      <a:lnTo>
                        <a:pt x="6" y="8"/>
                      </a:lnTo>
                      <a:lnTo>
                        <a:pt x="10" y="13"/>
                      </a:lnTo>
                      <a:lnTo>
                        <a:pt x="16" y="19"/>
                      </a:lnTo>
                      <a:lnTo>
                        <a:pt x="20" y="24"/>
                      </a:lnTo>
                      <a:lnTo>
                        <a:pt x="16" y="22"/>
                      </a:lnTo>
                      <a:lnTo>
                        <a:pt x="12" y="19"/>
                      </a:lnTo>
                      <a:lnTo>
                        <a:pt x="9" y="17"/>
                      </a:lnTo>
                      <a:lnTo>
                        <a:pt x="4" y="15"/>
                      </a:lnTo>
                      <a:close/>
                    </a:path>
                  </a:pathLst>
                </a:custGeom>
                <a:noFill/>
                <a:ln w="9525">
                  <a:solidFill>
                    <a:srgbClr val="004250"/>
                  </a:solidFill>
                  <a:round/>
                </a:ln>
              </p:spPr>
              <p:txBody>
                <a:bodyPr/>
                <a:lstStyle/>
                <a:p>
                  <a:endParaRPr lang="zh-CN" altLang="en-US" sz="100">
                    <a:solidFill>
                      <a:schemeClr val="tx1"/>
                    </a:solidFill>
                  </a:endParaRPr>
                </a:p>
              </p:txBody>
            </p:sp>
            <p:sp>
              <p:nvSpPr>
                <p:cNvPr id="491" name="Freeform 103"/>
                <p:cNvSpPr>
                  <a:spLocks noChangeAspect="1"/>
                </p:cNvSpPr>
                <p:nvPr/>
              </p:nvSpPr>
              <p:spPr bwMode="auto">
                <a:xfrm>
                  <a:off x="5308" y="2430"/>
                  <a:ext cx="17" cy="40"/>
                </a:xfrm>
                <a:custGeom>
                  <a:avLst/>
                  <a:gdLst>
                    <a:gd name="T0" fmla="*/ 0 w 38"/>
                    <a:gd name="T1" fmla="*/ 0 h 91"/>
                    <a:gd name="T2" fmla="*/ 0 w 38"/>
                    <a:gd name="T3" fmla="*/ 0 h 91"/>
                    <a:gd name="T4" fmla="*/ 0 w 38"/>
                    <a:gd name="T5" fmla="*/ 0 h 91"/>
                    <a:gd name="T6" fmla="*/ 0 w 38"/>
                    <a:gd name="T7" fmla="*/ 0 h 91"/>
                    <a:gd name="T8" fmla="*/ 0 w 38"/>
                    <a:gd name="T9" fmla="*/ 0 h 91"/>
                    <a:gd name="T10" fmla="*/ 0 w 38"/>
                    <a:gd name="T11" fmla="*/ 0 h 91"/>
                    <a:gd name="T12" fmla="*/ 0 w 38"/>
                    <a:gd name="T13" fmla="*/ 0 h 91"/>
                    <a:gd name="T14" fmla="*/ 0 w 38"/>
                    <a:gd name="T15" fmla="*/ 0 h 91"/>
                    <a:gd name="T16" fmla="*/ 0 w 38"/>
                    <a:gd name="T17" fmla="*/ 0 h 91"/>
                    <a:gd name="T18" fmla="*/ 0 w 38"/>
                    <a:gd name="T19" fmla="*/ 0 h 91"/>
                    <a:gd name="T20" fmla="*/ 0 w 38"/>
                    <a:gd name="T21" fmla="*/ 0 h 91"/>
                    <a:gd name="T22" fmla="*/ 0 w 38"/>
                    <a:gd name="T23" fmla="*/ 0 h 91"/>
                    <a:gd name="T24" fmla="*/ 0 w 38"/>
                    <a:gd name="T25" fmla="*/ 0 h 91"/>
                    <a:gd name="T26" fmla="*/ 0 w 38"/>
                    <a:gd name="T27" fmla="*/ 0 h 91"/>
                    <a:gd name="T28" fmla="*/ 0 w 38"/>
                    <a:gd name="T29" fmla="*/ 0 h 91"/>
                    <a:gd name="T30" fmla="*/ 0 w 38"/>
                    <a:gd name="T31" fmla="*/ 0 h 91"/>
                    <a:gd name="T32" fmla="*/ 0 w 38"/>
                    <a:gd name="T33" fmla="*/ 0 h 91"/>
                    <a:gd name="T34" fmla="*/ 0 w 38"/>
                    <a:gd name="T35" fmla="*/ 0 h 91"/>
                    <a:gd name="T36" fmla="*/ 0 w 38"/>
                    <a:gd name="T37" fmla="*/ 0 h 91"/>
                    <a:gd name="T38" fmla="*/ 0 w 38"/>
                    <a:gd name="T39" fmla="*/ 0 h 91"/>
                    <a:gd name="T40" fmla="*/ 0 w 38"/>
                    <a:gd name="T41" fmla="*/ 0 h 91"/>
                    <a:gd name="T42" fmla="*/ 0 w 38"/>
                    <a:gd name="T43" fmla="*/ 0 h 91"/>
                    <a:gd name="T44" fmla="*/ 0 w 38"/>
                    <a:gd name="T45" fmla="*/ 0 h 91"/>
                    <a:gd name="T46" fmla="*/ 0 w 38"/>
                    <a:gd name="T47" fmla="*/ 0 h 91"/>
                    <a:gd name="T48" fmla="*/ 0 w 38"/>
                    <a:gd name="T49" fmla="*/ 0 h 91"/>
                    <a:gd name="T50" fmla="*/ 0 w 38"/>
                    <a:gd name="T51" fmla="*/ 0 h 91"/>
                    <a:gd name="T52" fmla="*/ 0 w 38"/>
                    <a:gd name="T53" fmla="*/ 0 h 91"/>
                    <a:gd name="T54" fmla="*/ 0 w 38"/>
                    <a:gd name="T55" fmla="*/ 0 h 91"/>
                    <a:gd name="T56" fmla="*/ 0 w 38"/>
                    <a:gd name="T57" fmla="*/ 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
                    <a:gd name="T88" fmla="*/ 0 h 91"/>
                    <a:gd name="T89" fmla="*/ 38 w 38"/>
                    <a:gd name="T90" fmla="*/ 91 h 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 h="91">
                      <a:moveTo>
                        <a:pt x="37" y="71"/>
                      </a:moveTo>
                      <a:lnTo>
                        <a:pt x="34" y="64"/>
                      </a:lnTo>
                      <a:lnTo>
                        <a:pt x="29" y="55"/>
                      </a:lnTo>
                      <a:lnTo>
                        <a:pt x="23" y="45"/>
                      </a:lnTo>
                      <a:lnTo>
                        <a:pt x="17" y="33"/>
                      </a:lnTo>
                      <a:lnTo>
                        <a:pt x="12" y="22"/>
                      </a:lnTo>
                      <a:lnTo>
                        <a:pt x="7" y="13"/>
                      </a:lnTo>
                      <a:lnTo>
                        <a:pt x="4" y="5"/>
                      </a:lnTo>
                      <a:lnTo>
                        <a:pt x="0" y="0"/>
                      </a:lnTo>
                      <a:lnTo>
                        <a:pt x="0" y="8"/>
                      </a:lnTo>
                      <a:lnTo>
                        <a:pt x="0" y="17"/>
                      </a:lnTo>
                      <a:lnTo>
                        <a:pt x="0" y="25"/>
                      </a:lnTo>
                      <a:lnTo>
                        <a:pt x="0" y="31"/>
                      </a:lnTo>
                      <a:lnTo>
                        <a:pt x="1" y="29"/>
                      </a:lnTo>
                      <a:lnTo>
                        <a:pt x="2" y="25"/>
                      </a:lnTo>
                      <a:lnTo>
                        <a:pt x="4" y="23"/>
                      </a:lnTo>
                      <a:lnTo>
                        <a:pt x="4" y="20"/>
                      </a:lnTo>
                      <a:lnTo>
                        <a:pt x="11" y="36"/>
                      </a:lnTo>
                      <a:lnTo>
                        <a:pt x="20" y="58"/>
                      </a:lnTo>
                      <a:lnTo>
                        <a:pt x="29" y="78"/>
                      </a:lnTo>
                      <a:lnTo>
                        <a:pt x="32" y="91"/>
                      </a:lnTo>
                      <a:lnTo>
                        <a:pt x="34" y="89"/>
                      </a:lnTo>
                      <a:lnTo>
                        <a:pt x="36" y="85"/>
                      </a:lnTo>
                      <a:lnTo>
                        <a:pt x="37" y="84"/>
                      </a:lnTo>
                      <a:lnTo>
                        <a:pt x="38" y="83"/>
                      </a:lnTo>
                      <a:lnTo>
                        <a:pt x="38" y="82"/>
                      </a:lnTo>
                      <a:lnTo>
                        <a:pt x="38" y="78"/>
                      </a:lnTo>
                      <a:lnTo>
                        <a:pt x="38" y="76"/>
                      </a:lnTo>
                      <a:lnTo>
                        <a:pt x="37" y="71"/>
                      </a:lnTo>
                      <a:close/>
                    </a:path>
                  </a:pathLst>
                </a:custGeom>
                <a:noFill/>
                <a:ln w="9525">
                  <a:solidFill>
                    <a:srgbClr val="004250"/>
                  </a:solidFill>
                  <a:round/>
                </a:ln>
              </p:spPr>
              <p:txBody>
                <a:bodyPr/>
                <a:lstStyle/>
                <a:p>
                  <a:endParaRPr lang="zh-CN" altLang="en-US" sz="100">
                    <a:solidFill>
                      <a:schemeClr val="tx1"/>
                    </a:solidFill>
                  </a:endParaRPr>
                </a:p>
              </p:txBody>
            </p:sp>
            <p:sp>
              <p:nvSpPr>
                <p:cNvPr id="492" name="Freeform 104"/>
                <p:cNvSpPr>
                  <a:spLocks noChangeAspect="1"/>
                </p:cNvSpPr>
                <p:nvPr/>
              </p:nvSpPr>
              <p:spPr bwMode="auto">
                <a:xfrm>
                  <a:off x="5217" y="2180"/>
                  <a:ext cx="67" cy="134"/>
                </a:xfrm>
                <a:custGeom>
                  <a:avLst/>
                  <a:gdLst>
                    <a:gd name="T0" fmla="*/ 0 w 148"/>
                    <a:gd name="T1" fmla="*/ 0 h 298"/>
                    <a:gd name="T2" fmla="*/ 0 w 148"/>
                    <a:gd name="T3" fmla="*/ 0 h 298"/>
                    <a:gd name="T4" fmla="*/ 0 w 148"/>
                    <a:gd name="T5" fmla="*/ 0 h 298"/>
                    <a:gd name="T6" fmla="*/ 0 w 148"/>
                    <a:gd name="T7" fmla="*/ 0 h 298"/>
                    <a:gd name="T8" fmla="*/ 0 w 148"/>
                    <a:gd name="T9" fmla="*/ 0 h 298"/>
                    <a:gd name="T10" fmla="*/ 0 w 148"/>
                    <a:gd name="T11" fmla="*/ 0 h 298"/>
                    <a:gd name="T12" fmla="*/ 0 w 148"/>
                    <a:gd name="T13" fmla="*/ 0 h 298"/>
                    <a:gd name="T14" fmla="*/ 0 w 148"/>
                    <a:gd name="T15" fmla="*/ 0 h 298"/>
                    <a:gd name="T16" fmla="*/ 0 w 148"/>
                    <a:gd name="T17" fmla="*/ 0 h 298"/>
                    <a:gd name="T18" fmla="*/ 0 w 148"/>
                    <a:gd name="T19" fmla="*/ 0 h 298"/>
                    <a:gd name="T20" fmla="*/ 0 w 148"/>
                    <a:gd name="T21" fmla="*/ 0 h 298"/>
                    <a:gd name="T22" fmla="*/ 0 w 148"/>
                    <a:gd name="T23" fmla="*/ 0 h 298"/>
                    <a:gd name="T24" fmla="*/ 0 w 148"/>
                    <a:gd name="T25" fmla="*/ 0 h 298"/>
                    <a:gd name="T26" fmla="*/ 0 w 148"/>
                    <a:gd name="T27" fmla="*/ 0 h 298"/>
                    <a:gd name="T28" fmla="*/ 0 w 148"/>
                    <a:gd name="T29" fmla="*/ 0 h 298"/>
                    <a:gd name="T30" fmla="*/ 0 w 148"/>
                    <a:gd name="T31" fmla="*/ 0 h 298"/>
                    <a:gd name="T32" fmla="*/ 0 w 148"/>
                    <a:gd name="T33" fmla="*/ 0 h 298"/>
                    <a:gd name="T34" fmla="*/ 0 w 148"/>
                    <a:gd name="T35" fmla="*/ 0 h 298"/>
                    <a:gd name="T36" fmla="*/ 0 w 148"/>
                    <a:gd name="T37" fmla="*/ 0 h 298"/>
                    <a:gd name="T38" fmla="*/ 0 w 148"/>
                    <a:gd name="T39" fmla="*/ 0 h 298"/>
                    <a:gd name="T40" fmla="*/ 0 w 148"/>
                    <a:gd name="T41" fmla="*/ 0 h 298"/>
                    <a:gd name="T42" fmla="*/ 0 w 148"/>
                    <a:gd name="T43" fmla="*/ 0 h 298"/>
                    <a:gd name="T44" fmla="*/ 0 w 148"/>
                    <a:gd name="T45" fmla="*/ 0 h 298"/>
                    <a:gd name="T46" fmla="*/ 0 w 148"/>
                    <a:gd name="T47" fmla="*/ 0 h 298"/>
                    <a:gd name="T48" fmla="*/ 0 w 148"/>
                    <a:gd name="T49" fmla="*/ 0 h 298"/>
                    <a:gd name="T50" fmla="*/ 0 w 148"/>
                    <a:gd name="T51" fmla="*/ 0 h 298"/>
                    <a:gd name="T52" fmla="*/ 0 w 148"/>
                    <a:gd name="T53" fmla="*/ 0 h 298"/>
                    <a:gd name="T54" fmla="*/ 0 w 148"/>
                    <a:gd name="T55" fmla="*/ 0 h 298"/>
                    <a:gd name="T56" fmla="*/ 0 w 148"/>
                    <a:gd name="T57" fmla="*/ 0 h 298"/>
                    <a:gd name="T58" fmla="*/ 0 w 148"/>
                    <a:gd name="T59" fmla="*/ 0 h 298"/>
                    <a:gd name="T60" fmla="*/ 0 w 148"/>
                    <a:gd name="T61" fmla="*/ 0 h 298"/>
                    <a:gd name="T62" fmla="*/ 0 w 148"/>
                    <a:gd name="T63" fmla="*/ 0 h 298"/>
                    <a:gd name="T64" fmla="*/ 0 w 148"/>
                    <a:gd name="T65" fmla="*/ 0 h 298"/>
                    <a:gd name="T66" fmla="*/ 0 w 148"/>
                    <a:gd name="T67" fmla="*/ 0 h 298"/>
                    <a:gd name="T68" fmla="*/ 0 w 148"/>
                    <a:gd name="T69" fmla="*/ 0 h 298"/>
                    <a:gd name="T70" fmla="*/ 0 w 148"/>
                    <a:gd name="T71" fmla="*/ 0 h 298"/>
                    <a:gd name="T72" fmla="*/ 0 w 148"/>
                    <a:gd name="T73" fmla="*/ 0 h 298"/>
                    <a:gd name="T74" fmla="*/ 0 w 148"/>
                    <a:gd name="T75" fmla="*/ 0 h 298"/>
                    <a:gd name="T76" fmla="*/ 0 w 148"/>
                    <a:gd name="T77" fmla="*/ 0 h 298"/>
                    <a:gd name="T78" fmla="*/ 0 w 148"/>
                    <a:gd name="T79" fmla="*/ 0 h 298"/>
                    <a:gd name="T80" fmla="*/ 0 w 148"/>
                    <a:gd name="T81" fmla="*/ 0 h 298"/>
                    <a:gd name="T82" fmla="*/ 0 w 148"/>
                    <a:gd name="T83" fmla="*/ 0 h 298"/>
                    <a:gd name="T84" fmla="*/ 0 w 148"/>
                    <a:gd name="T85" fmla="*/ 0 h 298"/>
                    <a:gd name="T86" fmla="*/ 0 w 148"/>
                    <a:gd name="T87" fmla="*/ 0 h 298"/>
                    <a:gd name="T88" fmla="*/ 0 w 148"/>
                    <a:gd name="T89" fmla="*/ 0 h 298"/>
                    <a:gd name="T90" fmla="*/ 0 w 148"/>
                    <a:gd name="T91" fmla="*/ 0 h 2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8"/>
                    <a:gd name="T139" fmla="*/ 0 h 298"/>
                    <a:gd name="T140" fmla="*/ 148 w 148"/>
                    <a:gd name="T141" fmla="*/ 298 h 2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8" h="298">
                      <a:moveTo>
                        <a:pt x="129" y="13"/>
                      </a:moveTo>
                      <a:lnTo>
                        <a:pt x="125" y="25"/>
                      </a:lnTo>
                      <a:lnTo>
                        <a:pt x="124" y="38"/>
                      </a:lnTo>
                      <a:lnTo>
                        <a:pt x="122" y="53"/>
                      </a:lnTo>
                      <a:lnTo>
                        <a:pt x="122" y="64"/>
                      </a:lnTo>
                      <a:lnTo>
                        <a:pt x="119" y="64"/>
                      </a:lnTo>
                      <a:lnTo>
                        <a:pt x="117" y="65"/>
                      </a:lnTo>
                      <a:lnTo>
                        <a:pt x="115" y="67"/>
                      </a:lnTo>
                      <a:lnTo>
                        <a:pt x="112" y="68"/>
                      </a:lnTo>
                      <a:lnTo>
                        <a:pt x="112" y="72"/>
                      </a:lnTo>
                      <a:lnTo>
                        <a:pt x="114" y="77"/>
                      </a:lnTo>
                      <a:lnTo>
                        <a:pt x="115" y="83"/>
                      </a:lnTo>
                      <a:lnTo>
                        <a:pt x="116" y="90"/>
                      </a:lnTo>
                      <a:lnTo>
                        <a:pt x="124" y="127"/>
                      </a:lnTo>
                      <a:lnTo>
                        <a:pt x="134" y="168"/>
                      </a:lnTo>
                      <a:lnTo>
                        <a:pt x="142" y="205"/>
                      </a:lnTo>
                      <a:lnTo>
                        <a:pt x="148" y="231"/>
                      </a:lnTo>
                      <a:lnTo>
                        <a:pt x="146" y="235"/>
                      </a:lnTo>
                      <a:lnTo>
                        <a:pt x="142" y="241"/>
                      </a:lnTo>
                      <a:lnTo>
                        <a:pt x="139" y="249"/>
                      </a:lnTo>
                      <a:lnTo>
                        <a:pt x="135" y="257"/>
                      </a:lnTo>
                      <a:lnTo>
                        <a:pt x="133" y="258"/>
                      </a:lnTo>
                      <a:lnTo>
                        <a:pt x="131" y="258"/>
                      </a:lnTo>
                      <a:lnTo>
                        <a:pt x="127" y="259"/>
                      </a:lnTo>
                      <a:lnTo>
                        <a:pt x="125" y="259"/>
                      </a:lnTo>
                      <a:lnTo>
                        <a:pt x="123" y="260"/>
                      </a:lnTo>
                      <a:lnTo>
                        <a:pt x="119" y="260"/>
                      </a:lnTo>
                      <a:lnTo>
                        <a:pt x="116" y="260"/>
                      </a:lnTo>
                      <a:lnTo>
                        <a:pt x="111" y="262"/>
                      </a:lnTo>
                      <a:lnTo>
                        <a:pt x="105" y="262"/>
                      </a:lnTo>
                      <a:lnTo>
                        <a:pt x="99" y="263"/>
                      </a:lnTo>
                      <a:lnTo>
                        <a:pt x="93" y="263"/>
                      </a:lnTo>
                      <a:lnTo>
                        <a:pt x="87" y="263"/>
                      </a:lnTo>
                      <a:lnTo>
                        <a:pt x="81" y="263"/>
                      </a:lnTo>
                      <a:lnTo>
                        <a:pt x="77" y="263"/>
                      </a:lnTo>
                      <a:lnTo>
                        <a:pt x="72" y="263"/>
                      </a:lnTo>
                      <a:lnTo>
                        <a:pt x="69" y="263"/>
                      </a:lnTo>
                      <a:lnTo>
                        <a:pt x="68" y="270"/>
                      </a:lnTo>
                      <a:lnTo>
                        <a:pt x="65" y="280"/>
                      </a:lnTo>
                      <a:lnTo>
                        <a:pt x="64" y="290"/>
                      </a:lnTo>
                      <a:lnTo>
                        <a:pt x="64" y="298"/>
                      </a:lnTo>
                      <a:lnTo>
                        <a:pt x="64" y="290"/>
                      </a:lnTo>
                      <a:lnTo>
                        <a:pt x="64" y="282"/>
                      </a:lnTo>
                      <a:lnTo>
                        <a:pt x="64" y="272"/>
                      </a:lnTo>
                      <a:lnTo>
                        <a:pt x="63" y="263"/>
                      </a:lnTo>
                      <a:lnTo>
                        <a:pt x="62" y="241"/>
                      </a:lnTo>
                      <a:lnTo>
                        <a:pt x="58" y="218"/>
                      </a:lnTo>
                      <a:lnTo>
                        <a:pt x="54" y="196"/>
                      </a:lnTo>
                      <a:lnTo>
                        <a:pt x="48" y="176"/>
                      </a:lnTo>
                      <a:lnTo>
                        <a:pt x="39" y="150"/>
                      </a:lnTo>
                      <a:lnTo>
                        <a:pt x="28" y="117"/>
                      </a:lnTo>
                      <a:lnTo>
                        <a:pt x="18" y="86"/>
                      </a:lnTo>
                      <a:lnTo>
                        <a:pt x="15" y="66"/>
                      </a:lnTo>
                      <a:lnTo>
                        <a:pt x="11" y="64"/>
                      </a:lnTo>
                      <a:lnTo>
                        <a:pt x="7" y="61"/>
                      </a:lnTo>
                      <a:lnTo>
                        <a:pt x="2" y="59"/>
                      </a:lnTo>
                      <a:lnTo>
                        <a:pt x="0" y="57"/>
                      </a:lnTo>
                      <a:lnTo>
                        <a:pt x="3" y="48"/>
                      </a:lnTo>
                      <a:lnTo>
                        <a:pt x="8" y="34"/>
                      </a:lnTo>
                      <a:lnTo>
                        <a:pt x="12" y="20"/>
                      </a:lnTo>
                      <a:lnTo>
                        <a:pt x="15" y="12"/>
                      </a:lnTo>
                      <a:lnTo>
                        <a:pt x="17" y="8"/>
                      </a:lnTo>
                      <a:lnTo>
                        <a:pt x="18" y="7"/>
                      </a:lnTo>
                      <a:lnTo>
                        <a:pt x="20" y="5"/>
                      </a:lnTo>
                      <a:lnTo>
                        <a:pt x="21" y="3"/>
                      </a:lnTo>
                      <a:lnTo>
                        <a:pt x="23" y="7"/>
                      </a:lnTo>
                      <a:lnTo>
                        <a:pt x="25" y="13"/>
                      </a:lnTo>
                      <a:lnTo>
                        <a:pt x="28" y="19"/>
                      </a:lnTo>
                      <a:lnTo>
                        <a:pt x="31" y="23"/>
                      </a:lnTo>
                      <a:lnTo>
                        <a:pt x="33" y="38"/>
                      </a:lnTo>
                      <a:lnTo>
                        <a:pt x="36" y="54"/>
                      </a:lnTo>
                      <a:lnTo>
                        <a:pt x="41" y="71"/>
                      </a:lnTo>
                      <a:lnTo>
                        <a:pt x="47" y="88"/>
                      </a:lnTo>
                      <a:lnTo>
                        <a:pt x="53" y="104"/>
                      </a:lnTo>
                      <a:lnTo>
                        <a:pt x="58" y="118"/>
                      </a:lnTo>
                      <a:lnTo>
                        <a:pt x="63" y="129"/>
                      </a:lnTo>
                      <a:lnTo>
                        <a:pt x="65" y="137"/>
                      </a:lnTo>
                      <a:lnTo>
                        <a:pt x="70" y="113"/>
                      </a:lnTo>
                      <a:lnTo>
                        <a:pt x="76" y="90"/>
                      </a:lnTo>
                      <a:lnTo>
                        <a:pt x="81" y="73"/>
                      </a:lnTo>
                      <a:lnTo>
                        <a:pt x="86" y="61"/>
                      </a:lnTo>
                      <a:lnTo>
                        <a:pt x="92" y="52"/>
                      </a:lnTo>
                      <a:lnTo>
                        <a:pt x="100" y="38"/>
                      </a:lnTo>
                      <a:lnTo>
                        <a:pt x="107" y="26"/>
                      </a:lnTo>
                      <a:lnTo>
                        <a:pt x="109" y="18"/>
                      </a:lnTo>
                      <a:lnTo>
                        <a:pt x="109" y="12"/>
                      </a:lnTo>
                      <a:lnTo>
                        <a:pt x="109" y="7"/>
                      </a:lnTo>
                      <a:lnTo>
                        <a:pt x="110" y="3"/>
                      </a:lnTo>
                      <a:lnTo>
                        <a:pt x="111" y="0"/>
                      </a:lnTo>
                      <a:lnTo>
                        <a:pt x="115" y="3"/>
                      </a:lnTo>
                      <a:lnTo>
                        <a:pt x="119" y="6"/>
                      </a:lnTo>
                      <a:lnTo>
                        <a:pt x="124" y="11"/>
                      </a:lnTo>
                      <a:lnTo>
                        <a:pt x="129" y="13"/>
                      </a:lnTo>
                      <a:close/>
                    </a:path>
                  </a:pathLst>
                </a:custGeom>
                <a:noFill/>
                <a:ln w="9525">
                  <a:solidFill>
                    <a:srgbClr val="004250"/>
                  </a:solidFill>
                  <a:round/>
                </a:ln>
              </p:spPr>
              <p:txBody>
                <a:bodyPr/>
                <a:lstStyle/>
                <a:p>
                  <a:endParaRPr lang="zh-CN" altLang="en-US" sz="100">
                    <a:solidFill>
                      <a:schemeClr val="tx1"/>
                    </a:solidFill>
                  </a:endParaRPr>
                </a:p>
              </p:txBody>
            </p:sp>
            <p:sp>
              <p:nvSpPr>
                <p:cNvPr id="493" name="Freeform 105"/>
                <p:cNvSpPr>
                  <a:spLocks noChangeAspect="1"/>
                </p:cNvSpPr>
                <p:nvPr/>
              </p:nvSpPr>
              <p:spPr bwMode="auto">
                <a:xfrm>
                  <a:off x="5256" y="2180"/>
                  <a:ext cx="19" cy="35"/>
                </a:xfrm>
                <a:custGeom>
                  <a:avLst/>
                  <a:gdLst>
                    <a:gd name="T0" fmla="*/ 0 w 43"/>
                    <a:gd name="T1" fmla="*/ 0 h 79"/>
                    <a:gd name="T2" fmla="*/ 0 w 43"/>
                    <a:gd name="T3" fmla="*/ 0 h 79"/>
                    <a:gd name="T4" fmla="*/ 0 w 43"/>
                    <a:gd name="T5" fmla="*/ 0 h 79"/>
                    <a:gd name="T6" fmla="*/ 0 w 43"/>
                    <a:gd name="T7" fmla="*/ 0 h 79"/>
                    <a:gd name="T8" fmla="*/ 0 w 43"/>
                    <a:gd name="T9" fmla="*/ 0 h 79"/>
                    <a:gd name="T10" fmla="*/ 0 w 43"/>
                    <a:gd name="T11" fmla="*/ 0 h 79"/>
                    <a:gd name="T12" fmla="*/ 0 w 43"/>
                    <a:gd name="T13" fmla="*/ 0 h 79"/>
                    <a:gd name="T14" fmla="*/ 0 w 43"/>
                    <a:gd name="T15" fmla="*/ 0 h 79"/>
                    <a:gd name="T16" fmla="*/ 0 w 43"/>
                    <a:gd name="T17" fmla="*/ 0 h 79"/>
                    <a:gd name="T18" fmla="*/ 0 w 43"/>
                    <a:gd name="T19" fmla="*/ 0 h 79"/>
                    <a:gd name="T20" fmla="*/ 0 w 43"/>
                    <a:gd name="T21" fmla="*/ 0 h 79"/>
                    <a:gd name="T22" fmla="*/ 0 w 43"/>
                    <a:gd name="T23" fmla="*/ 0 h 79"/>
                    <a:gd name="T24" fmla="*/ 0 w 43"/>
                    <a:gd name="T25" fmla="*/ 0 h 79"/>
                    <a:gd name="T26" fmla="*/ 0 w 43"/>
                    <a:gd name="T27" fmla="*/ 0 h 79"/>
                    <a:gd name="T28" fmla="*/ 0 w 43"/>
                    <a:gd name="T29" fmla="*/ 0 h 79"/>
                    <a:gd name="T30" fmla="*/ 0 w 43"/>
                    <a:gd name="T31" fmla="*/ 0 h 79"/>
                    <a:gd name="T32" fmla="*/ 0 w 43"/>
                    <a:gd name="T33" fmla="*/ 0 h 79"/>
                    <a:gd name="T34" fmla="*/ 0 w 43"/>
                    <a:gd name="T35" fmla="*/ 0 h 79"/>
                    <a:gd name="T36" fmla="*/ 0 w 43"/>
                    <a:gd name="T37" fmla="*/ 0 h 79"/>
                    <a:gd name="T38" fmla="*/ 0 w 43"/>
                    <a:gd name="T39" fmla="*/ 0 h 79"/>
                    <a:gd name="T40" fmla="*/ 0 w 43"/>
                    <a:gd name="T41" fmla="*/ 0 h 79"/>
                    <a:gd name="T42" fmla="*/ 0 w 43"/>
                    <a:gd name="T43" fmla="*/ 0 h 79"/>
                    <a:gd name="T44" fmla="*/ 0 w 43"/>
                    <a:gd name="T45" fmla="*/ 0 h 79"/>
                    <a:gd name="T46" fmla="*/ 0 w 43"/>
                    <a:gd name="T47" fmla="*/ 0 h 79"/>
                    <a:gd name="T48" fmla="*/ 0 w 43"/>
                    <a:gd name="T49" fmla="*/ 0 h 79"/>
                    <a:gd name="T50" fmla="*/ 0 w 43"/>
                    <a:gd name="T51" fmla="*/ 0 h 79"/>
                    <a:gd name="T52" fmla="*/ 0 w 43"/>
                    <a:gd name="T53" fmla="*/ 0 h 79"/>
                    <a:gd name="T54" fmla="*/ 0 w 43"/>
                    <a:gd name="T55" fmla="*/ 0 h 79"/>
                    <a:gd name="T56" fmla="*/ 0 w 43"/>
                    <a:gd name="T57" fmla="*/ 0 h 79"/>
                    <a:gd name="T58" fmla="*/ 0 w 43"/>
                    <a:gd name="T59" fmla="*/ 0 h 79"/>
                    <a:gd name="T60" fmla="*/ 0 w 43"/>
                    <a:gd name="T61" fmla="*/ 0 h 79"/>
                    <a:gd name="T62" fmla="*/ 0 w 43"/>
                    <a:gd name="T63" fmla="*/ 0 h 79"/>
                    <a:gd name="T64" fmla="*/ 0 w 43"/>
                    <a:gd name="T65" fmla="*/ 0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79"/>
                    <a:gd name="T101" fmla="*/ 43 w 43"/>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79">
                      <a:moveTo>
                        <a:pt x="26" y="68"/>
                      </a:moveTo>
                      <a:lnTo>
                        <a:pt x="29" y="67"/>
                      </a:lnTo>
                      <a:lnTo>
                        <a:pt x="31" y="65"/>
                      </a:lnTo>
                      <a:lnTo>
                        <a:pt x="33" y="64"/>
                      </a:lnTo>
                      <a:lnTo>
                        <a:pt x="36" y="64"/>
                      </a:lnTo>
                      <a:lnTo>
                        <a:pt x="36" y="53"/>
                      </a:lnTo>
                      <a:lnTo>
                        <a:pt x="38" y="38"/>
                      </a:lnTo>
                      <a:lnTo>
                        <a:pt x="39" y="25"/>
                      </a:lnTo>
                      <a:lnTo>
                        <a:pt x="43" y="13"/>
                      </a:lnTo>
                      <a:lnTo>
                        <a:pt x="38" y="11"/>
                      </a:lnTo>
                      <a:lnTo>
                        <a:pt x="33" y="6"/>
                      </a:lnTo>
                      <a:lnTo>
                        <a:pt x="29" y="3"/>
                      </a:lnTo>
                      <a:lnTo>
                        <a:pt x="25" y="0"/>
                      </a:lnTo>
                      <a:lnTo>
                        <a:pt x="24" y="3"/>
                      </a:lnTo>
                      <a:lnTo>
                        <a:pt x="23" y="7"/>
                      </a:lnTo>
                      <a:lnTo>
                        <a:pt x="23" y="12"/>
                      </a:lnTo>
                      <a:lnTo>
                        <a:pt x="23" y="18"/>
                      </a:lnTo>
                      <a:lnTo>
                        <a:pt x="21" y="26"/>
                      </a:lnTo>
                      <a:lnTo>
                        <a:pt x="14" y="38"/>
                      </a:lnTo>
                      <a:lnTo>
                        <a:pt x="6" y="52"/>
                      </a:lnTo>
                      <a:lnTo>
                        <a:pt x="0" y="61"/>
                      </a:lnTo>
                      <a:lnTo>
                        <a:pt x="3" y="61"/>
                      </a:lnTo>
                      <a:lnTo>
                        <a:pt x="8" y="63"/>
                      </a:lnTo>
                      <a:lnTo>
                        <a:pt x="11" y="63"/>
                      </a:lnTo>
                      <a:lnTo>
                        <a:pt x="13" y="64"/>
                      </a:lnTo>
                      <a:lnTo>
                        <a:pt x="13" y="67"/>
                      </a:lnTo>
                      <a:lnTo>
                        <a:pt x="11" y="72"/>
                      </a:lnTo>
                      <a:lnTo>
                        <a:pt x="10" y="76"/>
                      </a:lnTo>
                      <a:lnTo>
                        <a:pt x="9" y="79"/>
                      </a:lnTo>
                      <a:lnTo>
                        <a:pt x="11" y="77"/>
                      </a:lnTo>
                      <a:lnTo>
                        <a:pt x="16" y="75"/>
                      </a:lnTo>
                      <a:lnTo>
                        <a:pt x="23" y="71"/>
                      </a:lnTo>
                      <a:lnTo>
                        <a:pt x="26" y="68"/>
                      </a:lnTo>
                      <a:close/>
                    </a:path>
                  </a:pathLst>
                </a:custGeom>
                <a:noFill/>
                <a:ln w="9525">
                  <a:solidFill>
                    <a:srgbClr val="004250"/>
                  </a:solidFill>
                  <a:round/>
                </a:ln>
              </p:spPr>
              <p:txBody>
                <a:bodyPr/>
                <a:lstStyle/>
                <a:p>
                  <a:endParaRPr lang="zh-CN" altLang="en-US" sz="100">
                    <a:solidFill>
                      <a:schemeClr val="tx1"/>
                    </a:solidFill>
                  </a:endParaRPr>
                </a:p>
              </p:txBody>
            </p:sp>
            <p:sp>
              <p:nvSpPr>
                <p:cNvPr id="494" name="Freeform 106"/>
                <p:cNvSpPr>
                  <a:spLocks noChangeAspect="1"/>
                </p:cNvSpPr>
                <p:nvPr/>
              </p:nvSpPr>
              <p:spPr bwMode="auto">
                <a:xfrm>
                  <a:off x="5250" y="2221"/>
                  <a:ext cx="32" cy="77"/>
                </a:xfrm>
                <a:custGeom>
                  <a:avLst/>
                  <a:gdLst>
                    <a:gd name="T0" fmla="*/ 0 w 72"/>
                    <a:gd name="T1" fmla="*/ 0 h 172"/>
                    <a:gd name="T2" fmla="*/ 0 w 72"/>
                    <a:gd name="T3" fmla="*/ 0 h 172"/>
                    <a:gd name="T4" fmla="*/ 0 w 72"/>
                    <a:gd name="T5" fmla="*/ 0 h 172"/>
                    <a:gd name="T6" fmla="*/ 0 w 72"/>
                    <a:gd name="T7" fmla="*/ 0 h 172"/>
                    <a:gd name="T8" fmla="*/ 0 w 72"/>
                    <a:gd name="T9" fmla="*/ 0 h 172"/>
                    <a:gd name="T10" fmla="*/ 0 w 72"/>
                    <a:gd name="T11" fmla="*/ 0 h 172"/>
                    <a:gd name="T12" fmla="*/ 0 w 72"/>
                    <a:gd name="T13" fmla="*/ 0 h 172"/>
                    <a:gd name="T14" fmla="*/ 0 w 72"/>
                    <a:gd name="T15" fmla="*/ 0 h 172"/>
                    <a:gd name="T16" fmla="*/ 0 w 72"/>
                    <a:gd name="T17" fmla="*/ 0 h 172"/>
                    <a:gd name="T18" fmla="*/ 0 w 72"/>
                    <a:gd name="T19" fmla="*/ 0 h 172"/>
                    <a:gd name="T20" fmla="*/ 0 w 72"/>
                    <a:gd name="T21" fmla="*/ 0 h 172"/>
                    <a:gd name="T22" fmla="*/ 0 w 72"/>
                    <a:gd name="T23" fmla="*/ 0 h 172"/>
                    <a:gd name="T24" fmla="*/ 0 w 72"/>
                    <a:gd name="T25" fmla="*/ 0 h 172"/>
                    <a:gd name="T26" fmla="*/ 0 w 72"/>
                    <a:gd name="T27" fmla="*/ 0 h 172"/>
                    <a:gd name="T28" fmla="*/ 0 w 72"/>
                    <a:gd name="T29" fmla="*/ 0 h 172"/>
                    <a:gd name="T30" fmla="*/ 0 w 72"/>
                    <a:gd name="T31" fmla="*/ 0 h 172"/>
                    <a:gd name="T32" fmla="*/ 0 w 72"/>
                    <a:gd name="T33" fmla="*/ 0 h 172"/>
                    <a:gd name="T34" fmla="*/ 0 w 72"/>
                    <a:gd name="T35" fmla="*/ 0 h 172"/>
                    <a:gd name="T36" fmla="*/ 0 w 72"/>
                    <a:gd name="T37" fmla="*/ 0 h 172"/>
                    <a:gd name="T38" fmla="*/ 0 w 72"/>
                    <a:gd name="T39" fmla="*/ 0 h 172"/>
                    <a:gd name="T40" fmla="*/ 0 w 72"/>
                    <a:gd name="T41" fmla="*/ 0 h 172"/>
                    <a:gd name="T42" fmla="*/ 0 w 72"/>
                    <a:gd name="T43" fmla="*/ 0 h 172"/>
                    <a:gd name="T44" fmla="*/ 0 w 72"/>
                    <a:gd name="T45" fmla="*/ 0 h 172"/>
                    <a:gd name="T46" fmla="*/ 0 w 72"/>
                    <a:gd name="T47" fmla="*/ 0 h 172"/>
                    <a:gd name="T48" fmla="*/ 0 w 72"/>
                    <a:gd name="T49" fmla="*/ 0 h 172"/>
                    <a:gd name="T50" fmla="*/ 0 w 72"/>
                    <a:gd name="T51" fmla="*/ 0 h 172"/>
                    <a:gd name="T52" fmla="*/ 0 w 72"/>
                    <a:gd name="T53" fmla="*/ 0 h 172"/>
                    <a:gd name="T54" fmla="*/ 0 w 72"/>
                    <a:gd name="T55" fmla="*/ 0 h 172"/>
                    <a:gd name="T56" fmla="*/ 0 w 72"/>
                    <a:gd name="T57" fmla="*/ 0 h 172"/>
                    <a:gd name="T58" fmla="*/ 0 w 72"/>
                    <a:gd name="T59" fmla="*/ 0 h 172"/>
                    <a:gd name="T60" fmla="*/ 0 w 72"/>
                    <a:gd name="T61" fmla="*/ 0 h 172"/>
                    <a:gd name="T62" fmla="*/ 0 w 72"/>
                    <a:gd name="T63" fmla="*/ 0 h 172"/>
                    <a:gd name="T64" fmla="*/ 0 w 72"/>
                    <a:gd name="T65" fmla="*/ 0 h 172"/>
                    <a:gd name="T66" fmla="*/ 0 w 72"/>
                    <a:gd name="T67" fmla="*/ 0 h 172"/>
                    <a:gd name="T68" fmla="*/ 0 w 72"/>
                    <a:gd name="T69" fmla="*/ 0 h 172"/>
                    <a:gd name="T70" fmla="*/ 0 w 72"/>
                    <a:gd name="T71" fmla="*/ 0 h 172"/>
                    <a:gd name="T72" fmla="*/ 0 w 72"/>
                    <a:gd name="T73" fmla="*/ 0 h 172"/>
                    <a:gd name="T74" fmla="*/ 0 w 72"/>
                    <a:gd name="T75" fmla="*/ 0 h 1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2"/>
                    <a:gd name="T115" fmla="*/ 0 h 172"/>
                    <a:gd name="T116" fmla="*/ 72 w 72"/>
                    <a:gd name="T117" fmla="*/ 172 h 17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2" h="172">
                      <a:moveTo>
                        <a:pt x="43" y="0"/>
                      </a:moveTo>
                      <a:lnTo>
                        <a:pt x="49" y="29"/>
                      </a:lnTo>
                      <a:lnTo>
                        <a:pt x="57" y="60"/>
                      </a:lnTo>
                      <a:lnTo>
                        <a:pt x="65" y="92"/>
                      </a:lnTo>
                      <a:lnTo>
                        <a:pt x="72" y="121"/>
                      </a:lnTo>
                      <a:lnTo>
                        <a:pt x="66" y="129"/>
                      </a:lnTo>
                      <a:lnTo>
                        <a:pt x="58" y="139"/>
                      </a:lnTo>
                      <a:lnTo>
                        <a:pt x="51" y="151"/>
                      </a:lnTo>
                      <a:lnTo>
                        <a:pt x="47" y="159"/>
                      </a:lnTo>
                      <a:lnTo>
                        <a:pt x="52" y="154"/>
                      </a:lnTo>
                      <a:lnTo>
                        <a:pt x="59" y="146"/>
                      </a:lnTo>
                      <a:lnTo>
                        <a:pt x="66" y="139"/>
                      </a:lnTo>
                      <a:lnTo>
                        <a:pt x="69" y="137"/>
                      </a:lnTo>
                      <a:lnTo>
                        <a:pt x="68" y="142"/>
                      </a:lnTo>
                      <a:lnTo>
                        <a:pt x="64" y="151"/>
                      </a:lnTo>
                      <a:lnTo>
                        <a:pt x="58" y="161"/>
                      </a:lnTo>
                      <a:lnTo>
                        <a:pt x="52" y="169"/>
                      </a:lnTo>
                      <a:lnTo>
                        <a:pt x="50" y="170"/>
                      </a:lnTo>
                      <a:lnTo>
                        <a:pt x="46" y="170"/>
                      </a:lnTo>
                      <a:lnTo>
                        <a:pt x="43" y="170"/>
                      </a:lnTo>
                      <a:lnTo>
                        <a:pt x="38" y="172"/>
                      </a:lnTo>
                      <a:lnTo>
                        <a:pt x="34" y="170"/>
                      </a:lnTo>
                      <a:lnTo>
                        <a:pt x="29" y="170"/>
                      </a:lnTo>
                      <a:lnTo>
                        <a:pt x="26" y="169"/>
                      </a:lnTo>
                      <a:lnTo>
                        <a:pt x="26" y="167"/>
                      </a:lnTo>
                      <a:lnTo>
                        <a:pt x="29" y="160"/>
                      </a:lnTo>
                      <a:lnTo>
                        <a:pt x="34" y="147"/>
                      </a:lnTo>
                      <a:lnTo>
                        <a:pt x="38" y="132"/>
                      </a:lnTo>
                      <a:lnTo>
                        <a:pt x="38" y="119"/>
                      </a:lnTo>
                      <a:lnTo>
                        <a:pt x="32" y="120"/>
                      </a:lnTo>
                      <a:lnTo>
                        <a:pt x="27" y="123"/>
                      </a:lnTo>
                      <a:lnTo>
                        <a:pt x="21" y="127"/>
                      </a:lnTo>
                      <a:lnTo>
                        <a:pt x="16" y="131"/>
                      </a:lnTo>
                      <a:lnTo>
                        <a:pt x="12" y="136"/>
                      </a:lnTo>
                      <a:lnTo>
                        <a:pt x="7" y="141"/>
                      </a:lnTo>
                      <a:lnTo>
                        <a:pt x="4" y="143"/>
                      </a:lnTo>
                      <a:lnTo>
                        <a:pt x="0" y="143"/>
                      </a:lnTo>
                      <a:lnTo>
                        <a:pt x="5" y="136"/>
                      </a:lnTo>
                      <a:lnTo>
                        <a:pt x="9" y="129"/>
                      </a:lnTo>
                      <a:lnTo>
                        <a:pt x="14" y="122"/>
                      </a:lnTo>
                      <a:lnTo>
                        <a:pt x="19" y="115"/>
                      </a:lnTo>
                      <a:lnTo>
                        <a:pt x="23" y="109"/>
                      </a:lnTo>
                      <a:lnTo>
                        <a:pt x="28" y="104"/>
                      </a:lnTo>
                      <a:lnTo>
                        <a:pt x="32" y="99"/>
                      </a:lnTo>
                      <a:lnTo>
                        <a:pt x="36" y="96"/>
                      </a:lnTo>
                      <a:lnTo>
                        <a:pt x="43" y="89"/>
                      </a:lnTo>
                      <a:lnTo>
                        <a:pt x="50" y="81"/>
                      </a:lnTo>
                      <a:lnTo>
                        <a:pt x="54" y="69"/>
                      </a:lnTo>
                      <a:lnTo>
                        <a:pt x="53" y="55"/>
                      </a:lnTo>
                      <a:lnTo>
                        <a:pt x="52" y="51"/>
                      </a:lnTo>
                      <a:lnTo>
                        <a:pt x="51" y="46"/>
                      </a:lnTo>
                      <a:lnTo>
                        <a:pt x="50" y="42"/>
                      </a:lnTo>
                      <a:lnTo>
                        <a:pt x="50" y="38"/>
                      </a:lnTo>
                      <a:lnTo>
                        <a:pt x="45" y="39"/>
                      </a:lnTo>
                      <a:lnTo>
                        <a:pt x="38" y="40"/>
                      </a:lnTo>
                      <a:lnTo>
                        <a:pt x="31" y="42"/>
                      </a:lnTo>
                      <a:lnTo>
                        <a:pt x="24" y="43"/>
                      </a:lnTo>
                      <a:lnTo>
                        <a:pt x="16" y="43"/>
                      </a:lnTo>
                      <a:lnTo>
                        <a:pt x="9" y="44"/>
                      </a:lnTo>
                      <a:lnTo>
                        <a:pt x="5" y="45"/>
                      </a:lnTo>
                      <a:lnTo>
                        <a:pt x="1" y="45"/>
                      </a:lnTo>
                      <a:lnTo>
                        <a:pt x="5" y="42"/>
                      </a:lnTo>
                      <a:lnTo>
                        <a:pt x="8" y="39"/>
                      </a:lnTo>
                      <a:lnTo>
                        <a:pt x="13" y="37"/>
                      </a:lnTo>
                      <a:lnTo>
                        <a:pt x="18" y="35"/>
                      </a:lnTo>
                      <a:lnTo>
                        <a:pt x="22" y="34"/>
                      </a:lnTo>
                      <a:lnTo>
                        <a:pt x="27" y="34"/>
                      </a:lnTo>
                      <a:lnTo>
                        <a:pt x="31" y="32"/>
                      </a:lnTo>
                      <a:lnTo>
                        <a:pt x="36" y="32"/>
                      </a:lnTo>
                      <a:lnTo>
                        <a:pt x="38" y="29"/>
                      </a:lnTo>
                      <a:lnTo>
                        <a:pt x="42" y="24"/>
                      </a:lnTo>
                      <a:lnTo>
                        <a:pt x="44" y="20"/>
                      </a:lnTo>
                      <a:lnTo>
                        <a:pt x="44" y="16"/>
                      </a:lnTo>
                      <a:lnTo>
                        <a:pt x="43" y="14"/>
                      </a:lnTo>
                      <a:lnTo>
                        <a:pt x="43" y="9"/>
                      </a:lnTo>
                      <a:lnTo>
                        <a:pt x="43" y="5"/>
                      </a:lnTo>
                      <a:lnTo>
                        <a:pt x="43" y="0"/>
                      </a:lnTo>
                      <a:close/>
                    </a:path>
                  </a:pathLst>
                </a:custGeom>
                <a:noFill/>
                <a:ln w="9525">
                  <a:solidFill>
                    <a:srgbClr val="004250"/>
                  </a:solidFill>
                  <a:round/>
                </a:ln>
              </p:spPr>
              <p:txBody>
                <a:bodyPr/>
                <a:lstStyle/>
                <a:p>
                  <a:endParaRPr lang="zh-CN" altLang="en-US" sz="100">
                    <a:solidFill>
                      <a:schemeClr val="tx1"/>
                    </a:solidFill>
                  </a:endParaRPr>
                </a:p>
              </p:txBody>
            </p:sp>
            <p:sp>
              <p:nvSpPr>
                <p:cNvPr id="495" name="Freeform 107"/>
                <p:cNvSpPr>
                  <a:spLocks noChangeAspect="1"/>
                </p:cNvSpPr>
                <p:nvPr/>
              </p:nvSpPr>
              <p:spPr bwMode="auto">
                <a:xfrm>
                  <a:off x="5271" y="2275"/>
                  <a:ext cx="13" cy="22"/>
                </a:xfrm>
                <a:custGeom>
                  <a:avLst/>
                  <a:gdLst>
                    <a:gd name="T0" fmla="*/ 0 w 28"/>
                    <a:gd name="T1" fmla="*/ 0 h 48"/>
                    <a:gd name="T2" fmla="*/ 0 w 28"/>
                    <a:gd name="T3" fmla="*/ 0 h 48"/>
                    <a:gd name="T4" fmla="*/ 0 w 28"/>
                    <a:gd name="T5" fmla="*/ 0 h 48"/>
                    <a:gd name="T6" fmla="*/ 0 w 28"/>
                    <a:gd name="T7" fmla="*/ 0 h 48"/>
                    <a:gd name="T8" fmla="*/ 0 w 28"/>
                    <a:gd name="T9" fmla="*/ 0 h 48"/>
                    <a:gd name="T10" fmla="*/ 0 w 28"/>
                    <a:gd name="T11" fmla="*/ 0 h 48"/>
                    <a:gd name="T12" fmla="*/ 0 w 28"/>
                    <a:gd name="T13" fmla="*/ 0 h 48"/>
                    <a:gd name="T14" fmla="*/ 0 w 28"/>
                    <a:gd name="T15" fmla="*/ 0 h 48"/>
                    <a:gd name="T16" fmla="*/ 0 w 28"/>
                    <a:gd name="T17" fmla="*/ 0 h 48"/>
                    <a:gd name="T18" fmla="*/ 0 w 28"/>
                    <a:gd name="T19" fmla="*/ 0 h 48"/>
                    <a:gd name="T20" fmla="*/ 0 w 28"/>
                    <a:gd name="T21" fmla="*/ 0 h 48"/>
                    <a:gd name="T22" fmla="*/ 0 w 28"/>
                    <a:gd name="T23" fmla="*/ 0 h 48"/>
                    <a:gd name="T24" fmla="*/ 0 w 28"/>
                    <a:gd name="T25" fmla="*/ 0 h 48"/>
                    <a:gd name="T26" fmla="*/ 0 w 28"/>
                    <a:gd name="T27" fmla="*/ 0 h 48"/>
                    <a:gd name="T28" fmla="*/ 0 w 28"/>
                    <a:gd name="T29" fmla="*/ 0 h 48"/>
                    <a:gd name="T30" fmla="*/ 0 w 28"/>
                    <a:gd name="T31" fmla="*/ 0 h 48"/>
                    <a:gd name="T32" fmla="*/ 0 w 28"/>
                    <a:gd name="T33" fmla="*/ 0 h 48"/>
                    <a:gd name="T34" fmla="*/ 0 w 28"/>
                    <a:gd name="T35" fmla="*/ 0 h 48"/>
                    <a:gd name="T36" fmla="*/ 0 w 28"/>
                    <a:gd name="T37" fmla="*/ 0 h 48"/>
                    <a:gd name="T38" fmla="*/ 0 w 28"/>
                    <a:gd name="T39" fmla="*/ 0 h 48"/>
                    <a:gd name="T40" fmla="*/ 0 w 28"/>
                    <a:gd name="T41" fmla="*/ 0 h 48"/>
                    <a:gd name="T42" fmla="*/ 0 w 28"/>
                    <a:gd name="T43" fmla="*/ 0 h 48"/>
                    <a:gd name="T44" fmla="*/ 0 w 28"/>
                    <a:gd name="T45" fmla="*/ 0 h 48"/>
                    <a:gd name="T46" fmla="*/ 0 w 28"/>
                    <a:gd name="T47" fmla="*/ 0 h 48"/>
                    <a:gd name="T48" fmla="*/ 0 w 28"/>
                    <a:gd name="T49" fmla="*/ 0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
                    <a:gd name="T76" fmla="*/ 0 h 48"/>
                    <a:gd name="T77" fmla="*/ 28 w 28"/>
                    <a:gd name="T78" fmla="*/ 48 h 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 h="48">
                      <a:moveTo>
                        <a:pt x="5" y="48"/>
                      </a:moveTo>
                      <a:lnTo>
                        <a:pt x="11" y="40"/>
                      </a:lnTo>
                      <a:lnTo>
                        <a:pt x="17" y="30"/>
                      </a:lnTo>
                      <a:lnTo>
                        <a:pt x="21" y="21"/>
                      </a:lnTo>
                      <a:lnTo>
                        <a:pt x="22" y="16"/>
                      </a:lnTo>
                      <a:lnTo>
                        <a:pt x="19" y="18"/>
                      </a:lnTo>
                      <a:lnTo>
                        <a:pt x="12" y="25"/>
                      </a:lnTo>
                      <a:lnTo>
                        <a:pt x="5" y="33"/>
                      </a:lnTo>
                      <a:lnTo>
                        <a:pt x="0" y="38"/>
                      </a:lnTo>
                      <a:lnTo>
                        <a:pt x="4" y="30"/>
                      </a:lnTo>
                      <a:lnTo>
                        <a:pt x="11" y="18"/>
                      </a:lnTo>
                      <a:lnTo>
                        <a:pt x="19" y="8"/>
                      </a:lnTo>
                      <a:lnTo>
                        <a:pt x="25" y="0"/>
                      </a:lnTo>
                      <a:lnTo>
                        <a:pt x="26" y="6"/>
                      </a:lnTo>
                      <a:lnTo>
                        <a:pt x="27" y="11"/>
                      </a:lnTo>
                      <a:lnTo>
                        <a:pt x="28" y="16"/>
                      </a:lnTo>
                      <a:lnTo>
                        <a:pt x="28" y="20"/>
                      </a:lnTo>
                      <a:lnTo>
                        <a:pt x="26" y="24"/>
                      </a:lnTo>
                      <a:lnTo>
                        <a:pt x="22" y="30"/>
                      </a:lnTo>
                      <a:lnTo>
                        <a:pt x="19" y="38"/>
                      </a:lnTo>
                      <a:lnTo>
                        <a:pt x="15" y="46"/>
                      </a:lnTo>
                      <a:lnTo>
                        <a:pt x="13" y="47"/>
                      </a:lnTo>
                      <a:lnTo>
                        <a:pt x="11" y="47"/>
                      </a:lnTo>
                      <a:lnTo>
                        <a:pt x="7" y="48"/>
                      </a:lnTo>
                      <a:lnTo>
                        <a:pt x="5" y="48"/>
                      </a:lnTo>
                      <a:close/>
                    </a:path>
                  </a:pathLst>
                </a:custGeom>
                <a:noFill/>
                <a:ln w="9525">
                  <a:solidFill>
                    <a:srgbClr val="004250"/>
                  </a:solidFill>
                  <a:round/>
                </a:ln>
              </p:spPr>
              <p:txBody>
                <a:bodyPr/>
                <a:lstStyle/>
                <a:p>
                  <a:endParaRPr lang="zh-CN" altLang="en-US" sz="100">
                    <a:solidFill>
                      <a:schemeClr val="tx1"/>
                    </a:solidFill>
                  </a:endParaRPr>
                </a:p>
              </p:txBody>
            </p:sp>
            <p:sp>
              <p:nvSpPr>
                <p:cNvPr id="496" name="Freeform 108"/>
                <p:cNvSpPr>
                  <a:spLocks noChangeAspect="1"/>
                </p:cNvSpPr>
                <p:nvPr/>
              </p:nvSpPr>
              <p:spPr bwMode="auto">
                <a:xfrm>
                  <a:off x="5246" y="2306"/>
                  <a:ext cx="4" cy="8"/>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w 9"/>
                    <a:gd name="T17" fmla="*/ 0 h 18"/>
                    <a:gd name="T18" fmla="*/ 0 w 9"/>
                    <a:gd name="T19" fmla="*/ 0 h 18"/>
                    <a:gd name="T20" fmla="*/ 0 w 9"/>
                    <a:gd name="T21" fmla="*/ 0 h 18"/>
                    <a:gd name="T22" fmla="*/ 0 w 9"/>
                    <a:gd name="T23" fmla="*/ 0 h 18"/>
                    <a:gd name="T24" fmla="*/ 0 w 9"/>
                    <a:gd name="T25" fmla="*/ 0 h 18"/>
                    <a:gd name="T26" fmla="*/ 0 w 9"/>
                    <a:gd name="T27" fmla="*/ 0 h 18"/>
                    <a:gd name="T28" fmla="*/ 0 w 9"/>
                    <a:gd name="T29" fmla="*/ 0 h 18"/>
                    <a:gd name="T30" fmla="*/ 0 w 9"/>
                    <a:gd name="T31" fmla="*/ 0 h 18"/>
                    <a:gd name="T32" fmla="*/ 0 w 9"/>
                    <a:gd name="T33" fmla="*/ 0 h 18"/>
                    <a:gd name="T34" fmla="*/ 0 w 9"/>
                    <a:gd name="T35" fmla="*/ 0 h 18"/>
                    <a:gd name="T36" fmla="*/ 0 w 9"/>
                    <a:gd name="T37" fmla="*/ 0 h 18"/>
                    <a:gd name="T38" fmla="*/ 0 w 9"/>
                    <a:gd name="T39" fmla="*/ 0 h 18"/>
                    <a:gd name="T40" fmla="*/ 0 w 9"/>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18"/>
                    <a:gd name="T65" fmla="*/ 9 w 9"/>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18">
                      <a:moveTo>
                        <a:pt x="7" y="18"/>
                      </a:moveTo>
                      <a:lnTo>
                        <a:pt x="6" y="18"/>
                      </a:lnTo>
                      <a:lnTo>
                        <a:pt x="4" y="18"/>
                      </a:lnTo>
                      <a:lnTo>
                        <a:pt x="2" y="18"/>
                      </a:lnTo>
                      <a:lnTo>
                        <a:pt x="0" y="18"/>
                      </a:lnTo>
                      <a:lnTo>
                        <a:pt x="1" y="13"/>
                      </a:lnTo>
                      <a:lnTo>
                        <a:pt x="5" y="8"/>
                      </a:lnTo>
                      <a:lnTo>
                        <a:pt x="7" y="3"/>
                      </a:lnTo>
                      <a:lnTo>
                        <a:pt x="9" y="0"/>
                      </a:lnTo>
                      <a:lnTo>
                        <a:pt x="8" y="3"/>
                      </a:lnTo>
                      <a:lnTo>
                        <a:pt x="7" y="7"/>
                      </a:lnTo>
                      <a:lnTo>
                        <a:pt x="6" y="10"/>
                      </a:lnTo>
                      <a:lnTo>
                        <a:pt x="5" y="12"/>
                      </a:lnTo>
                      <a:lnTo>
                        <a:pt x="6" y="12"/>
                      </a:lnTo>
                      <a:lnTo>
                        <a:pt x="7" y="13"/>
                      </a:lnTo>
                      <a:lnTo>
                        <a:pt x="7" y="14"/>
                      </a:lnTo>
                      <a:lnTo>
                        <a:pt x="8" y="15"/>
                      </a:lnTo>
                      <a:lnTo>
                        <a:pt x="8" y="16"/>
                      </a:lnTo>
                      <a:lnTo>
                        <a:pt x="7" y="17"/>
                      </a:lnTo>
                      <a:lnTo>
                        <a:pt x="7" y="18"/>
                      </a:lnTo>
                      <a:close/>
                    </a:path>
                  </a:pathLst>
                </a:custGeom>
                <a:noFill/>
                <a:ln w="9525">
                  <a:solidFill>
                    <a:srgbClr val="004250"/>
                  </a:solidFill>
                  <a:round/>
                </a:ln>
              </p:spPr>
              <p:txBody>
                <a:bodyPr/>
                <a:lstStyle/>
                <a:p>
                  <a:endParaRPr lang="zh-CN" altLang="en-US" sz="100">
                    <a:solidFill>
                      <a:schemeClr val="tx1"/>
                    </a:solidFill>
                  </a:endParaRPr>
                </a:p>
              </p:txBody>
            </p:sp>
            <p:sp>
              <p:nvSpPr>
                <p:cNvPr id="497" name="Freeform 109"/>
                <p:cNvSpPr>
                  <a:spLocks noChangeAspect="1"/>
                </p:cNvSpPr>
                <p:nvPr/>
              </p:nvSpPr>
              <p:spPr bwMode="auto">
                <a:xfrm>
                  <a:off x="5271" y="2296"/>
                  <a:ext cx="7" cy="16"/>
                </a:xfrm>
                <a:custGeom>
                  <a:avLst/>
                  <a:gdLst>
                    <a:gd name="T0" fmla="*/ 0 w 15"/>
                    <a:gd name="T1" fmla="*/ 0 h 35"/>
                    <a:gd name="T2" fmla="*/ 0 w 15"/>
                    <a:gd name="T3" fmla="*/ 0 h 35"/>
                    <a:gd name="T4" fmla="*/ 0 w 15"/>
                    <a:gd name="T5" fmla="*/ 0 h 35"/>
                    <a:gd name="T6" fmla="*/ 0 w 15"/>
                    <a:gd name="T7" fmla="*/ 0 h 35"/>
                    <a:gd name="T8" fmla="*/ 0 w 15"/>
                    <a:gd name="T9" fmla="*/ 0 h 35"/>
                    <a:gd name="T10" fmla="*/ 0 w 15"/>
                    <a:gd name="T11" fmla="*/ 0 h 35"/>
                    <a:gd name="T12" fmla="*/ 0 w 15"/>
                    <a:gd name="T13" fmla="*/ 0 h 35"/>
                    <a:gd name="T14" fmla="*/ 0 w 15"/>
                    <a:gd name="T15" fmla="*/ 0 h 35"/>
                    <a:gd name="T16" fmla="*/ 0 w 15"/>
                    <a:gd name="T17" fmla="*/ 0 h 35"/>
                    <a:gd name="T18" fmla="*/ 0 w 15"/>
                    <a:gd name="T19" fmla="*/ 0 h 35"/>
                    <a:gd name="T20" fmla="*/ 0 w 15"/>
                    <a:gd name="T21" fmla="*/ 0 h 35"/>
                    <a:gd name="T22" fmla="*/ 0 w 15"/>
                    <a:gd name="T23" fmla="*/ 0 h 35"/>
                    <a:gd name="T24" fmla="*/ 0 w 15"/>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35"/>
                    <a:gd name="T41" fmla="*/ 15 w 15"/>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35">
                      <a:moveTo>
                        <a:pt x="0" y="35"/>
                      </a:moveTo>
                      <a:lnTo>
                        <a:pt x="3" y="28"/>
                      </a:lnTo>
                      <a:lnTo>
                        <a:pt x="6" y="18"/>
                      </a:lnTo>
                      <a:lnTo>
                        <a:pt x="11" y="9"/>
                      </a:lnTo>
                      <a:lnTo>
                        <a:pt x="15" y="0"/>
                      </a:lnTo>
                      <a:lnTo>
                        <a:pt x="13" y="1"/>
                      </a:lnTo>
                      <a:lnTo>
                        <a:pt x="11" y="1"/>
                      </a:lnTo>
                      <a:lnTo>
                        <a:pt x="7" y="2"/>
                      </a:lnTo>
                      <a:lnTo>
                        <a:pt x="5" y="2"/>
                      </a:lnTo>
                      <a:lnTo>
                        <a:pt x="4" y="9"/>
                      </a:lnTo>
                      <a:lnTo>
                        <a:pt x="3" y="18"/>
                      </a:lnTo>
                      <a:lnTo>
                        <a:pt x="0" y="28"/>
                      </a:lnTo>
                      <a:lnTo>
                        <a:pt x="0" y="35"/>
                      </a:lnTo>
                      <a:close/>
                    </a:path>
                  </a:pathLst>
                </a:custGeom>
                <a:noFill/>
                <a:ln w="9525">
                  <a:solidFill>
                    <a:srgbClr val="004250"/>
                  </a:solidFill>
                  <a:round/>
                </a:ln>
              </p:spPr>
              <p:txBody>
                <a:bodyPr/>
                <a:lstStyle/>
                <a:p>
                  <a:endParaRPr lang="zh-CN" altLang="en-US" sz="100">
                    <a:solidFill>
                      <a:schemeClr val="tx1"/>
                    </a:solidFill>
                  </a:endParaRPr>
                </a:p>
              </p:txBody>
            </p:sp>
            <p:sp>
              <p:nvSpPr>
                <p:cNvPr id="498" name="Freeform 110"/>
                <p:cNvSpPr>
                  <a:spLocks noChangeAspect="1"/>
                </p:cNvSpPr>
                <p:nvPr/>
              </p:nvSpPr>
              <p:spPr bwMode="auto">
                <a:xfrm>
                  <a:off x="5223" y="2602"/>
                  <a:ext cx="24" cy="50"/>
                </a:xfrm>
                <a:custGeom>
                  <a:avLst/>
                  <a:gdLst>
                    <a:gd name="T0" fmla="*/ 0 w 55"/>
                    <a:gd name="T1" fmla="*/ 0 h 113"/>
                    <a:gd name="T2" fmla="*/ 0 w 55"/>
                    <a:gd name="T3" fmla="*/ 0 h 113"/>
                    <a:gd name="T4" fmla="*/ 0 w 55"/>
                    <a:gd name="T5" fmla="*/ 0 h 113"/>
                    <a:gd name="T6" fmla="*/ 0 w 55"/>
                    <a:gd name="T7" fmla="*/ 0 h 113"/>
                    <a:gd name="T8" fmla="*/ 0 w 55"/>
                    <a:gd name="T9" fmla="*/ 0 h 113"/>
                    <a:gd name="T10" fmla="*/ 0 w 55"/>
                    <a:gd name="T11" fmla="*/ 0 h 113"/>
                    <a:gd name="T12" fmla="*/ 0 w 55"/>
                    <a:gd name="T13" fmla="*/ 0 h 113"/>
                    <a:gd name="T14" fmla="*/ 0 w 55"/>
                    <a:gd name="T15" fmla="*/ 0 h 113"/>
                    <a:gd name="T16" fmla="*/ 0 w 55"/>
                    <a:gd name="T17" fmla="*/ 0 h 113"/>
                    <a:gd name="T18" fmla="*/ 0 w 55"/>
                    <a:gd name="T19" fmla="*/ 0 h 113"/>
                    <a:gd name="T20" fmla="*/ 0 w 55"/>
                    <a:gd name="T21" fmla="*/ 0 h 113"/>
                    <a:gd name="T22" fmla="*/ 0 w 55"/>
                    <a:gd name="T23" fmla="*/ 0 h 113"/>
                    <a:gd name="T24" fmla="*/ 0 w 55"/>
                    <a:gd name="T25" fmla="*/ 0 h 113"/>
                    <a:gd name="T26" fmla="*/ 0 w 55"/>
                    <a:gd name="T27" fmla="*/ 0 h 113"/>
                    <a:gd name="T28" fmla="*/ 0 w 55"/>
                    <a:gd name="T29" fmla="*/ 0 h 113"/>
                    <a:gd name="T30" fmla="*/ 0 w 55"/>
                    <a:gd name="T31" fmla="*/ 0 h 113"/>
                    <a:gd name="T32" fmla="*/ 0 w 55"/>
                    <a:gd name="T33" fmla="*/ 0 h 113"/>
                    <a:gd name="T34" fmla="*/ 0 w 55"/>
                    <a:gd name="T35" fmla="*/ 0 h 113"/>
                    <a:gd name="T36" fmla="*/ 0 w 55"/>
                    <a:gd name="T37" fmla="*/ 0 h 113"/>
                    <a:gd name="T38" fmla="*/ 0 w 55"/>
                    <a:gd name="T39" fmla="*/ 0 h 113"/>
                    <a:gd name="T40" fmla="*/ 0 w 55"/>
                    <a:gd name="T41" fmla="*/ 0 h 113"/>
                    <a:gd name="T42" fmla="*/ 0 w 55"/>
                    <a:gd name="T43" fmla="*/ 0 h 113"/>
                    <a:gd name="T44" fmla="*/ 0 w 55"/>
                    <a:gd name="T45" fmla="*/ 0 h 113"/>
                    <a:gd name="T46" fmla="*/ 0 w 55"/>
                    <a:gd name="T47" fmla="*/ 0 h 113"/>
                    <a:gd name="T48" fmla="*/ 0 w 55"/>
                    <a:gd name="T49" fmla="*/ 0 h 113"/>
                    <a:gd name="T50" fmla="*/ 0 w 55"/>
                    <a:gd name="T51" fmla="*/ 0 h 113"/>
                    <a:gd name="T52" fmla="*/ 0 w 55"/>
                    <a:gd name="T53" fmla="*/ 0 h 113"/>
                    <a:gd name="T54" fmla="*/ 0 w 55"/>
                    <a:gd name="T55" fmla="*/ 0 h 113"/>
                    <a:gd name="T56" fmla="*/ 0 w 55"/>
                    <a:gd name="T57" fmla="*/ 0 h 113"/>
                    <a:gd name="T58" fmla="*/ 0 w 55"/>
                    <a:gd name="T59" fmla="*/ 0 h 113"/>
                    <a:gd name="T60" fmla="*/ 0 w 55"/>
                    <a:gd name="T61" fmla="*/ 0 h 113"/>
                    <a:gd name="T62" fmla="*/ 0 w 55"/>
                    <a:gd name="T63" fmla="*/ 0 h 113"/>
                    <a:gd name="T64" fmla="*/ 0 w 55"/>
                    <a:gd name="T65" fmla="*/ 0 h 113"/>
                    <a:gd name="T66" fmla="*/ 0 w 55"/>
                    <a:gd name="T67" fmla="*/ 0 h 113"/>
                    <a:gd name="T68" fmla="*/ 0 w 55"/>
                    <a:gd name="T69" fmla="*/ 0 h 113"/>
                    <a:gd name="T70" fmla="*/ 0 w 55"/>
                    <a:gd name="T71" fmla="*/ 0 h 113"/>
                    <a:gd name="T72" fmla="*/ 0 w 55"/>
                    <a:gd name="T73" fmla="*/ 0 h 1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113"/>
                    <a:gd name="T113" fmla="*/ 55 w 55"/>
                    <a:gd name="T114" fmla="*/ 113 h 1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113">
                      <a:moveTo>
                        <a:pt x="21" y="0"/>
                      </a:moveTo>
                      <a:lnTo>
                        <a:pt x="21" y="4"/>
                      </a:lnTo>
                      <a:lnTo>
                        <a:pt x="19" y="10"/>
                      </a:lnTo>
                      <a:lnTo>
                        <a:pt x="16" y="18"/>
                      </a:lnTo>
                      <a:lnTo>
                        <a:pt x="13" y="29"/>
                      </a:lnTo>
                      <a:lnTo>
                        <a:pt x="12" y="31"/>
                      </a:lnTo>
                      <a:lnTo>
                        <a:pt x="9" y="37"/>
                      </a:lnTo>
                      <a:lnTo>
                        <a:pt x="7" y="44"/>
                      </a:lnTo>
                      <a:lnTo>
                        <a:pt x="6" y="52"/>
                      </a:lnTo>
                      <a:lnTo>
                        <a:pt x="6" y="60"/>
                      </a:lnTo>
                      <a:lnTo>
                        <a:pt x="8" y="68"/>
                      </a:lnTo>
                      <a:lnTo>
                        <a:pt x="15" y="74"/>
                      </a:lnTo>
                      <a:lnTo>
                        <a:pt x="27" y="77"/>
                      </a:lnTo>
                      <a:lnTo>
                        <a:pt x="39" y="76"/>
                      </a:lnTo>
                      <a:lnTo>
                        <a:pt x="47" y="68"/>
                      </a:lnTo>
                      <a:lnTo>
                        <a:pt x="52" y="54"/>
                      </a:lnTo>
                      <a:lnTo>
                        <a:pt x="54" y="36"/>
                      </a:lnTo>
                      <a:lnTo>
                        <a:pt x="55" y="46"/>
                      </a:lnTo>
                      <a:lnTo>
                        <a:pt x="55" y="59"/>
                      </a:lnTo>
                      <a:lnTo>
                        <a:pt x="53" y="71"/>
                      </a:lnTo>
                      <a:lnTo>
                        <a:pt x="50" y="84"/>
                      </a:lnTo>
                      <a:lnTo>
                        <a:pt x="44" y="96"/>
                      </a:lnTo>
                      <a:lnTo>
                        <a:pt x="36" y="105"/>
                      </a:lnTo>
                      <a:lnTo>
                        <a:pt x="27" y="111"/>
                      </a:lnTo>
                      <a:lnTo>
                        <a:pt x="16" y="113"/>
                      </a:lnTo>
                      <a:lnTo>
                        <a:pt x="15" y="112"/>
                      </a:lnTo>
                      <a:lnTo>
                        <a:pt x="13" y="109"/>
                      </a:lnTo>
                      <a:lnTo>
                        <a:pt x="10" y="105"/>
                      </a:lnTo>
                      <a:lnTo>
                        <a:pt x="8" y="100"/>
                      </a:lnTo>
                      <a:lnTo>
                        <a:pt x="4" y="88"/>
                      </a:lnTo>
                      <a:lnTo>
                        <a:pt x="0" y="73"/>
                      </a:lnTo>
                      <a:lnTo>
                        <a:pt x="0" y="56"/>
                      </a:lnTo>
                      <a:lnTo>
                        <a:pt x="4" y="43"/>
                      </a:lnTo>
                      <a:lnTo>
                        <a:pt x="9" y="28"/>
                      </a:lnTo>
                      <a:lnTo>
                        <a:pt x="14" y="15"/>
                      </a:lnTo>
                      <a:lnTo>
                        <a:pt x="17" y="6"/>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499" name="Freeform 111"/>
                <p:cNvSpPr>
                  <a:spLocks noChangeAspect="1"/>
                </p:cNvSpPr>
                <p:nvPr/>
              </p:nvSpPr>
              <p:spPr bwMode="auto">
                <a:xfrm>
                  <a:off x="5257" y="2645"/>
                  <a:ext cx="28" cy="20"/>
                </a:xfrm>
                <a:custGeom>
                  <a:avLst/>
                  <a:gdLst>
                    <a:gd name="T0" fmla="*/ 0 w 64"/>
                    <a:gd name="T1" fmla="*/ 0 h 43"/>
                    <a:gd name="T2" fmla="*/ 0 w 64"/>
                    <a:gd name="T3" fmla="*/ 0 h 43"/>
                    <a:gd name="T4" fmla="*/ 0 w 64"/>
                    <a:gd name="T5" fmla="*/ 0 h 43"/>
                    <a:gd name="T6" fmla="*/ 0 w 64"/>
                    <a:gd name="T7" fmla="*/ 0 h 43"/>
                    <a:gd name="T8" fmla="*/ 0 w 64"/>
                    <a:gd name="T9" fmla="*/ 0 h 43"/>
                    <a:gd name="T10" fmla="*/ 0 w 64"/>
                    <a:gd name="T11" fmla="*/ 0 h 43"/>
                    <a:gd name="T12" fmla="*/ 0 w 64"/>
                    <a:gd name="T13" fmla="*/ 0 h 43"/>
                    <a:gd name="T14" fmla="*/ 0 w 64"/>
                    <a:gd name="T15" fmla="*/ 0 h 43"/>
                    <a:gd name="T16" fmla="*/ 0 w 64"/>
                    <a:gd name="T17" fmla="*/ 0 h 43"/>
                    <a:gd name="T18" fmla="*/ 0 w 64"/>
                    <a:gd name="T19" fmla="*/ 0 h 43"/>
                    <a:gd name="T20" fmla="*/ 0 w 64"/>
                    <a:gd name="T21" fmla="*/ 0 h 43"/>
                    <a:gd name="T22" fmla="*/ 0 w 64"/>
                    <a:gd name="T23" fmla="*/ 0 h 43"/>
                    <a:gd name="T24" fmla="*/ 0 w 64"/>
                    <a:gd name="T25" fmla="*/ 0 h 43"/>
                    <a:gd name="T26" fmla="*/ 0 w 64"/>
                    <a:gd name="T27" fmla="*/ 0 h 43"/>
                    <a:gd name="T28" fmla="*/ 0 w 64"/>
                    <a:gd name="T29" fmla="*/ 0 h 43"/>
                    <a:gd name="T30" fmla="*/ 0 w 64"/>
                    <a:gd name="T31" fmla="*/ 0 h 43"/>
                    <a:gd name="T32" fmla="*/ 0 w 64"/>
                    <a:gd name="T33" fmla="*/ 0 h 43"/>
                    <a:gd name="T34" fmla="*/ 0 w 64"/>
                    <a:gd name="T35" fmla="*/ 0 h 43"/>
                    <a:gd name="T36" fmla="*/ 0 w 64"/>
                    <a:gd name="T37" fmla="*/ 0 h 43"/>
                    <a:gd name="T38" fmla="*/ 0 w 64"/>
                    <a:gd name="T39" fmla="*/ 0 h 43"/>
                    <a:gd name="T40" fmla="*/ 0 w 64"/>
                    <a:gd name="T41" fmla="*/ 0 h 43"/>
                    <a:gd name="T42" fmla="*/ 0 w 64"/>
                    <a:gd name="T43" fmla="*/ 0 h 43"/>
                    <a:gd name="T44" fmla="*/ 0 w 64"/>
                    <a:gd name="T45" fmla="*/ 0 h 43"/>
                    <a:gd name="T46" fmla="*/ 0 w 64"/>
                    <a:gd name="T47" fmla="*/ 0 h 43"/>
                    <a:gd name="T48" fmla="*/ 0 w 64"/>
                    <a:gd name="T49" fmla="*/ 0 h 43"/>
                    <a:gd name="T50" fmla="*/ 0 w 64"/>
                    <a:gd name="T51" fmla="*/ 0 h 43"/>
                    <a:gd name="T52" fmla="*/ 0 w 64"/>
                    <a:gd name="T53" fmla="*/ 0 h 43"/>
                    <a:gd name="T54" fmla="*/ 0 w 64"/>
                    <a:gd name="T55" fmla="*/ 0 h 43"/>
                    <a:gd name="T56" fmla="*/ 0 w 64"/>
                    <a:gd name="T57" fmla="*/ 0 h 43"/>
                    <a:gd name="T58" fmla="*/ 0 w 64"/>
                    <a:gd name="T59" fmla="*/ 0 h 43"/>
                    <a:gd name="T60" fmla="*/ 0 w 64"/>
                    <a:gd name="T61" fmla="*/ 0 h 43"/>
                    <a:gd name="T62" fmla="*/ 0 w 64"/>
                    <a:gd name="T63" fmla="*/ 0 h 43"/>
                    <a:gd name="T64" fmla="*/ 0 w 64"/>
                    <a:gd name="T65" fmla="*/ 0 h 43"/>
                    <a:gd name="T66" fmla="*/ 0 w 64"/>
                    <a:gd name="T67" fmla="*/ 0 h 43"/>
                    <a:gd name="T68" fmla="*/ 0 w 64"/>
                    <a:gd name="T69" fmla="*/ 0 h 43"/>
                    <a:gd name="T70" fmla="*/ 0 w 64"/>
                    <a:gd name="T71" fmla="*/ 0 h 43"/>
                    <a:gd name="T72" fmla="*/ 0 w 64"/>
                    <a:gd name="T73" fmla="*/ 0 h 43"/>
                    <a:gd name="T74" fmla="*/ 0 w 64"/>
                    <a:gd name="T75" fmla="*/ 0 h 43"/>
                    <a:gd name="T76" fmla="*/ 0 w 64"/>
                    <a:gd name="T77" fmla="*/ 0 h 43"/>
                    <a:gd name="T78" fmla="*/ 0 w 64"/>
                    <a:gd name="T79" fmla="*/ 0 h 43"/>
                    <a:gd name="T80" fmla="*/ 0 w 64"/>
                    <a:gd name="T81" fmla="*/ 0 h 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43"/>
                    <a:gd name="T125" fmla="*/ 64 w 64"/>
                    <a:gd name="T126" fmla="*/ 43 h 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43">
                      <a:moveTo>
                        <a:pt x="3" y="0"/>
                      </a:moveTo>
                      <a:lnTo>
                        <a:pt x="3" y="3"/>
                      </a:lnTo>
                      <a:lnTo>
                        <a:pt x="4" y="9"/>
                      </a:lnTo>
                      <a:lnTo>
                        <a:pt x="5" y="15"/>
                      </a:lnTo>
                      <a:lnTo>
                        <a:pt x="6" y="19"/>
                      </a:lnTo>
                      <a:lnTo>
                        <a:pt x="7" y="23"/>
                      </a:lnTo>
                      <a:lnTo>
                        <a:pt x="11" y="24"/>
                      </a:lnTo>
                      <a:lnTo>
                        <a:pt x="13" y="25"/>
                      </a:lnTo>
                      <a:lnTo>
                        <a:pt x="16" y="25"/>
                      </a:lnTo>
                      <a:lnTo>
                        <a:pt x="22" y="24"/>
                      </a:lnTo>
                      <a:lnTo>
                        <a:pt x="30" y="23"/>
                      </a:lnTo>
                      <a:lnTo>
                        <a:pt x="39" y="22"/>
                      </a:lnTo>
                      <a:lnTo>
                        <a:pt x="46" y="22"/>
                      </a:lnTo>
                      <a:lnTo>
                        <a:pt x="51" y="23"/>
                      </a:lnTo>
                      <a:lnTo>
                        <a:pt x="55" y="22"/>
                      </a:lnTo>
                      <a:lnTo>
                        <a:pt x="58" y="18"/>
                      </a:lnTo>
                      <a:lnTo>
                        <a:pt x="58" y="12"/>
                      </a:lnTo>
                      <a:lnTo>
                        <a:pt x="61" y="16"/>
                      </a:lnTo>
                      <a:lnTo>
                        <a:pt x="62" y="18"/>
                      </a:lnTo>
                      <a:lnTo>
                        <a:pt x="64" y="20"/>
                      </a:lnTo>
                      <a:lnTo>
                        <a:pt x="64" y="22"/>
                      </a:lnTo>
                      <a:lnTo>
                        <a:pt x="64" y="26"/>
                      </a:lnTo>
                      <a:lnTo>
                        <a:pt x="64" y="33"/>
                      </a:lnTo>
                      <a:lnTo>
                        <a:pt x="61" y="39"/>
                      </a:lnTo>
                      <a:lnTo>
                        <a:pt x="55" y="42"/>
                      </a:lnTo>
                      <a:lnTo>
                        <a:pt x="51" y="42"/>
                      </a:lnTo>
                      <a:lnTo>
                        <a:pt x="44" y="43"/>
                      </a:lnTo>
                      <a:lnTo>
                        <a:pt x="36" y="43"/>
                      </a:lnTo>
                      <a:lnTo>
                        <a:pt x="27" y="43"/>
                      </a:lnTo>
                      <a:lnTo>
                        <a:pt x="19" y="43"/>
                      </a:lnTo>
                      <a:lnTo>
                        <a:pt x="12" y="43"/>
                      </a:lnTo>
                      <a:lnTo>
                        <a:pt x="7" y="42"/>
                      </a:lnTo>
                      <a:lnTo>
                        <a:pt x="5" y="41"/>
                      </a:lnTo>
                      <a:lnTo>
                        <a:pt x="4" y="38"/>
                      </a:lnTo>
                      <a:lnTo>
                        <a:pt x="3" y="32"/>
                      </a:lnTo>
                      <a:lnTo>
                        <a:pt x="1" y="27"/>
                      </a:lnTo>
                      <a:lnTo>
                        <a:pt x="0" y="24"/>
                      </a:lnTo>
                      <a:lnTo>
                        <a:pt x="0" y="18"/>
                      </a:lnTo>
                      <a:lnTo>
                        <a:pt x="1" y="11"/>
                      </a:lnTo>
                      <a:lnTo>
                        <a:pt x="3" y="4"/>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500" name="Freeform 112"/>
                <p:cNvSpPr>
                  <a:spLocks noChangeAspect="1"/>
                </p:cNvSpPr>
                <p:nvPr/>
              </p:nvSpPr>
              <p:spPr bwMode="auto">
                <a:xfrm>
                  <a:off x="5226" y="2638"/>
                  <a:ext cx="4" cy="14"/>
                </a:xfrm>
                <a:custGeom>
                  <a:avLst/>
                  <a:gdLst>
                    <a:gd name="T0" fmla="*/ 0 w 9"/>
                    <a:gd name="T1" fmla="*/ 0 h 34"/>
                    <a:gd name="T2" fmla="*/ 0 w 9"/>
                    <a:gd name="T3" fmla="*/ 0 h 34"/>
                    <a:gd name="T4" fmla="*/ 0 w 9"/>
                    <a:gd name="T5" fmla="*/ 0 h 34"/>
                    <a:gd name="T6" fmla="*/ 0 w 9"/>
                    <a:gd name="T7" fmla="*/ 0 h 34"/>
                    <a:gd name="T8" fmla="*/ 0 w 9"/>
                    <a:gd name="T9" fmla="*/ 0 h 34"/>
                    <a:gd name="T10" fmla="*/ 0 w 9"/>
                    <a:gd name="T11" fmla="*/ 0 h 34"/>
                    <a:gd name="T12" fmla="*/ 0 w 9"/>
                    <a:gd name="T13" fmla="*/ 0 h 34"/>
                    <a:gd name="T14" fmla="*/ 0 w 9"/>
                    <a:gd name="T15" fmla="*/ 0 h 34"/>
                    <a:gd name="T16" fmla="*/ 0 w 9"/>
                    <a:gd name="T17" fmla="*/ 0 h 34"/>
                    <a:gd name="T18" fmla="*/ 0 w 9"/>
                    <a:gd name="T19" fmla="*/ 0 h 34"/>
                    <a:gd name="T20" fmla="*/ 0 w 9"/>
                    <a:gd name="T21" fmla="*/ 0 h 34"/>
                    <a:gd name="T22" fmla="*/ 0 w 9"/>
                    <a:gd name="T23" fmla="*/ 0 h 34"/>
                    <a:gd name="T24" fmla="*/ 0 w 9"/>
                    <a:gd name="T25" fmla="*/ 0 h 34"/>
                    <a:gd name="T26" fmla="*/ 0 w 9"/>
                    <a:gd name="T27" fmla="*/ 0 h 34"/>
                    <a:gd name="T28" fmla="*/ 0 w 9"/>
                    <a:gd name="T29" fmla="*/ 0 h 34"/>
                    <a:gd name="T30" fmla="*/ 0 w 9"/>
                    <a:gd name="T31" fmla="*/ 0 h 34"/>
                    <a:gd name="T32" fmla="*/ 0 w 9"/>
                    <a:gd name="T33" fmla="*/ 0 h 34"/>
                    <a:gd name="T34" fmla="*/ 0 w 9"/>
                    <a:gd name="T35" fmla="*/ 0 h 34"/>
                    <a:gd name="T36" fmla="*/ 0 w 9"/>
                    <a:gd name="T37" fmla="*/ 0 h 34"/>
                    <a:gd name="T38" fmla="*/ 0 w 9"/>
                    <a:gd name="T39" fmla="*/ 0 h 34"/>
                    <a:gd name="T40" fmla="*/ 0 w 9"/>
                    <a:gd name="T41" fmla="*/ 0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34"/>
                    <a:gd name="T65" fmla="*/ 9 w 9"/>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34">
                      <a:moveTo>
                        <a:pt x="0" y="21"/>
                      </a:moveTo>
                      <a:lnTo>
                        <a:pt x="0" y="17"/>
                      </a:lnTo>
                      <a:lnTo>
                        <a:pt x="1" y="10"/>
                      </a:lnTo>
                      <a:lnTo>
                        <a:pt x="2" y="5"/>
                      </a:lnTo>
                      <a:lnTo>
                        <a:pt x="2" y="2"/>
                      </a:lnTo>
                      <a:lnTo>
                        <a:pt x="4" y="0"/>
                      </a:lnTo>
                      <a:lnTo>
                        <a:pt x="5" y="0"/>
                      </a:lnTo>
                      <a:lnTo>
                        <a:pt x="5" y="6"/>
                      </a:lnTo>
                      <a:lnTo>
                        <a:pt x="6" y="14"/>
                      </a:lnTo>
                      <a:lnTo>
                        <a:pt x="8" y="21"/>
                      </a:lnTo>
                      <a:lnTo>
                        <a:pt x="9" y="27"/>
                      </a:lnTo>
                      <a:lnTo>
                        <a:pt x="9" y="28"/>
                      </a:lnTo>
                      <a:lnTo>
                        <a:pt x="9" y="30"/>
                      </a:lnTo>
                      <a:lnTo>
                        <a:pt x="9" y="32"/>
                      </a:lnTo>
                      <a:lnTo>
                        <a:pt x="8" y="34"/>
                      </a:lnTo>
                      <a:lnTo>
                        <a:pt x="7" y="33"/>
                      </a:lnTo>
                      <a:lnTo>
                        <a:pt x="5" y="30"/>
                      </a:lnTo>
                      <a:lnTo>
                        <a:pt x="2" y="26"/>
                      </a:lnTo>
                      <a:lnTo>
                        <a:pt x="0" y="21"/>
                      </a:lnTo>
                      <a:close/>
                    </a:path>
                  </a:pathLst>
                </a:custGeom>
                <a:noFill/>
                <a:ln w="9525">
                  <a:solidFill>
                    <a:srgbClr val="004250"/>
                  </a:solidFill>
                  <a:round/>
                </a:ln>
              </p:spPr>
              <p:txBody>
                <a:bodyPr/>
                <a:lstStyle/>
                <a:p>
                  <a:endParaRPr lang="zh-CN" altLang="en-US" sz="100">
                    <a:solidFill>
                      <a:schemeClr val="tx1"/>
                    </a:solidFill>
                  </a:endParaRPr>
                </a:p>
              </p:txBody>
            </p:sp>
            <p:sp>
              <p:nvSpPr>
                <p:cNvPr id="501" name="Freeform 113"/>
                <p:cNvSpPr>
                  <a:spLocks noChangeAspect="1"/>
                </p:cNvSpPr>
                <p:nvPr/>
              </p:nvSpPr>
              <p:spPr bwMode="auto">
                <a:xfrm>
                  <a:off x="5260" y="2656"/>
                  <a:ext cx="19" cy="9"/>
                </a:xfrm>
                <a:custGeom>
                  <a:avLst/>
                  <a:gdLst>
                    <a:gd name="T0" fmla="*/ 0 w 42"/>
                    <a:gd name="T1" fmla="*/ 0 h 19"/>
                    <a:gd name="T2" fmla="*/ 0 w 42"/>
                    <a:gd name="T3" fmla="*/ 0 h 19"/>
                    <a:gd name="T4" fmla="*/ 0 w 42"/>
                    <a:gd name="T5" fmla="*/ 0 h 19"/>
                    <a:gd name="T6" fmla="*/ 0 w 42"/>
                    <a:gd name="T7" fmla="*/ 0 h 19"/>
                    <a:gd name="T8" fmla="*/ 0 w 42"/>
                    <a:gd name="T9" fmla="*/ 0 h 19"/>
                    <a:gd name="T10" fmla="*/ 0 w 42"/>
                    <a:gd name="T11" fmla="*/ 0 h 19"/>
                    <a:gd name="T12" fmla="*/ 0 w 42"/>
                    <a:gd name="T13" fmla="*/ 0 h 19"/>
                    <a:gd name="T14" fmla="*/ 0 w 42"/>
                    <a:gd name="T15" fmla="*/ 0 h 19"/>
                    <a:gd name="T16" fmla="*/ 0 w 42"/>
                    <a:gd name="T17" fmla="*/ 0 h 19"/>
                    <a:gd name="T18" fmla="*/ 0 w 42"/>
                    <a:gd name="T19" fmla="*/ 0 h 19"/>
                    <a:gd name="T20" fmla="*/ 0 w 42"/>
                    <a:gd name="T21" fmla="*/ 0 h 19"/>
                    <a:gd name="T22" fmla="*/ 0 w 42"/>
                    <a:gd name="T23" fmla="*/ 0 h 19"/>
                    <a:gd name="T24" fmla="*/ 0 w 42"/>
                    <a:gd name="T25" fmla="*/ 0 h 19"/>
                    <a:gd name="T26" fmla="*/ 0 w 42"/>
                    <a:gd name="T27" fmla="*/ 0 h 19"/>
                    <a:gd name="T28" fmla="*/ 0 w 42"/>
                    <a:gd name="T29" fmla="*/ 0 h 19"/>
                    <a:gd name="T30" fmla="*/ 0 w 42"/>
                    <a:gd name="T31" fmla="*/ 0 h 19"/>
                    <a:gd name="T32" fmla="*/ 0 w 42"/>
                    <a:gd name="T33" fmla="*/ 0 h 19"/>
                    <a:gd name="T34" fmla="*/ 0 w 42"/>
                    <a:gd name="T35" fmla="*/ 0 h 19"/>
                    <a:gd name="T36" fmla="*/ 0 w 42"/>
                    <a:gd name="T37" fmla="*/ 0 h 19"/>
                    <a:gd name="T38" fmla="*/ 0 w 42"/>
                    <a:gd name="T39" fmla="*/ 0 h 19"/>
                    <a:gd name="T40" fmla="*/ 0 w 4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9"/>
                    <a:gd name="T65" fmla="*/ 42 w 4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9">
                      <a:moveTo>
                        <a:pt x="21" y="0"/>
                      </a:moveTo>
                      <a:lnTo>
                        <a:pt x="13" y="2"/>
                      </a:lnTo>
                      <a:lnTo>
                        <a:pt x="6" y="6"/>
                      </a:lnTo>
                      <a:lnTo>
                        <a:pt x="1" y="9"/>
                      </a:lnTo>
                      <a:lnTo>
                        <a:pt x="0" y="11"/>
                      </a:lnTo>
                      <a:lnTo>
                        <a:pt x="1" y="14"/>
                      </a:lnTo>
                      <a:lnTo>
                        <a:pt x="6" y="16"/>
                      </a:lnTo>
                      <a:lnTo>
                        <a:pt x="12" y="18"/>
                      </a:lnTo>
                      <a:lnTo>
                        <a:pt x="19" y="19"/>
                      </a:lnTo>
                      <a:lnTo>
                        <a:pt x="27" y="18"/>
                      </a:lnTo>
                      <a:lnTo>
                        <a:pt x="34" y="16"/>
                      </a:lnTo>
                      <a:lnTo>
                        <a:pt x="39" y="14"/>
                      </a:lnTo>
                      <a:lnTo>
                        <a:pt x="42" y="11"/>
                      </a:lnTo>
                      <a:lnTo>
                        <a:pt x="37" y="10"/>
                      </a:lnTo>
                      <a:lnTo>
                        <a:pt x="28" y="10"/>
                      </a:lnTo>
                      <a:lnTo>
                        <a:pt x="18" y="10"/>
                      </a:lnTo>
                      <a:lnTo>
                        <a:pt x="13" y="9"/>
                      </a:lnTo>
                      <a:lnTo>
                        <a:pt x="14" y="7"/>
                      </a:lnTo>
                      <a:lnTo>
                        <a:pt x="18" y="5"/>
                      </a:lnTo>
                      <a:lnTo>
                        <a:pt x="20" y="2"/>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502" name="Freeform 114"/>
                <p:cNvSpPr>
                  <a:spLocks noChangeAspect="1"/>
                </p:cNvSpPr>
                <p:nvPr/>
              </p:nvSpPr>
              <p:spPr bwMode="auto">
                <a:xfrm>
                  <a:off x="5217" y="2521"/>
                  <a:ext cx="33" cy="116"/>
                </a:xfrm>
                <a:custGeom>
                  <a:avLst/>
                  <a:gdLst>
                    <a:gd name="T0" fmla="*/ 0 w 73"/>
                    <a:gd name="T1" fmla="*/ 0 h 254"/>
                    <a:gd name="T2" fmla="*/ 0 w 73"/>
                    <a:gd name="T3" fmla="*/ 0 h 254"/>
                    <a:gd name="T4" fmla="*/ 0 w 73"/>
                    <a:gd name="T5" fmla="*/ 0 h 254"/>
                    <a:gd name="T6" fmla="*/ 0 w 73"/>
                    <a:gd name="T7" fmla="*/ 0 h 254"/>
                    <a:gd name="T8" fmla="*/ 0 w 73"/>
                    <a:gd name="T9" fmla="*/ 0 h 254"/>
                    <a:gd name="T10" fmla="*/ 0 w 73"/>
                    <a:gd name="T11" fmla="*/ 0 h 254"/>
                    <a:gd name="T12" fmla="*/ 0 w 73"/>
                    <a:gd name="T13" fmla="*/ 0 h 254"/>
                    <a:gd name="T14" fmla="*/ 0 w 73"/>
                    <a:gd name="T15" fmla="*/ 0 h 254"/>
                    <a:gd name="T16" fmla="*/ 0 w 73"/>
                    <a:gd name="T17" fmla="*/ 0 h 254"/>
                    <a:gd name="T18" fmla="*/ 0 w 73"/>
                    <a:gd name="T19" fmla="*/ 0 h 254"/>
                    <a:gd name="T20" fmla="*/ 0 w 73"/>
                    <a:gd name="T21" fmla="*/ 0 h 254"/>
                    <a:gd name="T22" fmla="*/ 0 w 73"/>
                    <a:gd name="T23" fmla="*/ 0 h 254"/>
                    <a:gd name="T24" fmla="*/ 0 w 73"/>
                    <a:gd name="T25" fmla="*/ 0 h 254"/>
                    <a:gd name="T26" fmla="*/ 0 w 73"/>
                    <a:gd name="T27" fmla="*/ 0 h 254"/>
                    <a:gd name="T28" fmla="*/ 0 w 73"/>
                    <a:gd name="T29" fmla="*/ 0 h 254"/>
                    <a:gd name="T30" fmla="*/ 0 w 73"/>
                    <a:gd name="T31" fmla="*/ 0 h 254"/>
                    <a:gd name="T32" fmla="*/ 0 w 73"/>
                    <a:gd name="T33" fmla="*/ 0 h 254"/>
                    <a:gd name="T34" fmla="*/ 0 w 73"/>
                    <a:gd name="T35" fmla="*/ 0 h 254"/>
                    <a:gd name="T36" fmla="*/ 0 w 73"/>
                    <a:gd name="T37" fmla="*/ 0 h 254"/>
                    <a:gd name="T38" fmla="*/ 0 w 73"/>
                    <a:gd name="T39" fmla="*/ 0 h 254"/>
                    <a:gd name="T40" fmla="*/ 0 w 73"/>
                    <a:gd name="T41" fmla="*/ 0 h 254"/>
                    <a:gd name="T42" fmla="*/ 0 w 73"/>
                    <a:gd name="T43" fmla="*/ 0 h 254"/>
                    <a:gd name="T44" fmla="*/ 0 w 73"/>
                    <a:gd name="T45" fmla="*/ 0 h 254"/>
                    <a:gd name="T46" fmla="*/ 0 w 73"/>
                    <a:gd name="T47" fmla="*/ 0 h 254"/>
                    <a:gd name="T48" fmla="*/ 0 w 73"/>
                    <a:gd name="T49" fmla="*/ 0 h 254"/>
                    <a:gd name="T50" fmla="*/ 0 w 73"/>
                    <a:gd name="T51" fmla="*/ 0 h 254"/>
                    <a:gd name="T52" fmla="*/ 0 w 73"/>
                    <a:gd name="T53" fmla="*/ 0 h 254"/>
                    <a:gd name="T54" fmla="*/ 0 w 73"/>
                    <a:gd name="T55" fmla="*/ 0 h 254"/>
                    <a:gd name="T56" fmla="*/ 0 w 73"/>
                    <a:gd name="T57" fmla="*/ 0 h 254"/>
                    <a:gd name="T58" fmla="*/ 0 w 73"/>
                    <a:gd name="T59" fmla="*/ 0 h 254"/>
                    <a:gd name="T60" fmla="*/ 0 w 73"/>
                    <a:gd name="T61" fmla="*/ 0 h 254"/>
                    <a:gd name="T62" fmla="*/ 0 w 73"/>
                    <a:gd name="T63" fmla="*/ 0 h 254"/>
                    <a:gd name="T64" fmla="*/ 0 w 73"/>
                    <a:gd name="T65" fmla="*/ 0 h 254"/>
                    <a:gd name="T66" fmla="*/ 0 w 73"/>
                    <a:gd name="T67" fmla="*/ 0 h 254"/>
                    <a:gd name="T68" fmla="*/ 0 w 73"/>
                    <a:gd name="T69" fmla="*/ 0 h 254"/>
                    <a:gd name="T70" fmla="*/ 0 w 73"/>
                    <a:gd name="T71" fmla="*/ 0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3"/>
                    <a:gd name="T109" fmla="*/ 0 h 254"/>
                    <a:gd name="T110" fmla="*/ 73 w 73"/>
                    <a:gd name="T111" fmla="*/ 254 h 2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3" h="254">
                      <a:moveTo>
                        <a:pt x="71" y="0"/>
                      </a:moveTo>
                      <a:lnTo>
                        <a:pt x="69" y="1"/>
                      </a:lnTo>
                      <a:lnTo>
                        <a:pt x="64" y="3"/>
                      </a:lnTo>
                      <a:lnTo>
                        <a:pt x="60" y="6"/>
                      </a:lnTo>
                      <a:lnTo>
                        <a:pt x="56" y="7"/>
                      </a:lnTo>
                      <a:lnTo>
                        <a:pt x="55" y="7"/>
                      </a:lnTo>
                      <a:lnTo>
                        <a:pt x="53" y="7"/>
                      </a:lnTo>
                      <a:lnTo>
                        <a:pt x="52" y="6"/>
                      </a:lnTo>
                      <a:lnTo>
                        <a:pt x="50" y="4"/>
                      </a:lnTo>
                      <a:lnTo>
                        <a:pt x="48" y="4"/>
                      </a:lnTo>
                      <a:lnTo>
                        <a:pt x="47" y="4"/>
                      </a:lnTo>
                      <a:lnTo>
                        <a:pt x="43" y="4"/>
                      </a:lnTo>
                      <a:lnTo>
                        <a:pt x="39" y="4"/>
                      </a:lnTo>
                      <a:lnTo>
                        <a:pt x="35" y="4"/>
                      </a:lnTo>
                      <a:lnTo>
                        <a:pt x="31" y="4"/>
                      </a:lnTo>
                      <a:lnTo>
                        <a:pt x="25" y="4"/>
                      </a:lnTo>
                      <a:lnTo>
                        <a:pt x="18" y="3"/>
                      </a:ln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0" y="141"/>
                      </a:lnTo>
                      <a:lnTo>
                        <a:pt x="30" y="147"/>
                      </a:lnTo>
                      <a:lnTo>
                        <a:pt x="30" y="154"/>
                      </a:lnTo>
                      <a:lnTo>
                        <a:pt x="31" y="158"/>
                      </a:lnTo>
                      <a:lnTo>
                        <a:pt x="32" y="160"/>
                      </a:lnTo>
                      <a:lnTo>
                        <a:pt x="32" y="163"/>
                      </a:lnTo>
                      <a:lnTo>
                        <a:pt x="32" y="167"/>
                      </a:lnTo>
                      <a:lnTo>
                        <a:pt x="32" y="171"/>
                      </a:lnTo>
                      <a:lnTo>
                        <a:pt x="32" y="172"/>
                      </a:lnTo>
                      <a:lnTo>
                        <a:pt x="32" y="175"/>
                      </a:lnTo>
                      <a:lnTo>
                        <a:pt x="32" y="176"/>
                      </a:lnTo>
                      <a:lnTo>
                        <a:pt x="31" y="177"/>
                      </a:lnTo>
                      <a:lnTo>
                        <a:pt x="31" y="181"/>
                      </a:lnTo>
                      <a:lnTo>
                        <a:pt x="29" y="187"/>
                      </a:lnTo>
                      <a:lnTo>
                        <a:pt x="26" y="195"/>
                      </a:lnTo>
                      <a:lnTo>
                        <a:pt x="23" y="206"/>
                      </a:lnTo>
                      <a:lnTo>
                        <a:pt x="22" y="208"/>
                      </a:lnTo>
                      <a:lnTo>
                        <a:pt x="19" y="214"/>
                      </a:lnTo>
                      <a:lnTo>
                        <a:pt x="17" y="221"/>
                      </a:lnTo>
                      <a:lnTo>
                        <a:pt x="16" y="229"/>
                      </a:lnTo>
                      <a:lnTo>
                        <a:pt x="16" y="237"/>
                      </a:lnTo>
                      <a:lnTo>
                        <a:pt x="18" y="245"/>
                      </a:lnTo>
                      <a:lnTo>
                        <a:pt x="25" y="251"/>
                      </a:lnTo>
                      <a:lnTo>
                        <a:pt x="37" y="254"/>
                      </a:lnTo>
                      <a:lnTo>
                        <a:pt x="49" y="253"/>
                      </a:lnTo>
                      <a:lnTo>
                        <a:pt x="57" y="245"/>
                      </a:lnTo>
                      <a:lnTo>
                        <a:pt x="62" y="231"/>
                      </a:lnTo>
                      <a:lnTo>
                        <a:pt x="64" y="213"/>
                      </a:lnTo>
                      <a:lnTo>
                        <a:pt x="67" y="197"/>
                      </a:lnTo>
                      <a:lnTo>
                        <a:pt x="69" y="179"/>
                      </a:lnTo>
                      <a:lnTo>
                        <a:pt x="71" y="164"/>
                      </a:lnTo>
                      <a:lnTo>
                        <a:pt x="70" y="153"/>
                      </a:lnTo>
                      <a:lnTo>
                        <a:pt x="68" y="145"/>
                      </a:lnTo>
                      <a:lnTo>
                        <a:pt x="67" y="136"/>
                      </a:lnTo>
                      <a:lnTo>
                        <a:pt x="67" y="126"/>
                      </a:lnTo>
                      <a:lnTo>
                        <a:pt x="68" y="116"/>
                      </a:lnTo>
                      <a:lnTo>
                        <a:pt x="69" y="100"/>
                      </a:lnTo>
                      <a:lnTo>
                        <a:pt x="72" y="76"/>
                      </a:lnTo>
                      <a:lnTo>
                        <a:pt x="73" y="52"/>
                      </a:lnTo>
                      <a:lnTo>
                        <a:pt x="73" y="37"/>
                      </a:lnTo>
                      <a:lnTo>
                        <a:pt x="72" y="27"/>
                      </a:lnTo>
                      <a:lnTo>
                        <a:pt x="71" y="18"/>
                      </a:lnTo>
                      <a:lnTo>
                        <a:pt x="71" y="9"/>
                      </a:lnTo>
                      <a:lnTo>
                        <a:pt x="71" y="0"/>
                      </a:lnTo>
                      <a:close/>
                    </a:path>
                  </a:pathLst>
                </a:custGeom>
                <a:noFill/>
                <a:ln w="9525">
                  <a:solidFill>
                    <a:srgbClr val="004250"/>
                  </a:solidFill>
                  <a:round/>
                </a:ln>
              </p:spPr>
              <p:txBody>
                <a:bodyPr/>
                <a:lstStyle/>
                <a:p>
                  <a:endParaRPr lang="zh-CN" altLang="en-US" sz="100">
                    <a:solidFill>
                      <a:schemeClr val="tx1"/>
                    </a:solidFill>
                  </a:endParaRPr>
                </a:p>
              </p:txBody>
            </p:sp>
            <p:sp>
              <p:nvSpPr>
                <p:cNvPr id="503" name="Freeform 115"/>
                <p:cNvSpPr>
                  <a:spLocks noChangeAspect="1"/>
                </p:cNvSpPr>
                <p:nvPr/>
              </p:nvSpPr>
              <p:spPr bwMode="auto">
                <a:xfrm>
                  <a:off x="5254" y="2506"/>
                  <a:ext cx="35" cy="150"/>
                </a:xfrm>
                <a:custGeom>
                  <a:avLst/>
                  <a:gdLst>
                    <a:gd name="T0" fmla="*/ 0 w 79"/>
                    <a:gd name="T1" fmla="*/ 0 h 335"/>
                    <a:gd name="T2" fmla="*/ 0 w 79"/>
                    <a:gd name="T3" fmla="*/ 0 h 335"/>
                    <a:gd name="T4" fmla="*/ 0 w 79"/>
                    <a:gd name="T5" fmla="*/ 0 h 335"/>
                    <a:gd name="T6" fmla="*/ 0 w 79"/>
                    <a:gd name="T7" fmla="*/ 0 h 335"/>
                    <a:gd name="T8" fmla="*/ 0 w 79"/>
                    <a:gd name="T9" fmla="*/ 0 h 335"/>
                    <a:gd name="T10" fmla="*/ 0 w 79"/>
                    <a:gd name="T11" fmla="*/ 0 h 335"/>
                    <a:gd name="T12" fmla="*/ 0 w 79"/>
                    <a:gd name="T13" fmla="*/ 0 h 335"/>
                    <a:gd name="T14" fmla="*/ 0 w 79"/>
                    <a:gd name="T15" fmla="*/ 0 h 335"/>
                    <a:gd name="T16" fmla="*/ 0 w 79"/>
                    <a:gd name="T17" fmla="*/ 0 h 335"/>
                    <a:gd name="T18" fmla="*/ 0 w 79"/>
                    <a:gd name="T19" fmla="*/ 0 h 335"/>
                    <a:gd name="T20" fmla="*/ 0 w 79"/>
                    <a:gd name="T21" fmla="*/ 0 h 335"/>
                    <a:gd name="T22" fmla="*/ 0 w 79"/>
                    <a:gd name="T23" fmla="*/ 0 h 335"/>
                    <a:gd name="T24" fmla="*/ 0 w 79"/>
                    <a:gd name="T25" fmla="*/ 0 h 335"/>
                    <a:gd name="T26" fmla="*/ 0 w 79"/>
                    <a:gd name="T27" fmla="*/ 0 h 335"/>
                    <a:gd name="T28" fmla="*/ 0 w 79"/>
                    <a:gd name="T29" fmla="*/ 0 h 335"/>
                    <a:gd name="T30" fmla="*/ 0 w 79"/>
                    <a:gd name="T31" fmla="*/ 0 h 335"/>
                    <a:gd name="T32" fmla="*/ 0 w 79"/>
                    <a:gd name="T33" fmla="*/ 0 h 335"/>
                    <a:gd name="T34" fmla="*/ 0 w 79"/>
                    <a:gd name="T35" fmla="*/ 0 h 335"/>
                    <a:gd name="T36" fmla="*/ 0 w 79"/>
                    <a:gd name="T37" fmla="*/ 0 h 335"/>
                    <a:gd name="T38" fmla="*/ 0 w 79"/>
                    <a:gd name="T39" fmla="*/ 0 h 335"/>
                    <a:gd name="T40" fmla="*/ 0 w 79"/>
                    <a:gd name="T41" fmla="*/ 0 h 335"/>
                    <a:gd name="T42" fmla="*/ 0 w 79"/>
                    <a:gd name="T43" fmla="*/ 0 h 335"/>
                    <a:gd name="T44" fmla="*/ 0 w 79"/>
                    <a:gd name="T45" fmla="*/ 0 h 335"/>
                    <a:gd name="T46" fmla="*/ 0 w 79"/>
                    <a:gd name="T47" fmla="*/ 0 h 335"/>
                    <a:gd name="T48" fmla="*/ 0 w 79"/>
                    <a:gd name="T49" fmla="*/ 0 h 335"/>
                    <a:gd name="T50" fmla="*/ 0 w 79"/>
                    <a:gd name="T51" fmla="*/ 0 h 335"/>
                    <a:gd name="T52" fmla="*/ 0 w 79"/>
                    <a:gd name="T53" fmla="*/ 0 h 335"/>
                    <a:gd name="T54" fmla="*/ 0 w 79"/>
                    <a:gd name="T55" fmla="*/ 0 h 335"/>
                    <a:gd name="T56" fmla="*/ 0 w 79"/>
                    <a:gd name="T57" fmla="*/ 0 h 335"/>
                    <a:gd name="T58" fmla="*/ 0 w 79"/>
                    <a:gd name="T59" fmla="*/ 0 h 335"/>
                    <a:gd name="T60" fmla="*/ 0 w 79"/>
                    <a:gd name="T61" fmla="*/ 0 h 335"/>
                    <a:gd name="T62" fmla="*/ 0 w 79"/>
                    <a:gd name="T63" fmla="*/ 0 h 335"/>
                    <a:gd name="T64" fmla="*/ 0 w 79"/>
                    <a:gd name="T65" fmla="*/ 0 h 335"/>
                    <a:gd name="T66" fmla="*/ 0 w 79"/>
                    <a:gd name="T67" fmla="*/ 0 h 335"/>
                    <a:gd name="T68" fmla="*/ 0 w 79"/>
                    <a:gd name="T69" fmla="*/ 0 h 335"/>
                    <a:gd name="T70" fmla="*/ 0 w 79"/>
                    <a:gd name="T71" fmla="*/ 0 h 3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
                    <a:gd name="T109" fmla="*/ 0 h 335"/>
                    <a:gd name="T110" fmla="*/ 79 w 79"/>
                    <a:gd name="T111" fmla="*/ 335 h 3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 h="335">
                      <a:moveTo>
                        <a:pt x="79" y="0"/>
                      </a:moveTo>
                      <a:lnTo>
                        <a:pt x="74" y="1"/>
                      </a:lnTo>
                      <a:lnTo>
                        <a:pt x="67" y="4"/>
                      </a:lnTo>
                      <a:lnTo>
                        <a:pt x="58" y="7"/>
                      </a:lnTo>
                      <a:lnTo>
                        <a:pt x="48" y="12"/>
                      </a:lnTo>
                      <a:lnTo>
                        <a:pt x="36" y="15"/>
                      </a:lnTo>
                      <a:lnTo>
                        <a:pt x="25" y="20"/>
                      </a:lnTo>
                      <a:lnTo>
                        <a:pt x="14" y="23"/>
                      </a:lnTo>
                      <a:lnTo>
                        <a:pt x="5" y="27"/>
                      </a:lnTo>
                      <a:lnTo>
                        <a:pt x="5" y="28"/>
                      </a:lnTo>
                      <a:lnTo>
                        <a:pt x="5" y="30"/>
                      </a:lnTo>
                      <a:lnTo>
                        <a:pt x="5" y="31"/>
                      </a:lnTo>
                      <a:lnTo>
                        <a:pt x="5" y="34"/>
                      </a:lnTo>
                      <a:lnTo>
                        <a:pt x="3" y="44"/>
                      </a:lnTo>
                      <a:lnTo>
                        <a:pt x="2" y="54"/>
                      </a:lnTo>
                      <a:lnTo>
                        <a:pt x="0" y="68"/>
                      </a:lnTo>
                      <a:lnTo>
                        <a:pt x="0" y="84"/>
                      </a:lnTo>
                      <a:lnTo>
                        <a:pt x="3" y="115"/>
                      </a:lnTo>
                      <a:lnTo>
                        <a:pt x="7" y="147"/>
                      </a:lnTo>
                      <a:lnTo>
                        <a:pt x="11" y="176"/>
                      </a:lnTo>
                      <a:lnTo>
                        <a:pt x="14" y="198"/>
                      </a:lnTo>
                      <a:lnTo>
                        <a:pt x="17" y="215"/>
                      </a:lnTo>
                      <a:lnTo>
                        <a:pt x="18" y="234"/>
                      </a:lnTo>
                      <a:lnTo>
                        <a:pt x="18" y="249"/>
                      </a:lnTo>
                      <a:lnTo>
                        <a:pt x="15" y="260"/>
                      </a:lnTo>
                      <a:lnTo>
                        <a:pt x="13" y="269"/>
                      </a:lnTo>
                      <a:lnTo>
                        <a:pt x="11" y="276"/>
                      </a:lnTo>
                      <a:lnTo>
                        <a:pt x="10" y="283"/>
                      </a:lnTo>
                      <a:lnTo>
                        <a:pt x="10" y="287"/>
                      </a:lnTo>
                      <a:lnTo>
                        <a:pt x="11" y="290"/>
                      </a:lnTo>
                      <a:lnTo>
                        <a:pt x="11" y="292"/>
                      </a:lnTo>
                      <a:lnTo>
                        <a:pt x="11" y="296"/>
                      </a:lnTo>
                      <a:lnTo>
                        <a:pt x="11" y="299"/>
                      </a:lnTo>
                      <a:lnTo>
                        <a:pt x="10" y="302"/>
                      </a:lnTo>
                      <a:lnTo>
                        <a:pt x="10" y="304"/>
                      </a:lnTo>
                      <a:lnTo>
                        <a:pt x="9" y="307"/>
                      </a:lnTo>
                      <a:lnTo>
                        <a:pt x="9" y="310"/>
                      </a:lnTo>
                      <a:lnTo>
                        <a:pt x="9" y="313"/>
                      </a:lnTo>
                      <a:lnTo>
                        <a:pt x="10" y="319"/>
                      </a:lnTo>
                      <a:lnTo>
                        <a:pt x="11" y="325"/>
                      </a:lnTo>
                      <a:lnTo>
                        <a:pt x="12" y="329"/>
                      </a:lnTo>
                      <a:lnTo>
                        <a:pt x="13" y="333"/>
                      </a:lnTo>
                      <a:lnTo>
                        <a:pt x="17" y="334"/>
                      </a:lnTo>
                      <a:lnTo>
                        <a:pt x="19" y="335"/>
                      </a:lnTo>
                      <a:lnTo>
                        <a:pt x="22" y="335"/>
                      </a:lnTo>
                      <a:lnTo>
                        <a:pt x="28" y="334"/>
                      </a:lnTo>
                      <a:lnTo>
                        <a:pt x="36" y="333"/>
                      </a:lnTo>
                      <a:lnTo>
                        <a:pt x="45" y="332"/>
                      </a:lnTo>
                      <a:lnTo>
                        <a:pt x="52" y="332"/>
                      </a:lnTo>
                      <a:lnTo>
                        <a:pt x="57" y="333"/>
                      </a:lnTo>
                      <a:lnTo>
                        <a:pt x="61" y="332"/>
                      </a:lnTo>
                      <a:lnTo>
                        <a:pt x="64" y="328"/>
                      </a:lnTo>
                      <a:lnTo>
                        <a:pt x="64" y="322"/>
                      </a:lnTo>
                      <a:lnTo>
                        <a:pt x="61" y="316"/>
                      </a:lnTo>
                      <a:lnTo>
                        <a:pt x="59" y="306"/>
                      </a:lnTo>
                      <a:lnTo>
                        <a:pt x="56" y="298"/>
                      </a:lnTo>
                      <a:lnTo>
                        <a:pt x="53" y="291"/>
                      </a:lnTo>
                      <a:lnTo>
                        <a:pt x="52" y="282"/>
                      </a:lnTo>
                      <a:lnTo>
                        <a:pt x="50" y="273"/>
                      </a:lnTo>
                      <a:lnTo>
                        <a:pt x="49" y="264"/>
                      </a:lnTo>
                      <a:lnTo>
                        <a:pt x="48" y="258"/>
                      </a:lnTo>
                      <a:lnTo>
                        <a:pt x="49" y="246"/>
                      </a:lnTo>
                      <a:lnTo>
                        <a:pt x="51" y="226"/>
                      </a:lnTo>
                      <a:lnTo>
                        <a:pt x="55" y="203"/>
                      </a:lnTo>
                      <a:lnTo>
                        <a:pt x="57" y="184"/>
                      </a:lnTo>
                      <a:lnTo>
                        <a:pt x="60" y="160"/>
                      </a:lnTo>
                      <a:lnTo>
                        <a:pt x="66" y="127"/>
                      </a:lnTo>
                      <a:lnTo>
                        <a:pt x="72" y="92"/>
                      </a:lnTo>
                      <a:lnTo>
                        <a:pt x="74" y="69"/>
                      </a:lnTo>
                      <a:lnTo>
                        <a:pt x="74" y="52"/>
                      </a:lnTo>
                      <a:lnTo>
                        <a:pt x="75" y="31"/>
                      </a:lnTo>
                      <a:lnTo>
                        <a:pt x="78" y="12"/>
                      </a:lnTo>
                      <a:lnTo>
                        <a:pt x="79" y="0"/>
                      </a:lnTo>
                      <a:close/>
                    </a:path>
                  </a:pathLst>
                </a:custGeom>
                <a:noFill/>
                <a:ln w="9525">
                  <a:solidFill>
                    <a:srgbClr val="004250"/>
                  </a:solidFill>
                  <a:round/>
                </a:ln>
              </p:spPr>
              <p:txBody>
                <a:bodyPr/>
                <a:lstStyle/>
                <a:p>
                  <a:endParaRPr lang="zh-CN" altLang="en-US" sz="100">
                    <a:solidFill>
                      <a:schemeClr val="tx1"/>
                    </a:solidFill>
                  </a:endParaRPr>
                </a:p>
              </p:txBody>
            </p:sp>
            <p:sp>
              <p:nvSpPr>
                <p:cNvPr id="504" name="Freeform 116"/>
                <p:cNvSpPr>
                  <a:spLocks noChangeAspect="1"/>
                </p:cNvSpPr>
                <p:nvPr/>
              </p:nvSpPr>
              <p:spPr bwMode="auto">
                <a:xfrm>
                  <a:off x="5223" y="2107"/>
                  <a:ext cx="56" cy="135"/>
                </a:xfrm>
                <a:custGeom>
                  <a:avLst/>
                  <a:gdLst>
                    <a:gd name="T0" fmla="*/ 0 w 126"/>
                    <a:gd name="T1" fmla="*/ 0 h 300"/>
                    <a:gd name="T2" fmla="*/ 0 w 126"/>
                    <a:gd name="T3" fmla="*/ 0 h 300"/>
                    <a:gd name="T4" fmla="*/ 0 w 126"/>
                    <a:gd name="T5" fmla="*/ 0 h 300"/>
                    <a:gd name="T6" fmla="*/ 0 w 126"/>
                    <a:gd name="T7" fmla="*/ 0 h 300"/>
                    <a:gd name="T8" fmla="*/ 0 w 126"/>
                    <a:gd name="T9" fmla="*/ 0 h 300"/>
                    <a:gd name="T10" fmla="*/ 0 w 126"/>
                    <a:gd name="T11" fmla="*/ 0 h 300"/>
                    <a:gd name="T12" fmla="*/ 0 w 126"/>
                    <a:gd name="T13" fmla="*/ 0 h 300"/>
                    <a:gd name="T14" fmla="*/ 0 w 126"/>
                    <a:gd name="T15" fmla="*/ 0 h 300"/>
                    <a:gd name="T16" fmla="*/ 0 w 126"/>
                    <a:gd name="T17" fmla="*/ 0 h 300"/>
                    <a:gd name="T18" fmla="*/ 0 w 126"/>
                    <a:gd name="T19" fmla="*/ 0 h 300"/>
                    <a:gd name="T20" fmla="*/ 0 w 126"/>
                    <a:gd name="T21" fmla="*/ 0 h 300"/>
                    <a:gd name="T22" fmla="*/ 0 w 126"/>
                    <a:gd name="T23" fmla="*/ 0 h 300"/>
                    <a:gd name="T24" fmla="*/ 0 w 126"/>
                    <a:gd name="T25" fmla="*/ 0 h 300"/>
                    <a:gd name="T26" fmla="*/ 0 w 126"/>
                    <a:gd name="T27" fmla="*/ 0 h 300"/>
                    <a:gd name="T28" fmla="*/ 0 w 126"/>
                    <a:gd name="T29" fmla="*/ 0 h 300"/>
                    <a:gd name="T30" fmla="*/ 0 w 126"/>
                    <a:gd name="T31" fmla="*/ 0 h 300"/>
                    <a:gd name="T32" fmla="*/ 0 w 126"/>
                    <a:gd name="T33" fmla="*/ 0 h 300"/>
                    <a:gd name="T34" fmla="*/ 0 w 126"/>
                    <a:gd name="T35" fmla="*/ 0 h 300"/>
                    <a:gd name="T36" fmla="*/ 0 w 126"/>
                    <a:gd name="T37" fmla="*/ 0 h 300"/>
                    <a:gd name="T38" fmla="*/ 0 w 126"/>
                    <a:gd name="T39" fmla="*/ 0 h 300"/>
                    <a:gd name="T40" fmla="*/ 0 w 126"/>
                    <a:gd name="T41" fmla="*/ 0 h 300"/>
                    <a:gd name="T42" fmla="*/ 0 w 126"/>
                    <a:gd name="T43" fmla="*/ 0 h 300"/>
                    <a:gd name="T44" fmla="*/ 0 w 126"/>
                    <a:gd name="T45" fmla="*/ 0 h 300"/>
                    <a:gd name="T46" fmla="*/ 0 w 126"/>
                    <a:gd name="T47" fmla="*/ 0 h 300"/>
                    <a:gd name="T48" fmla="*/ 0 w 126"/>
                    <a:gd name="T49" fmla="*/ 0 h 300"/>
                    <a:gd name="T50" fmla="*/ 0 w 126"/>
                    <a:gd name="T51" fmla="*/ 0 h 300"/>
                    <a:gd name="T52" fmla="*/ 0 w 126"/>
                    <a:gd name="T53" fmla="*/ 0 h 300"/>
                    <a:gd name="T54" fmla="*/ 0 w 126"/>
                    <a:gd name="T55" fmla="*/ 0 h 300"/>
                    <a:gd name="T56" fmla="*/ 0 w 126"/>
                    <a:gd name="T57" fmla="*/ 0 h 300"/>
                    <a:gd name="T58" fmla="*/ 0 w 126"/>
                    <a:gd name="T59" fmla="*/ 0 h 300"/>
                    <a:gd name="T60" fmla="*/ 0 w 126"/>
                    <a:gd name="T61" fmla="*/ 0 h 300"/>
                    <a:gd name="T62" fmla="*/ 0 w 126"/>
                    <a:gd name="T63" fmla="*/ 0 h 300"/>
                    <a:gd name="T64" fmla="*/ 0 w 126"/>
                    <a:gd name="T65" fmla="*/ 0 h 300"/>
                    <a:gd name="T66" fmla="*/ 0 w 126"/>
                    <a:gd name="T67" fmla="*/ 0 h 300"/>
                    <a:gd name="T68" fmla="*/ 0 w 126"/>
                    <a:gd name="T69" fmla="*/ 0 h 300"/>
                    <a:gd name="T70" fmla="*/ 0 w 126"/>
                    <a:gd name="T71" fmla="*/ 0 h 300"/>
                    <a:gd name="T72" fmla="*/ 0 w 126"/>
                    <a:gd name="T73" fmla="*/ 0 h 300"/>
                    <a:gd name="T74" fmla="*/ 0 w 126"/>
                    <a:gd name="T75" fmla="*/ 0 h 300"/>
                    <a:gd name="T76" fmla="*/ 0 w 126"/>
                    <a:gd name="T77" fmla="*/ 0 h 300"/>
                    <a:gd name="T78" fmla="*/ 0 w 126"/>
                    <a:gd name="T79" fmla="*/ 0 h 300"/>
                    <a:gd name="T80" fmla="*/ 0 w 126"/>
                    <a:gd name="T81" fmla="*/ 0 h 300"/>
                    <a:gd name="T82" fmla="*/ 0 w 126"/>
                    <a:gd name="T83" fmla="*/ 0 h 300"/>
                    <a:gd name="T84" fmla="*/ 0 w 126"/>
                    <a:gd name="T85" fmla="*/ 0 h 300"/>
                    <a:gd name="T86" fmla="*/ 0 w 126"/>
                    <a:gd name="T87" fmla="*/ 0 h 300"/>
                    <a:gd name="T88" fmla="*/ 0 w 126"/>
                    <a:gd name="T89" fmla="*/ 0 h 300"/>
                    <a:gd name="T90" fmla="*/ 0 w 126"/>
                    <a:gd name="T91" fmla="*/ 0 h 300"/>
                    <a:gd name="T92" fmla="*/ 0 w 126"/>
                    <a:gd name="T93" fmla="*/ 0 h 300"/>
                    <a:gd name="T94" fmla="*/ 0 w 126"/>
                    <a:gd name="T95" fmla="*/ 0 h 300"/>
                    <a:gd name="T96" fmla="*/ 0 w 126"/>
                    <a:gd name="T97" fmla="*/ 0 h 300"/>
                    <a:gd name="T98" fmla="*/ 0 w 126"/>
                    <a:gd name="T99" fmla="*/ 0 h 300"/>
                    <a:gd name="T100" fmla="*/ 0 w 126"/>
                    <a:gd name="T101" fmla="*/ 0 h 300"/>
                    <a:gd name="T102" fmla="*/ 0 w 126"/>
                    <a:gd name="T103" fmla="*/ 0 h 300"/>
                    <a:gd name="T104" fmla="*/ 0 w 126"/>
                    <a:gd name="T105" fmla="*/ 0 h 300"/>
                    <a:gd name="T106" fmla="*/ 0 w 126"/>
                    <a:gd name="T107" fmla="*/ 0 h 300"/>
                    <a:gd name="T108" fmla="*/ 0 w 126"/>
                    <a:gd name="T109" fmla="*/ 0 h 300"/>
                    <a:gd name="T110" fmla="*/ 0 w 126"/>
                    <a:gd name="T111" fmla="*/ 0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6"/>
                    <a:gd name="T169" fmla="*/ 0 h 300"/>
                    <a:gd name="T170" fmla="*/ 126 w 126"/>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6" h="300">
                      <a:moveTo>
                        <a:pt x="126" y="87"/>
                      </a:moveTo>
                      <a:lnTo>
                        <a:pt x="125" y="92"/>
                      </a:lnTo>
                      <a:lnTo>
                        <a:pt x="124" y="97"/>
                      </a:lnTo>
                      <a:lnTo>
                        <a:pt x="121" y="101"/>
                      </a:lnTo>
                      <a:lnTo>
                        <a:pt x="119" y="104"/>
                      </a:lnTo>
                      <a:lnTo>
                        <a:pt x="118" y="105"/>
                      </a:lnTo>
                      <a:lnTo>
                        <a:pt x="118" y="106"/>
                      </a:lnTo>
                      <a:lnTo>
                        <a:pt x="117" y="106"/>
                      </a:lnTo>
                      <a:lnTo>
                        <a:pt x="116" y="108"/>
                      </a:lnTo>
                      <a:lnTo>
                        <a:pt x="116" y="110"/>
                      </a:lnTo>
                      <a:lnTo>
                        <a:pt x="116" y="113"/>
                      </a:lnTo>
                      <a:lnTo>
                        <a:pt x="114" y="115"/>
                      </a:lnTo>
                      <a:lnTo>
                        <a:pt x="113" y="116"/>
                      </a:lnTo>
                      <a:lnTo>
                        <a:pt x="112" y="117"/>
                      </a:lnTo>
                      <a:lnTo>
                        <a:pt x="111" y="118"/>
                      </a:lnTo>
                      <a:lnTo>
                        <a:pt x="110" y="118"/>
                      </a:lnTo>
                      <a:lnTo>
                        <a:pt x="107" y="117"/>
                      </a:lnTo>
                      <a:lnTo>
                        <a:pt x="107" y="116"/>
                      </a:lnTo>
                      <a:lnTo>
                        <a:pt x="107" y="113"/>
                      </a:lnTo>
                      <a:lnTo>
                        <a:pt x="106" y="117"/>
                      </a:lnTo>
                      <a:lnTo>
                        <a:pt x="103" y="124"/>
                      </a:lnTo>
                      <a:lnTo>
                        <a:pt x="101" y="131"/>
                      </a:lnTo>
                      <a:lnTo>
                        <a:pt x="98" y="136"/>
                      </a:lnTo>
                      <a:lnTo>
                        <a:pt x="97" y="140"/>
                      </a:lnTo>
                      <a:lnTo>
                        <a:pt x="96" y="145"/>
                      </a:lnTo>
                      <a:lnTo>
                        <a:pt x="96" y="151"/>
                      </a:lnTo>
                      <a:lnTo>
                        <a:pt x="97" y="158"/>
                      </a:lnTo>
                      <a:lnTo>
                        <a:pt x="97" y="159"/>
                      </a:lnTo>
                      <a:lnTo>
                        <a:pt x="97" y="160"/>
                      </a:lnTo>
                      <a:lnTo>
                        <a:pt x="97" y="162"/>
                      </a:lnTo>
                      <a:lnTo>
                        <a:pt x="98" y="163"/>
                      </a:lnTo>
                      <a:lnTo>
                        <a:pt x="97" y="166"/>
                      </a:lnTo>
                      <a:lnTo>
                        <a:pt x="96" y="170"/>
                      </a:lnTo>
                      <a:lnTo>
                        <a:pt x="96" y="175"/>
                      </a:lnTo>
                      <a:lnTo>
                        <a:pt x="96" y="181"/>
                      </a:lnTo>
                      <a:lnTo>
                        <a:pt x="94" y="189"/>
                      </a:lnTo>
                      <a:lnTo>
                        <a:pt x="87" y="201"/>
                      </a:lnTo>
                      <a:lnTo>
                        <a:pt x="79" y="215"/>
                      </a:lnTo>
                      <a:lnTo>
                        <a:pt x="73" y="224"/>
                      </a:lnTo>
                      <a:lnTo>
                        <a:pt x="68" y="236"/>
                      </a:lnTo>
                      <a:lnTo>
                        <a:pt x="63" y="253"/>
                      </a:lnTo>
                      <a:lnTo>
                        <a:pt x="57" y="276"/>
                      </a:lnTo>
                      <a:lnTo>
                        <a:pt x="52" y="300"/>
                      </a:lnTo>
                      <a:lnTo>
                        <a:pt x="50" y="292"/>
                      </a:lnTo>
                      <a:lnTo>
                        <a:pt x="45" y="281"/>
                      </a:lnTo>
                      <a:lnTo>
                        <a:pt x="40" y="267"/>
                      </a:lnTo>
                      <a:lnTo>
                        <a:pt x="34" y="251"/>
                      </a:lnTo>
                      <a:lnTo>
                        <a:pt x="28" y="234"/>
                      </a:lnTo>
                      <a:lnTo>
                        <a:pt x="23" y="217"/>
                      </a:lnTo>
                      <a:lnTo>
                        <a:pt x="20" y="201"/>
                      </a:lnTo>
                      <a:lnTo>
                        <a:pt x="18" y="186"/>
                      </a:lnTo>
                      <a:lnTo>
                        <a:pt x="15" y="182"/>
                      </a:lnTo>
                      <a:lnTo>
                        <a:pt x="12" y="176"/>
                      </a:lnTo>
                      <a:lnTo>
                        <a:pt x="10" y="170"/>
                      </a:lnTo>
                      <a:lnTo>
                        <a:pt x="8" y="166"/>
                      </a:lnTo>
                      <a:lnTo>
                        <a:pt x="12" y="156"/>
                      </a:lnTo>
                      <a:lnTo>
                        <a:pt x="14" y="141"/>
                      </a:lnTo>
                      <a:lnTo>
                        <a:pt x="15" y="128"/>
                      </a:lnTo>
                      <a:lnTo>
                        <a:pt x="14" y="116"/>
                      </a:lnTo>
                      <a:lnTo>
                        <a:pt x="14" y="117"/>
                      </a:lnTo>
                      <a:lnTo>
                        <a:pt x="14" y="118"/>
                      </a:lnTo>
                      <a:lnTo>
                        <a:pt x="13" y="118"/>
                      </a:lnTo>
                      <a:lnTo>
                        <a:pt x="12" y="118"/>
                      </a:lnTo>
                      <a:lnTo>
                        <a:pt x="10" y="118"/>
                      </a:lnTo>
                      <a:lnTo>
                        <a:pt x="8" y="117"/>
                      </a:lnTo>
                      <a:lnTo>
                        <a:pt x="8" y="115"/>
                      </a:lnTo>
                      <a:lnTo>
                        <a:pt x="8" y="110"/>
                      </a:lnTo>
                      <a:lnTo>
                        <a:pt x="6" y="106"/>
                      </a:lnTo>
                      <a:lnTo>
                        <a:pt x="5" y="102"/>
                      </a:lnTo>
                      <a:lnTo>
                        <a:pt x="4" y="99"/>
                      </a:lnTo>
                      <a:lnTo>
                        <a:pt x="3" y="97"/>
                      </a:lnTo>
                      <a:lnTo>
                        <a:pt x="2" y="92"/>
                      </a:lnTo>
                      <a:lnTo>
                        <a:pt x="0" y="89"/>
                      </a:lnTo>
                      <a:lnTo>
                        <a:pt x="2" y="86"/>
                      </a:lnTo>
                      <a:lnTo>
                        <a:pt x="3" y="87"/>
                      </a:lnTo>
                      <a:lnTo>
                        <a:pt x="5" y="87"/>
                      </a:lnTo>
                      <a:lnTo>
                        <a:pt x="6" y="86"/>
                      </a:lnTo>
                      <a:lnTo>
                        <a:pt x="7" y="85"/>
                      </a:lnTo>
                      <a:lnTo>
                        <a:pt x="7" y="86"/>
                      </a:lnTo>
                      <a:lnTo>
                        <a:pt x="7" y="87"/>
                      </a:lnTo>
                      <a:lnTo>
                        <a:pt x="6" y="89"/>
                      </a:lnTo>
                      <a:lnTo>
                        <a:pt x="5" y="89"/>
                      </a:lnTo>
                      <a:lnTo>
                        <a:pt x="8" y="86"/>
                      </a:lnTo>
                      <a:lnTo>
                        <a:pt x="11" y="82"/>
                      </a:lnTo>
                      <a:lnTo>
                        <a:pt x="12" y="77"/>
                      </a:lnTo>
                      <a:lnTo>
                        <a:pt x="12" y="71"/>
                      </a:lnTo>
                      <a:lnTo>
                        <a:pt x="12" y="68"/>
                      </a:lnTo>
                      <a:lnTo>
                        <a:pt x="11" y="64"/>
                      </a:lnTo>
                      <a:lnTo>
                        <a:pt x="8" y="61"/>
                      </a:lnTo>
                      <a:lnTo>
                        <a:pt x="7" y="59"/>
                      </a:lnTo>
                      <a:lnTo>
                        <a:pt x="8" y="57"/>
                      </a:lnTo>
                      <a:lnTo>
                        <a:pt x="8" y="56"/>
                      </a:lnTo>
                      <a:lnTo>
                        <a:pt x="10" y="56"/>
                      </a:lnTo>
                      <a:lnTo>
                        <a:pt x="8" y="55"/>
                      </a:lnTo>
                      <a:lnTo>
                        <a:pt x="7" y="55"/>
                      </a:lnTo>
                      <a:lnTo>
                        <a:pt x="10" y="53"/>
                      </a:lnTo>
                      <a:lnTo>
                        <a:pt x="11" y="51"/>
                      </a:lnTo>
                      <a:lnTo>
                        <a:pt x="13" y="47"/>
                      </a:lnTo>
                      <a:lnTo>
                        <a:pt x="14" y="45"/>
                      </a:lnTo>
                      <a:lnTo>
                        <a:pt x="12" y="46"/>
                      </a:lnTo>
                      <a:lnTo>
                        <a:pt x="10" y="47"/>
                      </a:lnTo>
                      <a:lnTo>
                        <a:pt x="6" y="47"/>
                      </a:lnTo>
                      <a:lnTo>
                        <a:pt x="4" y="48"/>
                      </a:lnTo>
                      <a:lnTo>
                        <a:pt x="4" y="46"/>
                      </a:lnTo>
                      <a:lnTo>
                        <a:pt x="7" y="45"/>
                      </a:lnTo>
                      <a:lnTo>
                        <a:pt x="11" y="43"/>
                      </a:lnTo>
                      <a:lnTo>
                        <a:pt x="17" y="39"/>
                      </a:lnTo>
                      <a:lnTo>
                        <a:pt x="21" y="36"/>
                      </a:lnTo>
                      <a:lnTo>
                        <a:pt x="22" y="34"/>
                      </a:lnTo>
                      <a:lnTo>
                        <a:pt x="23" y="33"/>
                      </a:lnTo>
                      <a:lnTo>
                        <a:pt x="25" y="31"/>
                      </a:lnTo>
                      <a:lnTo>
                        <a:pt x="26" y="30"/>
                      </a:lnTo>
                      <a:lnTo>
                        <a:pt x="23" y="31"/>
                      </a:lnTo>
                      <a:lnTo>
                        <a:pt x="22" y="32"/>
                      </a:lnTo>
                      <a:lnTo>
                        <a:pt x="20" y="33"/>
                      </a:lnTo>
                      <a:lnTo>
                        <a:pt x="18" y="33"/>
                      </a:lnTo>
                      <a:lnTo>
                        <a:pt x="20" y="29"/>
                      </a:lnTo>
                      <a:lnTo>
                        <a:pt x="23" y="23"/>
                      </a:lnTo>
                      <a:lnTo>
                        <a:pt x="27" y="17"/>
                      </a:lnTo>
                      <a:lnTo>
                        <a:pt x="31" y="11"/>
                      </a:lnTo>
                      <a:lnTo>
                        <a:pt x="34" y="9"/>
                      </a:lnTo>
                      <a:lnTo>
                        <a:pt x="37" y="8"/>
                      </a:lnTo>
                      <a:lnTo>
                        <a:pt x="40" y="6"/>
                      </a:lnTo>
                      <a:lnTo>
                        <a:pt x="41" y="5"/>
                      </a:lnTo>
                      <a:lnTo>
                        <a:pt x="43" y="7"/>
                      </a:lnTo>
                      <a:lnTo>
                        <a:pt x="45" y="8"/>
                      </a:lnTo>
                      <a:lnTo>
                        <a:pt x="48" y="9"/>
                      </a:lnTo>
                      <a:lnTo>
                        <a:pt x="52" y="9"/>
                      </a:lnTo>
                      <a:lnTo>
                        <a:pt x="50" y="8"/>
                      </a:lnTo>
                      <a:lnTo>
                        <a:pt x="48" y="7"/>
                      </a:lnTo>
                      <a:lnTo>
                        <a:pt x="45" y="6"/>
                      </a:lnTo>
                      <a:lnTo>
                        <a:pt x="44" y="3"/>
                      </a:lnTo>
                      <a:lnTo>
                        <a:pt x="46" y="3"/>
                      </a:lnTo>
                      <a:lnTo>
                        <a:pt x="49" y="5"/>
                      </a:lnTo>
                      <a:lnTo>
                        <a:pt x="51" y="5"/>
                      </a:lnTo>
                      <a:lnTo>
                        <a:pt x="53" y="6"/>
                      </a:lnTo>
                      <a:lnTo>
                        <a:pt x="55" y="6"/>
                      </a:lnTo>
                      <a:lnTo>
                        <a:pt x="56" y="6"/>
                      </a:lnTo>
                      <a:lnTo>
                        <a:pt x="57" y="6"/>
                      </a:lnTo>
                      <a:lnTo>
                        <a:pt x="58" y="6"/>
                      </a:lnTo>
                      <a:lnTo>
                        <a:pt x="58" y="7"/>
                      </a:lnTo>
                      <a:lnTo>
                        <a:pt x="58" y="8"/>
                      </a:lnTo>
                      <a:lnTo>
                        <a:pt x="59" y="8"/>
                      </a:lnTo>
                      <a:lnTo>
                        <a:pt x="60" y="8"/>
                      </a:lnTo>
                      <a:lnTo>
                        <a:pt x="61" y="7"/>
                      </a:lnTo>
                      <a:lnTo>
                        <a:pt x="61" y="6"/>
                      </a:lnTo>
                      <a:lnTo>
                        <a:pt x="63" y="5"/>
                      </a:lnTo>
                      <a:lnTo>
                        <a:pt x="64" y="5"/>
                      </a:lnTo>
                      <a:lnTo>
                        <a:pt x="66" y="5"/>
                      </a:lnTo>
                      <a:lnTo>
                        <a:pt x="67" y="5"/>
                      </a:lnTo>
                      <a:lnTo>
                        <a:pt x="69" y="6"/>
                      </a:lnTo>
                      <a:lnTo>
                        <a:pt x="71" y="3"/>
                      </a:lnTo>
                      <a:lnTo>
                        <a:pt x="72" y="2"/>
                      </a:lnTo>
                      <a:lnTo>
                        <a:pt x="74" y="0"/>
                      </a:lnTo>
                      <a:lnTo>
                        <a:pt x="75" y="0"/>
                      </a:lnTo>
                      <a:lnTo>
                        <a:pt x="74" y="1"/>
                      </a:lnTo>
                      <a:lnTo>
                        <a:pt x="73" y="3"/>
                      </a:lnTo>
                      <a:lnTo>
                        <a:pt x="72" y="5"/>
                      </a:lnTo>
                      <a:lnTo>
                        <a:pt x="72" y="7"/>
                      </a:lnTo>
                      <a:lnTo>
                        <a:pt x="75" y="7"/>
                      </a:lnTo>
                      <a:lnTo>
                        <a:pt x="78" y="7"/>
                      </a:lnTo>
                      <a:lnTo>
                        <a:pt x="81" y="7"/>
                      </a:lnTo>
                      <a:lnTo>
                        <a:pt x="82" y="8"/>
                      </a:lnTo>
                      <a:lnTo>
                        <a:pt x="86" y="9"/>
                      </a:lnTo>
                      <a:lnTo>
                        <a:pt x="90" y="11"/>
                      </a:lnTo>
                      <a:lnTo>
                        <a:pt x="94" y="14"/>
                      </a:lnTo>
                      <a:lnTo>
                        <a:pt x="97" y="16"/>
                      </a:lnTo>
                      <a:lnTo>
                        <a:pt x="101" y="17"/>
                      </a:lnTo>
                      <a:lnTo>
                        <a:pt x="104" y="18"/>
                      </a:lnTo>
                      <a:lnTo>
                        <a:pt x="107" y="18"/>
                      </a:lnTo>
                      <a:lnTo>
                        <a:pt x="112" y="18"/>
                      </a:lnTo>
                      <a:lnTo>
                        <a:pt x="109" y="19"/>
                      </a:lnTo>
                      <a:lnTo>
                        <a:pt x="104" y="19"/>
                      </a:lnTo>
                      <a:lnTo>
                        <a:pt x="101" y="19"/>
                      </a:lnTo>
                      <a:lnTo>
                        <a:pt x="97" y="18"/>
                      </a:lnTo>
                      <a:lnTo>
                        <a:pt x="99" y="22"/>
                      </a:lnTo>
                      <a:lnTo>
                        <a:pt x="102" y="24"/>
                      </a:lnTo>
                      <a:lnTo>
                        <a:pt x="105" y="26"/>
                      </a:lnTo>
                      <a:lnTo>
                        <a:pt x="109" y="28"/>
                      </a:lnTo>
                      <a:lnTo>
                        <a:pt x="110" y="30"/>
                      </a:lnTo>
                      <a:lnTo>
                        <a:pt x="110" y="31"/>
                      </a:lnTo>
                      <a:lnTo>
                        <a:pt x="110" y="33"/>
                      </a:lnTo>
                      <a:lnTo>
                        <a:pt x="109" y="34"/>
                      </a:lnTo>
                      <a:lnTo>
                        <a:pt x="110" y="39"/>
                      </a:lnTo>
                      <a:lnTo>
                        <a:pt x="111" y="46"/>
                      </a:lnTo>
                      <a:lnTo>
                        <a:pt x="112" y="53"/>
                      </a:lnTo>
                      <a:lnTo>
                        <a:pt x="112" y="57"/>
                      </a:lnTo>
                      <a:lnTo>
                        <a:pt x="113" y="57"/>
                      </a:lnTo>
                      <a:lnTo>
                        <a:pt x="114" y="56"/>
                      </a:lnTo>
                      <a:lnTo>
                        <a:pt x="116" y="56"/>
                      </a:lnTo>
                      <a:lnTo>
                        <a:pt x="117" y="55"/>
                      </a:lnTo>
                      <a:lnTo>
                        <a:pt x="116" y="59"/>
                      </a:lnTo>
                      <a:lnTo>
                        <a:pt x="116" y="62"/>
                      </a:lnTo>
                      <a:lnTo>
                        <a:pt x="114" y="66"/>
                      </a:lnTo>
                      <a:lnTo>
                        <a:pt x="114" y="68"/>
                      </a:lnTo>
                      <a:lnTo>
                        <a:pt x="114" y="70"/>
                      </a:lnTo>
                      <a:lnTo>
                        <a:pt x="116" y="74"/>
                      </a:lnTo>
                      <a:lnTo>
                        <a:pt x="116" y="78"/>
                      </a:lnTo>
                      <a:lnTo>
                        <a:pt x="117" y="82"/>
                      </a:lnTo>
                      <a:lnTo>
                        <a:pt x="117" y="83"/>
                      </a:lnTo>
                      <a:lnTo>
                        <a:pt x="116" y="85"/>
                      </a:lnTo>
                      <a:lnTo>
                        <a:pt x="113" y="87"/>
                      </a:lnTo>
                      <a:lnTo>
                        <a:pt x="113" y="90"/>
                      </a:lnTo>
                      <a:lnTo>
                        <a:pt x="113" y="91"/>
                      </a:lnTo>
                      <a:lnTo>
                        <a:pt x="114" y="93"/>
                      </a:lnTo>
                      <a:lnTo>
                        <a:pt x="116" y="94"/>
                      </a:lnTo>
                      <a:lnTo>
                        <a:pt x="117" y="94"/>
                      </a:lnTo>
                      <a:lnTo>
                        <a:pt x="118" y="93"/>
                      </a:lnTo>
                      <a:lnTo>
                        <a:pt x="119" y="91"/>
                      </a:lnTo>
                      <a:lnTo>
                        <a:pt x="120" y="89"/>
                      </a:lnTo>
                      <a:lnTo>
                        <a:pt x="120" y="86"/>
                      </a:lnTo>
                      <a:lnTo>
                        <a:pt x="121" y="86"/>
                      </a:lnTo>
                      <a:lnTo>
                        <a:pt x="124" y="86"/>
                      </a:lnTo>
                      <a:lnTo>
                        <a:pt x="125" y="86"/>
                      </a:lnTo>
                      <a:lnTo>
                        <a:pt x="126" y="85"/>
                      </a:lnTo>
                      <a:lnTo>
                        <a:pt x="126" y="86"/>
                      </a:lnTo>
                      <a:lnTo>
                        <a:pt x="125" y="87"/>
                      </a:lnTo>
                      <a:lnTo>
                        <a:pt x="126" y="87"/>
                      </a:lnTo>
                      <a:close/>
                    </a:path>
                  </a:pathLst>
                </a:custGeom>
                <a:noFill/>
                <a:ln w="9525">
                  <a:solidFill>
                    <a:srgbClr val="004250"/>
                  </a:solidFill>
                  <a:round/>
                </a:ln>
              </p:spPr>
              <p:txBody>
                <a:bodyPr/>
                <a:lstStyle/>
                <a:p>
                  <a:endParaRPr lang="zh-CN" altLang="en-US" sz="100">
                    <a:solidFill>
                      <a:schemeClr val="tx1"/>
                    </a:solidFill>
                  </a:endParaRPr>
                </a:p>
              </p:txBody>
            </p:sp>
            <p:sp>
              <p:nvSpPr>
                <p:cNvPr id="505" name="Freeform 117"/>
                <p:cNvSpPr>
                  <a:spLocks noChangeAspect="1"/>
                </p:cNvSpPr>
                <p:nvPr/>
              </p:nvSpPr>
              <p:spPr bwMode="auto">
                <a:xfrm>
                  <a:off x="5155" y="2391"/>
                  <a:ext cx="24" cy="30"/>
                </a:xfrm>
                <a:custGeom>
                  <a:avLst/>
                  <a:gdLst>
                    <a:gd name="T0" fmla="*/ 0 w 51"/>
                    <a:gd name="T1" fmla="*/ 0 h 66"/>
                    <a:gd name="T2" fmla="*/ 0 w 51"/>
                    <a:gd name="T3" fmla="*/ 0 h 66"/>
                    <a:gd name="T4" fmla="*/ 0 w 51"/>
                    <a:gd name="T5" fmla="*/ 0 h 66"/>
                    <a:gd name="T6" fmla="*/ 0 w 51"/>
                    <a:gd name="T7" fmla="*/ 0 h 66"/>
                    <a:gd name="T8" fmla="*/ 0 w 51"/>
                    <a:gd name="T9" fmla="*/ 0 h 66"/>
                    <a:gd name="T10" fmla="*/ 0 w 51"/>
                    <a:gd name="T11" fmla="*/ 0 h 66"/>
                    <a:gd name="T12" fmla="*/ 0 w 51"/>
                    <a:gd name="T13" fmla="*/ 0 h 66"/>
                    <a:gd name="T14" fmla="*/ 0 w 51"/>
                    <a:gd name="T15" fmla="*/ 0 h 66"/>
                    <a:gd name="T16" fmla="*/ 0 w 51"/>
                    <a:gd name="T17" fmla="*/ 0 h 66"/>
                    <a:gd name="T18" fmla="*/ 0 w 51"/>
                    <a:gd name="T19" fmla="*/ 0 h 66"/>
                    <a:gd name="T20" fmla="*/ 0 w 51"/>
                    <a:gd name="T21" fmla="*/ 0 h 66"/>
                    <a:gd name="T22" fmla="*/ 0 w 51"/>
                    <a:gd name="T23" fmla="*/ 0 h 66"/>
                    <a:gd name="T24" fmla="*/ 0 w 51"/>
                    <a:gd name="T25" fmla="*/ 0 h 66"/>
                    <a:gd name="T26" fmla="*/ 0 w 51"/>
                    <a:gd name="T27" fmla="*/ 0 h 66"/>
                    <a:gd name="T28" fmla="*/ 0 w 51"/>
                    <a:gd name="T29" fmla="*/ 0 h 66"/>
                    <a:gd name="T30" fmla="*/ 0 w 51"/>
                    <a:gd name="T31" fmla="*/ 0 h 66"/>
                    <a:gd name="T32" fmla="*/ 0 w 51"/>
                    <a:gd name="T33" fmla="*/ 0 h 66"/>
                    <a:gd name="T34" fmla="*/ 0 w 51"/>
                    <a:gd name="T35" fmla="*/ 0 h 66"/>
                    <a:gd name="T36" fmla="*/ 0 w 51"/>
                    <a:gd name="T37" fmla="*/ 0 h 66"/>
                    <a:gd name="T38" fmla="*/ 0 w 51"/>
                    <a:gd name="T39" fmla="*/ 0 h 66"/>
                    <a:gd name="T40" fmla="*/ 0 w 51"/>
                    <a:gd name="T41" fmla="*/ 0 h 66"/>
                    <a:gd name="T42" fmla="*/ 0 w 51"/>
                    <a:gd name="T43" fmla="*/ 0 h 66"/>
                    <a:gd name="T44" fmla="*/ 0 w 51"/>
                    <a:gd name="T45" fmla="*/ 0 h 66"/>
                    <a:gd name="T46" fmla="*/ 0 w 51"/>
                    <a:gd name="T47" fmla="*/ 0 h 66"/>
                    <a:gd name="T48" fmla="*/ 0 w 51"/>
                    <a:gd name="T49" fmla="*/ 0 h 66"/>
                    <a:gd name="T50" fmla="*/ 0 w 51"/>
                    <a:gd name="T51" fmla="*/ 0 h 66"/>
                    <a:gd name="T52" fmla="*/ 0 w 51"/>
                    <a:gd name="T53" fmla="*/ 0 h 66"/>
                    <a:gd name="T54" fmla="*/ 0 w 51"/>
                    <a:gd name="T55" fmla="*/ 0 h 66"/>
                    <a:gd name="T56" fmla="*/ 0 w 51"/>
                    <a:gd name="T57" fmla="*/ 0 h 66"/>
                    <a:gd name="T58" fmla="*/ 0 w 51"/>
                    <a:gd name="T59" fmla="*/ 0 h 66"/>
                    <a:gd name="T60" fmla="*/ 0 w 51"/>
                    <a:gd name="T61" fmla="*/ 0 h 66"/>
                    <a:gd name="T62" fmla="*/ 0 w 51"/>
                    <a:gd name="T63" fmla="*/ 0 h 66"/>
                    <a:gd name="T64" fmla="*/ 0 w 51"/>
                    <a:gd name="T65" fmla="*/ 0 h 66"/>
                    <a:gd name="T66" fmla="*/ 0 w 51"/>
                    <a:gd name="T67" fmla="*/ 0 h 66"/>
                    <a:gd name="T68" fmla="*/ 0 w 51"/>
                    <a:gd name="T69" fmla="*/ 0 h 66"/>
                    <a:gd name="T70" fmla="*/ 0 w 51"/>
                    <a:gd name="T71" fmla="*/ 0 h 66"/>
                    <a:gd name="T72" fmla="*/ 0 w 51"/>
                    <a:gd name="T73" fmla="*/ 0 h 66"/>
                    <a:gd name="T74" fmla="*/ 0 w 51"/>
                    <a:gd name="T75" fmla="*/ 0 h 66"/>
                    <a:gd name="T76" fmla="*/ 0 w 51"/>
                    <a:gd name="T77" fmla="*/ 0 h 66"/>
                    <a:gd name="T78" fmla="*/ 0 w 51"/>
                    <a:gd name="T79" fmla="*/ 0 h 66"/>
                    <a:gd name="T80" fmla="*/ 0 w 51"/>
                    <a:gd name="T81" fmla="*/ 0 h 66"/>
                    <a:gd name="T82" fmla="*/ 0 w 51"/>
                    <a:gd name="T83" fmla="*/ 0 h 66"/>
                    <a:gd name="T84" fmla="*/ 0 w 51"/>
                    <a:gd name="T85" fmla="*/ 0 h 66"/>
                    <a:gd name="T86" fmla="*/ 0 w 51"/>
                    <a:gd name="T87" fmla="*/ 0 h 66"/>
                    <a:gd name="T88" fmla="*/ 0 w 51"/>
                    <a:gd name="T89" fmla="*/ 0 h 66"/>
                    <a:gd name="T90" fmla="*/ 0 w 51"/>
                    <a:gd name="T91" fmla="*/ 0 h 66"/>
                    <a:gd name="T92" fmla="*/ 0 w 51"/>
                    <a:gd name="T93" fmla="*/ 0 h 66"/>
                    <a:gd name="T94" fmla="*/ 0 w 51"/>
                    <a:gd name="T95" fmla="*/ 0 h 66"/>
                    <a:gd name="T96" fmla="*/ 0 w 51"/>
                    <a:gd name="T97" fmla="*/ 0 h 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66"/>
                    <a:gd name="T149" fmla="*/ 51 w 51"/>
                    <a:gd name="T150" fmla="*/ 66 h 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66">
                      <a:moveTo>
                        <a:pt x="17" y="0"/>
                      </a:moveTo>
                      <a:lnTo>
                        <a:pt x="20" y="0"/>
                      </a:lnTo>
                      <a:lnTo>
                        <a:pt x="24" y="1"/>
                      </a:lnTo>
                      <a:lnTo>
                        <a:pt x="27" y="1"/>
                      </a:lnTo>
                      <a:lnTo>
                        <a:pt x="32" y="2"/>
                      </a:lnTo>
                      <a:lnTo>
                        <a:pt x="36" y="2"/>
                      </a:lnTo>
                      <a:lnTo>
                        <a:pt x="42" y="2"/>
                      </a:lnTo>
                      <a:lnTo>
                        <a:pt x="47" y="2"/>
                      </a:lnTo>
                      <a:lnTo>
                        <a:pt x="51" y="2"/>
                      </a:lnTo>
                      <a:lnTo>
                        <a:pt x="51" y="7"/>
                      </a:lnTo>
                      <a:lnTo>
                        <a:pt x="51" y="11"/>
                      </a:lnTo>
                      <a:lnTo>
                        <a:pt x="50" y="16"/>
                      </a:lnTo>
                      <a:lnTo>
                        <a:pt x="49" y="18"/>
                      </a:lnTo>
                      <a:lnTo>
                        <a:pt x="48" y="23"/>
                      </a:lnTo>
                      <a:lnTo>
                        <a:pt x="46" y="28"/>
                      </a:lnTo>
                      <a:lnTo>
                        <a:pt x="43" y="35"/>
                      </a:lnTo>
                      <a:lnTo>
                        <a:pt x="42" y="40"/>
                      </a:lnTo>
                      <a:lnTo>
                        <a:pt x="47" y="40"/>
                      </a:lnTo>
                      <a:lnTo>
                        <a:pt x="49" y="41"/>
                      </a:lnTo>
                      <a:lnTo>
                        <a:pt x="49" y="43"/>
                      </a:lnTo>
                      <a:lnTo>
                        <a:pt x="46" y="49"/>
                      </a:lnTo>
                      <a:lnTo>
                        <a:pt x="49" y="50"/>
                      </a:lnTo>
                      <a:lnTo>
                        <a:pt x="50" y="51"/>
                      </a:lnTo>
                      <a:lnTo>
                        <a:pt x="50" y="53"/>
                      </a:lnTo>
                      <a:lnTo>
                        <a:pt x="49" y="55"/>
                      </a:lnTo>
                      <a:lnTo>
                        <a:pt x="46" y="57"/>
                      </a:lnTo>
                      <a:lnTo>
                        <a:pt x="44" y="59"/>
                      </a:lnTo>
                      <a:lnTo>
                        <a:pt x="42" y="62"/>
                      </a:lnTo>
                      <a:lnTo>
                        <a:pt x="40" y="63"/>
                      </a:lnTo>
                      <a:lnTo>
                        <a:pt x="36" y="65"/>
                      </a:lnTo>
                      <a:lnTo>
                        <a:pt x="34" y="65"/>
                      </a:lnTo>
                      <a:lnTo>
                        <a:pt x="32" y="66"/>
                      </a:lnTo>
                      <a:lnTo>
                        <a:pt x="29" y="65"/>
                      </a:lnTo>
                      <a:lnTo>
                        <a:pt x="28" y="64"/>
                      </a:lnTo>
                      <a:lnTo>
                        <a:pt x="26" y="63"/>
                      </a:lnTo>
                      <a:lnTo>
                        <a:pt x="25" y="63"/>
                      </a:lnTo>
                      <a:lnTo>
                        <a:pt x="23" y="62"/>
                      </a:lnTo>
                      <a:lnTo>
                        <a:pt x="21" y="61"/>
                      </a:lnTo>
                      <a:lnTo>
                        <a:pt x="20" y="61"/>
                      </a:lnTo>
                      <a:lnTo>
                        <a:pt x="18" y="59"/>
                      </a:lnTo>
                      <a:lnTo>
                        <a:pt x="16" y="58"/>
                      </a:lnTo>
                      <a:lnTo>
                        <a:pt x="9" y="53"/>
                      </a:lnTo>
                      <a:lnTo>
                        <a:pt x="3" y="46"/>
                      </a:lnTo>
                      <a:lnTo>
                        <a:pt x="0" y="40"/>
                      </a:lnTo>
                      <a:lnTo>
                        <a:pt x="1" y="34"/>
                      </a:lnTo>
                      <a:lnTo>
                        <a:pt x="5" y="27"/>
                      </a:lnTo>
                      <a:lnTo>
                        <a:pt x="11" y="18"/>
                      </a:lnTo>
                      <a:lnTo>
                        <a:pt x="16" y="8"/>
                      </a:lnTo>
                      <a:lnTo>
                        <a:pt x="17" y="0"/>
                      </a:lnTo>
                      <a:close/>
                    </a:path>
                  </a:pathLst>
                </a:custGeom>
                <a:noFill/>
                <a:ln w="9525">
                  <a:solidFill>
                    <a:srgbClr val="004250"/>
                  </a:solidFill>
                  <a:round/>
                </a:ln>
              </p:spPr>
              <p:txBody>
                <a:bodyPr/>
                <a:lstStyle/>
                <a:p>
                  <a:endParaRPr lang="zh-CN" altLang="en-US" sz="100">
                    <a:solidFill>
                      <a:schemeClr val="tx1"/>
                    </a:solidFill>
                  </a:endParaRPr>
                </a:p>
              </p:txBody>
            </p:sp>
            <p:sp>
              <p:nvSpPr>
                <p:cNvPr id="506" name="Freeform 118"/>
                <p:cNvSpPr>
                  <a:spLocks noChangeAspect="1"/>
                </p:cNvSpPr>
                <p:nvPr/>
              </p:nvSpPr>
              <p:spPr bwMode="auto">
                <a:xfrm>
                  <a:off x="5310" y="2386"/>
                  <a:ext cx="22" cy="44"/>
                </a:xfrm>
                <a:custGeom>
                  <a:avLst/>
                  <a:gdLst>
                    <a:gd name="T0" fmla="*/ 0 w 48"/>
                    <a:gd name="T1" fmla="*/ 0 h 96"/>
                    <a:gd name="T2" fmla="*/ 0 w 48"/>
                    <a:gd name="T3" fmla="*/ 0 h 96"/>
                    <a:gd name="T4" fmla="*/ 0 w 48"/>
                    <a:gd name="T5" fmla="*/ 0 h 96"/>
                    <a:gd name="T6" fmla="*/ 0 w 48"/>
                    <a:gd name="T7" fmla="*/ 0 h 96"/>
                    <a:gd name="T8" fmla="*/ 0 w 48"/>
                    <a:gd name="T9" fmla="*/ 0 h 96"/>
                    <a:gd name="T10" fmla="*/ 0 w 48"/>
                    <a:gd name="T11" fmla="*/ 0 h 96"/>
                    <a:gd name="T12" fmla="*/ 0 w 48"/>
                    <a:gd name="T13" fmla="*/ 0 h 96"/>
                    <a:gd name="T14" fmla="*/ 0 w 48"/>
                    <a:gd name="T15" fmla="*/ 0 h 96"/>
                    <a:gd name="T16" fmla="*/ 0 w 48"/>
                    <a:gd name="T17" fmla="*/ 0 h 96"/>
                    <a:gd name="T18" fmla="*/ 0 w 48"/>
                    <a:gd name="T19" fmla="*/ 0 h 96"/>
                    <a:gd name="T20" fmla="*/ 0 w 48"/>
                    <a:gd name="T21" fmla="*/ 0 h 96"/>
                    <a:gd name="T22" fmla="*/ 0 w 48"/>
                    <a:gd name="T23" fmla="*/ 0 h 96"/>
                    <a:gd name="T24" fmla="*/ 0 w 48"/>
                    <a:gd name="T25" fmla="*/ 0 h 96"/>
                    <a:gd name="T26" fmla="*/ 0 w 48"/>
                    <a:gd name="T27" fmla="*/ 0 h 96"/>
                    <a:gd name="T28" fmla="*/ 0 w 48"/>
                    <a:gd name="T29" fmla="*/ 0 h 96"/>
                    <a:gd name="T30" fmla="*/ 0 w 48"/>
                    <a:gd name="T31" fmla="*/ 0 h 96"/>
                    <a:gd name="T32" fmla="*/ 0 w 48"/>
                    <a:gd name="T33" fmla="*/ 0 h 96"/>
                    <a:gd name="T34" fmla="*/ 0 w 48"/>
                    <a:gd name="T35" fmla="*/ 0 h 96"/>
                    <a:gd name="T36" fmla="*/ 0 w 48"/>
                    <a:gd name="T37" fmla="*/ 0 h 96"/>
                    <a:gd name="T38" fmla="*/ 0 w 48"/>
                    <a:gd name="T39" fmla="*/ 0 h 96"/>
                    <a:gd name="T40" fmla="*/ 0 w 48"/>
                    <a:gd name="T41" fmla="*/ 0 h 96"/>
                    <a:gd name="T42" fmla="*/ 0 w 48"/>
                    <a:gd name="T43" fmla="*/ 0 h 96"/>
                    <a:gd name="T44" fmla="*/ 0 w 48"/>
                    <a:gd name="T45" fmla="*/ 0 h 96"/>
                    <a:gd name="T46" fmla="*/ 0 w 48"/>
                    <a:gd name="T47" fmla="*/ 0 h 96"/>
                    <a:gd name="T48" fmla="*/ 0 w 48"/>
                    <a:gd name="T49" fmla="*/ 0 h 96"/>
                    <a:gd name="T50" fmla="*/ 0 w 48"/>
                    <a:gd name="T51" fmla="*/ 0 h 96"/>
                    <a:gd name="T52" fmla="*/ 0 w 48"/>
                    <a:gd name="T53" fmla="*/ 0 h 96"/>
                    <a:gd name="T54" fmla="*/ 0 w 48"/>
                    <a:gd name="T55" fmla="*/ 0 h 96"/>
                    <a:gd name="T56" fmla="*/ 0 w 48"/>
                    <a:gd name="T57" fmla="*/ 0 h 96"/>
                    <a:gd name="T58" fmla="*/ 0 w 48"/>
                    <a:gd name="T59" fmla="*/ 0 h 96"/>
                    <a:gd name="T60" fmla="*/ 0 w 48"/>
                    <a:gd name="T61" fmla="*/ 0 h 96"/>
                    <a:gd name="T62" fmla="*/ 0 w 48"/>
                    <a:gd name="T63" fmla="*/ 0 h 96"/>
                    <a:gd name="T64" fmla="*/ 0 w 48"/>
                    <a:gd name="T65" fmla="*/ 0 h 96"/>
                    <a:gd name="T66" fmla="*/ 0 w 48"/>
                    <a:gd name="T67" fmla="*/ 0 h 96"/>
                    <a:gd name="T68" fmla="*/ 0 w 48"/>
                    <a:gd name="T69" fmla="*/ 0 h 96"/>
                    <a:gd name="T70" fmla="*/ 0 w 48"/>
                    <a:gd name="T71" fmla="*/ 0 h 96"/>
                    <a:gd name="T72" fmla="*/ 0 w 48"/>
                    <a:gd name="T73" fmla="*/ 0 h 96"/>
                    <a:gd name="T74" fmla="*/ 0 w 48"/>
                    <a:gd name="T75" fmla="*/ 0 h 96"/>
                    <a:gd name="T76" fmla="*/ 0 w 48"/>
                    <a:gd name="T77" fmla="*/ 0 h 96"/>
                    <a:gd name="T78" fmla="*/ 0 w 48"/>
                    <a:gd name="T79" fmla="*/ 0 h 96"/>
                    <a:gd name="T80" fmla="*/ 0 w 48"/>
                    <a:gd name="T81" fmla="*/ 0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96"/>
                    <a:gd name="T125" fmla="*/ 48 w 48"/>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96">
                      <a:moveTo>
                        <a:pt x="8" y="52"/>
                      </a:moveTo>
                      <a:lnTo>
                        <a:pt x="6" y="49"/>
                      </a:lnTo>
                      <a:lnTo>
                        <a:pt x="3" y="43"/>
                      </a:lnTo>
                      <a:lnTo>
                        <a:pt x="1" y="37"/>
                      </a:lnTo>
                      <a:lnTo>
                        <a:pt x="0" y="34"/>
                      </a:lnTo>
                      <a:lnTo>
                        <a:pt x="0" y="28"/>
                      </a:lnTo>
                      <a:lnTo>
                        <a:pt x="1" y="19"/>
                      </a:lnTo>
                      <a:lnTo>
                        <a:pt x="3" y="8"/>
                      </a:lnTo>
                      <a:lnTo>
                        <a:pt x="4" y="2"/>
                      </a:lnTo>
                      <a:lnTo>
                        <a:pt x="9" y="0"/>
                      </a:lnTo>
                      <a:lnTo>
                        <a:pt x="14" y="0"/>
                      </a:lnTo>
                      <a:lnTo>
                        <a:pt x="18" y="0"/>
                      </a:lnTo>
                      <a:lnTo>
                        <a:pt x="24" y="2"/>
                      </a:lnTo>
                      <a:lnTo>
                        <a:pt x="29" y="3"/>
                      </a:lnTo>
                      <a:lnTo>
                        <a:pt x="34" y="5"/>
                      </a:lnTo>
                      <a:lnTo>
                        <a:pt x="40" y="7"/>
                      </a:lnTo>
                      <a:lnTo>
                        <a:pt x="45" y="10"/>
                      </a:lnTo>
                      <a:lnTo>
                        <a:pt x="47" y="22"/>
                      </a:lnTo>
                      <a:lnTo>
                        <a:pt x="48" y="35"/>
                      </a:lnTo>
                      <a:lnTo>
                        <a:pt x="48" y="48"/>
                      </a:lnTo>
                      <a:lnTo>
                        <a:pt x="46" y="55"/>
                      </a:lnTo>
                      <a:lnTo>
                        <a:pt x="45" y="57"/>
                      </a:lnTo>
                      <a:lnTo>
                        <a:pt x="45" y="58"/>
                      </a:lnTo>
                      <a:lnTo>
                        <a:pt x="43" y="60"/>
                      </a:lnTo>
                      <a:lnTo>
                        <a:pt x="42" y="63"/>
                      </a:lnTo>
                      <a:lnTo>
                        <a:pt x="41" y="65"/>
                      </a:lnTo>
                      <a:lnTo>
                        <a:pt x="40" y="67"/>
                      </a:lnTo>
                      <a:lnTo>
                        <a:pt x="38" y="69"/>
                      </a:lnTo>
                      <a:lnTo>
                        <a:pt x="34" y="72"/>
                      </a:lnTo>
                      <a:lnTo>
                        <a:pt x="31" y="75"/>
                      </a:lnTo>
                      <a:lnTo>
                        <a:pt x="26" y="79"/>
                      </a:lnTo>
                      <a:lnTo>
                        <a:pt x="22" y="82"/>
                      </a:lnTo>
                      <a:lnTo>
                        <a:pt x="18" y="84"/>
                      </a:lnTo>
                      <a:lnTo>
                        <a:pt x="16" y="87"/>
                      </a:lnTo>
                      <a:lnTo>
                        <a:pt x="15" y="90"/>
                      </a:lnTo>
                      <a:lnTo>
                        <a:pt x="12" y="94"/>
                      </a:lnTo>
                      <a:lnTo>
                        <a:pt x="10" y="96"/>
                      </a:lnTo>
                      <a:lnTo>
                        <a:pt x="7" y="96"/>
                      </a:lnTo>
                      <a:lnTo>
                        <a:pt x="6" y="94"/>
                      </a:lnTo>
                      <a:lnTo>
                        <a:pt x="6" y="90"/>
                      </a:lnTo>
                      <a:lnTo>
                        <a:pt x="7" y="86"/>
                      </a:lnTo>
                      <a:lnTo>
                        <a:pt x="6" y="84"/>
                      </a:lnTo>
                      <a:lnTo>
                        <a:pt x="6" y="83"/>
                      </a:lnTo>
                      <a:lnTo>
                        <a:pt x="4" y="83"/>
                      </a:lnTo>
                      <a:lnTo>
                        <a:pt x="6" y="80"/>
                      </a:lnTo>
                      <a:lnTo>
                        <a:pt x="8" y="78"/>
                      </a:lnTo>
                      <a:lnTo>
                        <a:pt x="9" y="74"/>
                      </a:lnTo>
                      <a:lnTo>
                        <a:pt x="10" y="73"/>
                      </a:lnTo>
                      <a:lnTo>
                        <a:pt x="8" y="75"/>
                      </a:lnTo>
                      <a:lnTo>
                        <a:pt x="6" y="76"/>
                      </a:lnTo>
                      <a:lnTo>
                        <a:pt x="2" y="79"/>
                      </a:lnTo>
                      <a:lnTo>
                        <a:pt x="0" y="80"/>
                      </a:lnTo>
                      <a:lnTo>
                        <a:pt x="0" y="79"/>
                      </a:lnTo>
                      <a:lnTo>
                        <a:pt x="1" y="78"/>
                      </a:lnTo>
                      <a:lnTo>
                        <a:pt x="1" y="76"/>
                      </a:lnTo>
                      <a:lnTo>
                        <a:pt x="1" y="74"/>
                      </a:lnTo>
                      <a:lnTo>
                        <a:pt x="2" y="72"/>
                      </a:lnTo>
                      <a:lnTo>
                        <a:pt x="3" y="69"/>
                      </a:lnTo>
                      <a:lnTo>
                        <a:pt x="6" y="67"/>
                      </a:lnTo>
                      <a:lnTo>
                        <a:pt x="8" y="66"/>
                      </a:lnTo>
                      <a:lnTo>
                        <a:pt x="10" y="65"/>
                      </a:lnTo>
                      <a:lnTo>
                        <a:pt x="11" y="64"/>
                      </a:lnTo>
                      <a:lnTo>
                        <a:pt x="11" y="63"/>
                      </a:lnTo>
                      <a:lnTo>
                        <a:pt x="11" y="60"/>
                      </a:lnTo>
                      <a:lnTo>
                        <a:pt x="11" y="57"/>
                      </a:lnTo>
                      <a:lnTo>
                        <a:pt x="10" y="55"/>
                      </a:lnTo>
                      <a:lnTo>
                        <a:pt x="8" y="52"/>
                      </a:lnTo>
                      <a:lnTo>
                        <a:pt x="17" y="46"/>
                      </a:lnTo>
                      <a:lnTo>
                        <a:pt x="17" y="42"/>
                      </a:lnTo>
                      <a:lnTo>
                        <a:pt x="17" y="36"/>
                      </a:lnTo>
                      <a:lnTo>
                        <a:pt x="17" y="30"/>
                      </a:lnTo>
                      <a:lnTo>
                        <a:pt x="17" y="27"/>
                      </a:lnTo>
                      <a:lnTo>
                        <a:pt x="16" y="28"/>
                      </a:lnTo>
                      <a:lnTo>
                        <a:pt x="14" y="30"/>
                      </a:lnTo>
                      <a:lnTo>
                        <a:pt x="12" y="33"/>
                      </a:lnTo>
                      <a:lnTo>
                        <a:pt x="11" y="34"/>
                      </a:lnTo>
                      <a:lnTo>
                        <a:pt x="12" y="36"/>
                      </a:lnTo>
                      <a:lnTo>
                        <a:pt x="15" y="40"/>
                      </a:lnTo>
                      <a:lnTo>
                        <a:pt x="16" y="44"/>
                      </a:lnTo>
                      <a:lnTo>
                        <a:pt x="17" y="46"/>
                      </a:lnTo>
                      <a:lnTo>
                        <a:pt x="8" y="52"/>
                      </a:lnTo>
                      <a:close/>
                    </a:path>
                  </a:pathLst>
                </a:custGeom>
                <a:noFill/>
                <a:ln w="9525">
                  <a:solidFill>
                    <a:srgbClr val="004250"/>
                  </a:solidFill>
                  <a:round/>
                </a:ln>
              </p:spPr>
              <p:txBody>
                <a:bodyPr/>
                <a:lstStyle/>
                <a:p>
                  <a:endParaRPr lang="zh-CN" altLang="en-US" sz="100">
                    <a:solidFill>
                      <a:schemeClr val="tx1"/>
                    </a:solidFill>
                  </a:endParaRPr>
                </a:p>
              </p:txBody>
            </p:sp>
            <p:sp>
              <p:nvSpPr>
                <p:cNvPr id="507" name="Freeform 119"/>
                <p:cNvSpPr>
                  <a:spLocks noChangeAspect="1"/>
                </p:cNvSpPr>
                <p:nvPr/>
              </p:nvSpPr>
              <p:spPr bwMode="auto">
                <a:xfrm>
                  <a:off x="5215" y="2094"/>
                  <a:ext cx="78" cy="56"/>
                </a:xfrm>
                <a:custGeom>
                  <a:avLst/>
                  <a:gdLst>
                    <a:gd name="T0" fmla="*/ 0 w 174"/>
                    <a:gd name="T1" fmla="*/ 0 h 124"/>
                    <a:gd name="T2" fmla="*/ 0 w 174"/>
                    <a:gd name="T3" fmla="*/ 0 h 124"/>
                    <a:gd name="T4" fmla="*/ 0 w 174"/>
                    <a:gd name="T5" fmla="*/ 0 h 124"/>
                    <a:gd name="T6" fmla="*/ 0 w 174"/>
                    <a:gd name="T7" fmla="*/ 0 h 124"/>
                    <a:gd name="T8" fmla="*/ 0 w 174"/>
                    <a:gd name="T9" fmla="*/ 0 h 124"/>
                    <a:gd name="T10" fmla="*/ 0 w 174"/>
                    <a:gd name="T11" fmla="*/ 0 h 124"/>
                    <a:gd name="T12" fmla="*/ 0 w 174"/>
                    <a:gd name="T13" fmla="*/ 0 h 124"/>
                    <a:gd name="T14" fmla="*/ 0 w 174"/>
                    <a:gd name="T15" fmla="*/ 0 h 124"/>
                    <a:gd name="T16" fmla="*/ 0 w 174"/>
                    <a:gd name="T17" fmla="*/ 0 h 124"/>
                    <a:gd name="T18" fmla="*/ 0 w 174"/>
                    <a:gd name="T19" fmla="*/ 0 h 124"/>
                    <a:gd name="T20" fmla="*/ 0 w 174"/>
                    <a:gd name="T21" fmla="*/ 0 h 124"/>
                    <a:gd name="T22" fmla="*/ 0 w 174"/>
                    <a:gd name="T23" fmla="*/ 0 h 124"/>
                    <a:gd name="T24" fmla="*/ 0 w 174"/>
                    <a:gd name="T25" fmla="*/ 0 h 124"/>
                    <a:gd name="T26" fmla="*/ 0 w 174"/>
                    <a:gd name="T27" fmla="*/ 0 h 124"/>
                    <a:gd name="T28" fmla="*/ 0 w 174"/>
                    <a:gd name="T29" fmla="*/ 0 h 124"/>
                    <a:gd name="T30" fmla="*/ 0 w 174"/>
                    <a:gd name="T31" fmla="*/ 0 h 124"/>
                    <a:gd name="T32" fmla="*/ 0 w 174"/>
                    <a:gd name="T33" fmla="*/ 0 h 124"/>
                    <a:gd name="T34" fmla="*/ 0 w 174"/>
                    <a:gd name="T35" fmla="*/ 0 h 124"/>
                    <a:gd name="T36" fmla="*/ 0 w 174"/>
                    <a:gd name="T37" fmla="*/ 0 h 124"/>
                    <a:gd name="T38" fmla="*/ 0 w 174"/>
                    <a:gd name="T39" fmla="*/ 0 h 124"/>
                    <a:gd name="T40" fmla="*/ 0 w 174"/>
                    <a:gd name="T41" fmla="*/ 0 h 124"/>
                    <a:gd name="T42" fmla="*/ 0 w 174"/>
                    <a:gd name="T43" fmla="*/ 0 h 124"/>
                    <a:gd name="T44" fmla="*/ 0 w 174"/>
                    <a:gd name="T45" fmla="*/ 0 h 124"/>
                    <a:gd name="T46" fmla="*/ 0 w 174"/>
                    <a:gd name="T47" fmla="*/ 0 h 124"/>
                    <a:gd name="T48" fmla="*/ 0 w 174"/>
                    <a:gd name="T49" fmla="*/ 0 h 124"/>
                    <a:gd name="T50" fmla="*/ 0 w 174"/>
                    <a:gd name="T51" fmla="*/ 0 h 124"/>
                    <a:gd name="T52" fmla="*/ 0 w 174"/>
                    <a:gd name="T53" fmla="*/ 0 h 124"/>
                    <a:gd name="T54" fmla="*/ 0 w 174"/>
                    <a:gd name="T55" fmla="*/ 0 h 124"/>
                    <a:gd name="T56" fmla="*/ 0 w 174"/>
                    <a:gd name="T57" fmla="*/ 0 h 124"/>
                    <a:gd name="T58" fmla="*/ 0 w 174"/>
                    <a:gd name="T59" fmla="*/ 0 h 124"/>
                    <a:gd name="T60" fmla="*/ 0 w 174"/>
                    <a:gd name="T61" fmla="*/ 0 h 124"/>
                    <a:gd name="T62" fmla="*/ 0 w 174"/>
                    <a:gd name="T63" fmla="*/ 0 h 124"/>
                    <a:gd name="T64" fmla="*/ 0 w 174"/>
                    <a:gd name="T65" fmla="*/ 0 h 124"/>
                    <a:gd name="T66" fmla="*/ 0 w 174"/>
                    <a:gd name="T67" fmla="*/ 0 h 124"/>
                    <a:gd name="T68" fmla="*/ 0 w 174"/>
                    <a:gd name="T69" fmla="*/ 0 h 124"/>
                    <a:gd name="T70" fmla="*/ 0 w 174"/>
                    <a:gd name="T71" fmla="*/ 0 h 124"/>
                    <a:gd name="T72" fmla="*/ 0 w 174"/>
                    <a:gd name="T73" fmla="*/ 0 h 124"/>
                    <a:gd name="T74" fmla="*/ 0 w 174"/>
                    <a:gd name="T75" fmla="*/ 0 h 124"/>
                    <a:gd name="T76" fmla="*/ 0 w 174"/>
                    <a:gd name="T77" fmla="*/ 0 h 124"/>
                    <a:gd name="T78" fmla="*/ 0 w 174"/>
                    <a:gd name="T79" fmla="*/ 0 h 124"/>
                    <a:gd name="T80" fmla="*/ 0 w 174"/>
                    <a:gd name="T81" fmla="*/ 0 h 124"/>
                    <a:gd name="T82" fmla="*/ 0 w 174"/>
                    <a:gd name="T83" fmla="*/ 0 h 124"/>
                    <a:gd name="T84" fmla="*/ 0 w 174"/>
                    <a:gd name="T85" fmla="*/ 0 h 124"/>
                    <a:gd name="T86" fmla="*/ 0 w 174"/>
                    <a:gd name="T87" fmla="*/ 0 h 124"/>
                    <a:gd name="T88" fmla="*/ 0 w 174"/>
                    <a:gd name="T89" fmla="*/ 0 h 124"/>
                    <a:gd name="T90" fmla="*/ 0 w 174"/>
                    <a:gd name="T91" fmla="*/ 0 h 124"/>
                    <a:gd name="T92" fmla="*/ 0 w 174"/>
                    <a:gd name="T93" fmla="*/ 0 h 124"/>
                    <a:gd name="T94" fmla="*/ 0 w 174"/>
                    <a:gd name="T95" fmla="*/ 0 h 124"/>
                    <a:gd name="T96" fmla="*/ 0 w 174"/>
                    <a:gd name="T97" fmla="*/ 0 h 124"/>
                    <a:gd name="T98" fmla="*/ 0 w 174"/>
                    <a:gd name="T99" fmla="*/ 0 h 124"/>
                    <a:gd name="T100" fmla="*/ 0 w 174"/>
                    <a:gd name="T101" fmla="*/ 0 h 124"/>
                    <a:gd name="T102" fmla="*/ 0 w 174"/>
                    <a:gd name="T103" fmla="*/ 0 h 124"/>
                    <a:gd name="T104" fmla="*/ 0 w 174"/>
                    <a:gd name="T105" fmla="*/ 0 h 124"/>
                    <a:gd name="T106" fmla="*/ 0 w 174"/>
                    <a:gd name="T107" fmla="*/ 0 h 124"/>
                    <a:gd name="T108" fmla="*/ 0 w 174"/>
                    <a:gd name="T109" fmla="*/ 0 h 124"/>
                    <a:gd name="T110" fmla="*/ 0 w 174"/>
                    <a:gd name="T111" fmla="*/ 0 h 124"/>
                    <a:gd name="T112" fmla="*/ 0 w 174"/>
                    <a:gd name="T113" fmla="*/ 0 h 124"/>
                    <a:gd name="T114" fmla="*/ 0 w 174"/>
                    <a:gd name="T115" fmla="*/ 0 h 124"/>
                    <a:gd name="T116" fmla="*/ 0 w 174"/>
                    <a:gd name="T117" fmla="*/ 0 h 124"/>
                    <a:gd name="T118" fmla="*/ 0 w 174"/>
                    <a:gd name="T119" fmla="*/ 0 h 12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4"/>
                    <a:gd name="T181" fmla="*/ 0 h 124"/>
                    <a:gd name="T182" fmla="*/ 174 w 174"/>
                    <a:gd name="T183" fmla="*/ 124 h 12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4" h="124">
                      <a:moveTo>
                        <a:pt x="21" y="116"/>
                      </a:moveTo>
                      <a:lnTo>
                        <a:pt x="22" y="117"/>
                      </a:lnTo>
                      <a:lnTo>
                        <a:pt x="24" y="117"/>
                      </a:lnTo>
                      <a:lnTo>
                        <a:pt x="25" y="116"/>
                      </a:lnTo>
                      <a:lnTo>
                        <a:pt x="26" y="115"/>
                      </a:lnTo>
                      <a:lnTo>
                        <a:pt x="26" y="116"/>
                      </a:lnTo>
                      <a:lnTo>
                        <a:pt x="26" y="117"/>
                      </a:lnTo>
                      <a:lnTo>
                        <a:pt x="25" y="119"/>
                      </a:lnTo>
                      <a:lnTo>
                        <a:pt x="24" y="119"/>
                      </a:lnTo>
                      <a:lnTo>
                        <a:pt x="27" y="116"/>
                      </a:lnTo>
                      <a:lnTo>
                        <a:pt x="30" y="112"/>
                      </a:lnTo>
                      <a:lnTo>
                        <a:pt x="31" y="107"/>
                      </a:lnTo>
                      <a:lnTo>
                        <a:pt x="31" y="101"/>
                      </a:lnTo>
                      <a:lnTo>
                        <a:pt x="31" y="98"/>
                      </a:lnTo>
                      <a:lnTo>
                        <a:pt x="30" y="94"/>
                      </a:lnTo>
                      <a:lnTo>
                        <a:pt x="27" y="91"/>
                      </a:lnTo>
                      <a:lnTo>
                        <a:pt x="26" y="89"/>
                      </a:lnTo>
                      <a:lnTo>
                        <a:pt x="27" y="87"/>
                      </a:lnTo>
                      <a:lnTo>
                        <a:pt x="27" y="86"/>
                      </a:lnTo>
                      <a:lnTo>
                        <a:pt x="29" y="86"/>
                      </a:lnTo>
                      <a:lnTo>
                        <a:pt x="27" y="85"/>
                      </a:lnTo>
                      <a:lnTo>
                        <a:pt x="26" y="85"/>
                      </a:lnTo>
                      <a:lnTo>
                        <a:pt x="29" y="83"/>
                      </a:lnTo>
                      <a:lnTo>
                        <a:pt x="30" y="81"/>
                      </a:lnTo>
                      <a:lnTo>
                        <a:pt x="32" y="77"/>
                      </a:lnTo>
                      <a:lnTo>
                        <a:pt x="33" y="75"/>
                      </a:lnTo>
                      <a:lnTo>
                        <a:pt x="31" y="76"/>
                      </a:lnTo>
                      <a:lnTo>
                        <a:pt x="29" y="77"/>
                      </a:lnTo>
                      <a:lnTo>
                        <a:pt x="25" y="77"/>
                      </a:lnTo>
                      <a:lnTo>
                        <a:pt x="23" y="78"/>
                      </a:lnTo>
                      <a:lnTo>
                        <a:pt x="23" y="76"/>
                      </a:lnTo>
                      <a:lnTo>
                        <a:pt x="27" y="74"/>
                      </a:lnTo>
                      <a:lnTo>
                        <a:pt x="33" y="70"/>
                      </a:lnTo>
                      <a:lnTo>
                        <a:pt x="39" y="66"/>
                      </a:lnTo>
                      <a:lnTo>
                        <a:pt x="45" y="60"/>
                      </a:lnTo>
                      <a:lnTo>
                        <a:pt x="42" y="61"/>
                      </a:lnTo>
                      <a:lnTo>
                        <a:pt x="41" y="62"/>
                      </a:lnTo>
                      <a:lnTo>
                        <a:pt x="39" y="63"/>
                      </a:lnTo>
                      <a:lnTo>
                        <a:pt x="37" y="63"/>
                      </a:lnTo>
                      <a:lnTo>
                        <a:pt x="39" y="59"/>
                      </a:lnTo>
                      <a:lnTo>
                        <a:pt x="42" y="53"/>
                      </a:lnTo>
                      <a:lnTo>
                        <a:pt x="46" y="47"/>
                      </a:lnTo>
                      <a:lnTo>
                        <a:pt x="50" y="41"/>
                      </a:lnTo>
                      <a:lnTo>
                        <a:pt x="53" y="39"/>
                      </a:lnTo>
                      <a:lnTo>
                        <a:pt x="56" y="38"/>
                      </a:lnTo>
                      <a:lnTo>
                        <a:pt x="59" y="36"/>
                      </a:lnTo>
                      <a:lnTo>
                        <a:pt x="60" y="35"/>
                      </a:lnTo>
                      <a:lnTo>
                        <a:pt x="62" y="37"/>
                      </a:lnTo>
                      <a:lnTo>
                        <a:pt x="64" y="38"/>
                      </a:lnTo>
                      <a:lnTo>
                        <a:pt x="67" y="39"/>
                      </a:lnTo>
                      <a:lnTo>
                        <a:pt x="71" y="39"/>
                      </a:lnTo>
                      <a:lnTo>
                        <a:pt x="69" y="38"/>
                      </a:lnTo>
                      <a:lnTo>
                        <a:pt x="67" y="37"/>
                      </a:lnTo>
                      <a:lnTo>
                        <a:pt x="64" y="36"/>
                      </a:lnTo>
                      <a:lnTo>
                        <a:pt x="63" y="33"/>
                      </a:lnTo>
                      <a:lnTo>
                        <a:pt x="65" y="33"/>
                      </a:lnTo>
                      <a:lnTo>
                        <a:pt x="68" y="35"/>
                      </a:lnTo>
                      <a:lnTo>
                        <a:pt x="70" y="35"/>
                      </a:lnTo>
                      <a:lnTo>
                        <a:pt x="72" y="36"/>
                      </a:lnTo>
                      <a:lnTo>
                        <a:pt x="74" y="36"/>
                      </a:lnTo>
                      <a:lnTo>
                        <a:pt x="75" y="36"/>
                      </a:lnTo>
                      <a:lnTo>
                        <a:pt x="76" y="36"/>
                      </a:lnTo>
                      <a:lnTo>
                        <a:pt x="77" y="36"/>
                      </a:lnTo>
                      <a:lnTo>
                        <a:pt x="77" y="37"/>
                      </a:lnTo>
                      <a:lnTo>
                        <a:pt x="77" y="38"/>
                      </a:lnTo>
                      <a:lnTo>
                        <a:pt x="78" y="38"/>
                      </a:lnTo>
                      <a:lnTo>
                        <a:pt x="79" y="38"/>
                      </a:lnTo>
                      <a:lnTo>
                        <a:pt x="80" y="37"/>
                      </a:lnTo>
                      <a:lnTo>
                        <a:pt x="80" y="36"/>
                      </a:lnTo>
                      <a:lnTo>
                        <a:pt x="82" y="35"/>
                      </a:lnTo>
                      <a:lnTo>
                        <a:pt x="83" y="35"/>
                      </a:lnTo>
                      <a:lnTo>
                        <a:pt x="85" y="35"/>
                      </a:lnTo>
                      <a:lnTo>
                        <a:pt x="86" y="35"/>
                      </a:lnTo>
                      <a:lnTo>
                        <a:pt x="88" y="36"/>
                      </a:lnTo>
                      <a:lnTo>
                        <a:pt x="90" y="33"/>
                      </a:lnTo>
                      <a:lnTo>
                        <a:pt x="91" y="32"/>
                      </a:lnTo>
                      <a:lnTo>
                        <a:pt x="93" y="30"/>
                      </a:lnTo>
                      <a:lnTo>
                        <a:pt x="94" y="30"/>
                      </a:lnTo>
                      <a:lnTo>
                        <a:pt x="93" y="31"/>
                      </a:lnTo>
                      <a:lnTo>
                        <a:pt x="92" y="33"/>
                      </a:lnTo>
                      <a:lnTo>
                        <a:pt x="91" y="35"/>
                      </a:lnTo>
                      <a:lnTo>
                        <a:pt x="91" y="37"/>
                      </a:lnTo>
                      <a:lnTo>
                        <a:pt x="94" y="37"/>
                      </a:lnTo>
                      <a:lnTo>
                        <a:pt x="97" y="37"/>
                      </a:lnTo>
                      <a:lnTo>
                        <a:pt x="100" y="37"/>
                      </a:lnTo>
                      <a:lnTo>
                        <a:pt x="101" y="38"/>
                      </a:lnTo>
                      <a:lnTo>
                        <a:pt x="105" y="39"/>
                      </a:lnTo>
                      <a:lnTo>
                        <a:pt x="109" y="41"/>
                      </a:lnTo>
                      <a:lnTo>
                        <a:pt x="113" y="44"/>
                      </a:lnTo>
                      <a:lnTo>
                        <a:pt x="116" y="46"/>
                      </a:lnTo>
                      <a:lnTo>
                        <a:pt x="120" y="47"/>
                      </a:lnTo>
                      <a:lnTo>
                        <a:pt x="123" y="48"/>
                      </a:lnTo>
                      <a:lnTo>
                        <a:pt x="126" y="48"/>
                      </a:lnTo>
                      <a:lnTo>
                        <a:pt x="131" y="48"/>
                      </a:lnTo>
                      <a:lnTo>
                        <a:pt x="128" y="49"/>
                      </a:lnTo>
                      <a:lnTo>
                        <a:pt x="123" y="49"/>
                      </a:lnTo>
                      <a:lnTo>
                        <a:pt x="120" y="49"/>
                      </a:lnTo>
                      <a:lnTo>
                        <a:pt x="116" y="48"/>
                      </a:lnTo>
                      <a:lnTo>
                        <a:pt x="118" y="52"/>
                      </a:lnTo>
                      <a:lnTo>
                        <a:pt x="121" y="54"/>
                      </a:lnTo>
                      <a:lnTo>
                        <a:pt x="124" y="56"/>
                      </a:lnTo>
                      <a:lnTo>
                        <a:pt x="128" y="58"/>
                      </a:lnTo>
                      <a:lnTo>
                        <a:pt x="129" y="60"/>
                      </a:lnTo>
                      <a:lnTo>
                        <a:pt x="129" y="61"/>
                      </a:lnTo>
                      <a:lnTo>
                        <a:pt x="129" y="63"/>
                      </a:lnTo>
                      <a:lnTo>
                        <a:pt x="128" y="64"/>
                      </a:lnTo>
                      <a:lnTo>
                        <a:pt x="129" y="69"/>
                      </a:lnTo>
                      <a:lnTo>
                        <a:pt x="130" y="76"/>
                      </a:lnTo>
                      <a:lnTo>
                        <a:pt x="131" y="83"/>
                      </a:lnTo>
                      <a:lnTo>
                        <a:pt x="131" y="87"/>
                      </a:lnTo>
                      <a:lnTo>
                        <a:pt x="132" y="87"/>
                      </a:lnTo>
                      <a:lnTo>
                        <a:pt x="133" y="86"/>
                      </a:lnTo>
                      <a:lnTo>
                        <a:pt x="135" y="86"/>
                      </a:lnTo>
                      <a:lnTo>
                        <a:pt x="136" y="85"/>
                      </a:lnTo>
                      <a:lnTo>
                        <a:pt x="135" y="89"/>
                      </a:lnTo>
                      <a:lnTo>
                        <a:pt x="135" y="92"/>
                      </a:lnTo>
                      <a:lnTo>
                        <a:pt x="133" y="96"/>
                      </a:lnTo>
                      <a:lnTo>
                        <a:pt x="133" y="98"/>
                      </a:lnTo>
                      <a:lnTo>
                        <a:pt x="133" y="100"/>
                      </a:lnTo>
                      <a:lnTo>
                        <a:pt x="135" y="104"/>
                      </a:lnTo>
                      <a:lnTo>
                        <a:pt x="135" y="108"/>
                      </a:lnTo>
                      <a:lnTo>
                        <a:pt x="136" y="112"/>
                      </a:lnTo>
                      <a:lnTo>
                        <a:pt x="136" y="113"/>
                      </a:lnTo>
                      <a:lnTo>
                        <a:pt x="135" y="115"/>
                      </a:lnTo>
                      <a:lnTo>
                        <a:pt x="132" y="117"/>
                      </a:lnTo>
                      <a:lnTo>
                        <a:pt x="132" y="120"/>
                      </a:lnTo>
                      <a:lnTo>
                        <a:pt x="132" y="121"/>
                      </a:lnTo>
                      <a:lnTo>
                        <a:pt x="133" y="123"/>
                      </a:lnTo>
                      <a:lnTo>
                        <a:pt x="135" y="124"/>
                      </a:lnTo>
                      <a:lnTo>
                        <a:pt x="136" y="124"/>
                      </a:lnTo>
                      <a:lnTo>
                        <a:pt x="137" y="123"/>
                      </a:lnTo>
                      <a:lnTo>
                        <a:pt x="138" y="121"/>
                      </a:lnTo>
                      <a:lnTo>
                        <a:pt x="139" y="119"/>
                      </a:lnTo>
                      <a:lnTo>
                        <a:pt x="139" y="116"/>
                      </a:lnTo>
                      <a:lnTo>
                        <a:pt x="140" y="116"/>
                      </a:lnTo>
                      <a:lnTo>
                        <a:pt x="143" y="116"/>
                      </a:lnTo>
                      <a:lnTo>
                        <a:pt x="144" y="116"/>
                      </a:lnTo>
                      <a:lnTo>
                        <a:pt x="145" y="115"/>
                      </a:lnTo>
                      <a:lnTo>
                        <a:pt x="145" y="116"/>
                      </a:lnTo>
                      <a:lnTo>
                        <a:pt x="144" y="117"/>
                      </a:lnTo>
                      <a:lnTo>
                        <a:pt x="145" y="117"/>
                      </a:lnTo>
                      <a:lnTo>
                        <a:pt x="151" y="116"/>
                      </a:lnTo>
                      <a:lnTo>
                        <a:pt x="155" y="112"/>
                      </a:lnTo>
                      <a:lnTo>
                        <a:pt x="158" y="106"/>
                      </a:lnTo>
                      <a:lnTo>
                        <a:pt x="159" y="101"/>
                      </a:lnTo>
                      <a:lnTo>
                        <a:pt x="156" y="104"/>
                      </a:lnTo>
                      <a:lnTo>
                        <a:pt x="153" y="107"/>
                      </a:lnTo>
                      <a:lnTo>
                        <a:pt x="151" y="108"/>
                      </a:lnTo>
                      <a:lnTo>
                        <a:pt x="149" y="108"/>
                      </a:lnTo>
                      <a:lnTo>
                        <a:pt x="149" y="104"/>
                      </a:lnTo>
                      <a:lnTo>
                        <a:pt x="153" y="99"/>
                      </a:lnTo>
                      <a:lnTo>
                        <a:pt x="158" y="94"/>
                      </a:lnTo>
                      <a:lnTo>
                        <a:pt x="161" y="92"/>
                      </a:lnTo>
                      <a:lnTo>
                        <a:pt x="160" y="91"/>
                      </a:lnTo>
                      <a:lnTo>
                        <a:pt x="159" y="91"/>
                      </a:lnTo>
                      <a:lnTo>
                        <a:pt x="160" y="89"/>
                      </a:lnTo>
                      <a:lnTo>
                        <a:pt x="160" y="86"/>
                      </a:lnTo>
                      <a:lnTo>
                        <a:pt x="160" y="84"/>
                      </a:lnTo>
                      <a:lnTo>
                        <a:pt x="158" y="83"/>
                      </a:lnTo>
                      <a:lnTo>
                        <a:pt x="164" y="82"/>
                      </a:lnTo>
                      <a:lnTo>
                        <a:pt x="169" y="78"/>
                      </a:lnTo>
                      <a:lnTo>
                        <a:pt x="172" y="74"/>
                      </a:lnTo>
                      <a:lnTo>
                        <a:pt x="174" y="68"/>
                      </a:lnTo>
                      <a:lnTo>
                        <a:pt x="170" y="70"/>
                      </a:lnTo>
                      <a:lnTo>
                        <a:pt x="167" y="73"/>
                      </a:lnTo>
                      <a:lnTo>
                        <a:pt x="162" y="74"/>
                      </a:lnTo>
                      <a:lnTo>
                        <a:pt x="158" y="74"/>
                      </a:lnTo>
                      <a:lnTo>
                        <a:pt x="162" y="71"/>
                      </a:lnTo>
                      <a:lnTo>
                        <a:pt x="166" y="68"/>
                      </a:lnTo>
                      <a:lnTo>
                        <a:pt x="168" y="66"/>
                      </a:lnTo>
                      <a:lnTo>
                        <a:pt x="169" y="63"/>
                      </a:lnTo>
                      <a:lnTo>
                        <a:pt x="167" y="64"/>
                      </a:lnTo>
                      <a:lnTo>
                        <a:pt x="163" y="66"/>
                      </a:lnTo>
                      <a:lnTo>
                        <a:pt x="161" y="66"/>
                      </a:lnTo>
                      <a:lnTo>
                        <a:pt x="159" y="66"/>
                      </a:lnTo>
                      <a:lnTo>
                        <a:pt x="158" y="64"/>
                      </a:lnTo>
                      <a:lnTo>
                        <a:pt x="156" y="62"/>
                      </a:lnTo>
                      <a:lnTo>
                        <a:pt x="155" y="61"/>
                      </a:lnTo>
                      <a:lnTo>
                        <a:pt x="154" y="60"/>
                      </a:lnTo>
                      <a:lnTo>
                        <a:pt x="156" y="55"/>
                      </a:lnTo>
                      <a:lnTo>
                        <a:pt x="159" y="51"/>
                      </a:lnTo>
                      <a:lnTo>
                        <a:pt x="160" y="47"/>
                      </a:lnTo>
                      <a:lnTo>
                        <a:pt x="160" y="45"/>
                      </a:lnTo>
                      <a:lnTo>
                        <a:pt x="159" y="44"/>
                      </a:lnTo>
                      <a:lnTo>
                        <a:pt x="156" y="44"/>
                      </a:lnTo>
                      <a:lnTo>
                        <a:pt x="155" y="43"/>
                      </a:lnTo>
                      <a:lnTo>
                        <a:pt x="154" y="40"/>
                      </a:lnTo>
                      <a:lnTo>
                        <a:pt x="158" y="39"/>
                      </a:lnTo>
                      <a:lnTo>
                        <a:pt x="160" y="38"/>
                      </a:lnTo>
                      <a:lnTo>
                        <a:pt x="162" y="37"/>
                      </a:lnTo>
                      <a:lnTo>
                        <a:pt x="163" y="36"/>
                      </a:lnTo>
                      <a:lnTo>
                        <a:pt x="159" y="35"/>
                      </a:lnTo>
                      <a:lnTo>
                        <a:pt x="155" y="33"/>
                      </a:lnTo>
                      <a:lnTo>
                        <a:pt x="152" y="32"/>
                      </a:lnTo>
                      <a:lnTo>
                        <a:pt x="149" y="30"/>
                      </a:lnTo>
                      <a:lnTo>
                        <a:pt x="152" y="29"/>
                      </a:lnTo>
                      <a:lnTo>
                        <a:pt x="154" y="26"/>
                      </a:lnTo>
                      <a:lnTo>
                        <a:pt x="156" y="25"/>
                      </a:lnTo>
                      <a:lnTo>
                        <a:pt x="158" y="25"/>
                      </a:lnTo>
                      <a:lnTo>
                        <a:pt x="158" y="24"/>
                      </a:lnTo>
                      <a:lnTo>
                        <a:pt x="158" y="23"/>
                      </a:lnTo>
                      <a:lnTo>
                        <a:pt x="158" y="22"/>
                      </a:lnTo>
                      <a:lnTo>
                        <a:pt x="156" y="23"/>
                      </a:lnTo>
                      <a:lnTo>
                        <a:pt x="155" y="23"/>
                      </a:lnTo>
                      <a:lnTo>
                        <a:pt x="154" y="23"/>
                      </a:lnTo>
                      <a:lnTo>
                        <a:pt x="153" y="24"/>
                      </a:lnTo>
                      <a:lnTo>
                        <a:pt x="151" y="24"/>
                      </a:lnTo>
                      <a:lnTo>
                        <a:pt x="149" y="25"/>
                      </a:lnTo>
                      <a:lnTo>
                        <a:pt x="148" y="25"/>
                      </a:lnTo>
                      <a:lnTo>
                        <a:pt x="148" y="24"/>
                      </a:lnTo>
                      <a:lnTo>
                        <a:pt x="149" y="23"/>
                      </a:lnTo>
                      <a:lnTo>
                        <a:pt x="149" y="22"/>
                      </a:lnTo>
                      <a:lnTo>
                        <a:pt x="149" y="21"/>
                      </a:lnTo>
                      <a:lnTo>
                        <a:pt x="148" y="22"/>
                      </a:lnTo>
                      <a:lnTo>
                        <a:pt x="146" y="22"/>
                      </a:lnTo>
                      <a:lnTo>
                        <a:pt x="145" y="22"/>
                      </a:lnTo>
                      <a:lnTo>
                        <a:pt x="144" y="22"/>
                      </a:lnTo>
                      <a:lnTo>
                        <a:pt x="141" y="20"/>
                      </a:lnTo>
                      <a:lnTo>
                        <a:pt x="137" y="17"/>
                      </a:lnTo>
                      <a:lnTo>
                        <a:pt x="132" y="14"/>
                      </a:lnTo>
                      <a:lnTo>
                        <a:pt x="130" y="13"/>
                      </a:lnTo>
                      <a:lnTo>
                        <a:pt x="128" y="13"/>
                      </a:lnTo>
                      <a:lnTo>
                        <a:pt x="126" y="13"/>
                      </a:lnTo>
                      <a:lnTo>
                        <a:pt x="124" y="12"/>
                      </a:lnTo>
                      <a:lnTo>
                        <a:pt x="122" y="10"/>
                      </a:lnTo>
                      <a:lnTo>
                        <a:pt x="121" y="8"/>
                      </a:lnTo>
                      <a:lnTo>
                        <a:pt x="118" y="7"/>
                      </a:lnTo>
                      <a:lnTo>
                        <a:pt x="116" y="5"/>
                      </a:lnTo>
                      <a:lnTo>
                        <a:pt x="114" y="3"/>
                      </a:lnTo>
                      <a:lnTo>
                        <a:pt x="109" y="3"/>
                      </a:lnTo>
                      <a:lnTo>
                        <a:pt x="102" y="1"/>
                      </a:lnTo>
                      <a:lnTo>
                        <a:pt x="94" y="0"/>
                      </a:lnTo>
                      <a:lnTo>
                        <a:pt x="90" y="0"/>
                      </a:lnTo>
                      <a:lnTo>
                        <a:pt x="86" y="0"/>
                      </a:lnTo>
                      <a:lnTo>
                        <a:pt x="83" y="1"/>
                      </a:lnTo>
                      <a:lnTo>
                        <a:pt x="80" y="2"/>
                      </a:lnTo>
                      <a:lnTo>
                        <a:pt x="78" y="3"/>
                      </a:lnTo>
                      <a:lnTo>
                        <a:pt x="76" y="1"/>
                      </a:lnTo>
                      <a:lnTo>
                        <a:pt x="70" y="1"/>
                      </a:lnTo>
                      <a:lnTo>
                        <a:pt x="63" y="3"/>
                      </a:lnTo>
                      <a:lnTo>
                        <a:pt x="60" y="6"/>
                      </a:lnTo>
                      <a:lnTo>
                        <a:pt x="59" y="7"/>
                      </a:lnTo>
                      <a:lnTo>
                        <a:pt x="57" y="7"/>
                      </a:lnTo>
                      <a:lnTo>
                        <a:pt x="55" y="7"/>
                      </a:lnTo>
                      <a:lnTo>
                        <a:pt x="54" y="7"/>
                      </a:lnTo>
                      <a:lnTo>
                        <a:pt x="52" y="5"/>
                      </a:lnTo>
                      <a:lnTo>
                        <a:pt x="47" y="3"/>
                      </a:lnTo>
                      <a:lnTo>
                        <a:pt x="42" y="5"/>
                      </a:lnTo>
                      <a:lnTo>
                        <a:pt x="40" y="5"/>
                      </a:lnTo>
                      <a:lnTo>
                        <a:pt x="41" y="6"/>
                      </a:lnTo>
                      <a:lnTo>
                        <a:pt x="44" y="9"/>
                      </a:lnTo>
                      <a:lnTo>
                        <a:pt x="45" y="12"/>
                      </a:lnTo>
                      <a:lnTo>
                        <a:pt x="44" y="14"/>
                      </a:lnTo>
                      <a:lnTo>
                        <a:pt x="40" y="15"/>
                      </a:lnTo>
                      <a:lnTo>
                        <a:pt x="34" y="18"/>
                      </a:lnTo>
                      <a:lnTo>
                        <a:pt x="30" y="21"/>
                      </a:lnTo>
                      <a:lnTo>
                        <a:pt x="27" y="23"/>
                      </a:lnTo>
                      <a:lnTo>
                        <a:pt x="25" y="25"/>
                      </a:lnTo>
                      <a:lnTo>
                        <a:pt x="24" y="29"/>
                      </a:lnTo>
                      <a:lnTo>
                        <a:pt x="23" y="32"/>
                      </a:lnTo>
                      <a:lnTo>
                        <a:pt x="22" y="35"/>
                      </a:lnTo>
                      <a:lnTo>
                        <a:pt x="22" y="36"/>
                      </a:lnTo>
                      <a:lnTo>
                        <a:pt x="22" y="38"/>
                      </a:lnTo>
                      <a:lnTo>
                        <a:pt x="22" y="39"/>
                      </a:lnTo>
                      <a:lnTo>
                        <a:pt x="22" y="41"/>
                      </a:lnTo>
                      <a:lnTo>
                        <a:pt x="16" y="46"/>
                      </a:lnTo>
                      <a:lnTo>
                        <a:pt x="11" y="52"/>
                      </a:lnTo>
                      <a:lnTo>
                        <a:pt x="10" y="59"/>
                      </a:lnTo>
                      <a:lnTo>
                        <a:pt x="10" y="68"/>
                      </a:lnTo>
                      <a:lnTo>
                        <a:pt x="9" y="73"/>
                      </a:lnTo>
                      <a:lnTo>
                        <a:pt x="7" y="75"/>
                      </a:lnTo>
                      <a:lnTo>
                        <a:pt x="3" y="76"/>
                      </a:lnTo>
                      <a:lnTo>
                        <a:pt x="0" y="76"/>
                      </a:lnTo>
                      <a:lnTo>
                        <a:pt x="1" y="77"/>
                      </a:lnTo>
                      <a:lnTo>
                        <a:pt x="3" y="78"/>
                      </a:lnTo>
                      <a:lnTo>
                        <a:pt x="4" y="78"/>
                      </a:lnTo>
                      <a:lnTo>
                        <a:pt x="6" y="78"/>
                      </a:lnTo>
                      <a:lnTo>
                        <a:pt x="6" y="81"/>
                      </a:lnTo>
                      <a:lnTo>
                        <a:pt x="6" y="82"/>
                      </a:lnTo>
                      <a:lnTo>
                        <a:pt x="6" y="84"/>
                      </a:lnTo>
                      <a:lnTo>
                        <a:pt x="7" y="85"/>
                      </a:lnTo>
                      <a:lnTo>
                        <a:pt x="8" y="87"/>
                      </a:lnTo>
                      <a:lnTo>
                        <a:pt x="9" y="92"/>
                      </a:lnTo>
                      <a:lnTo>
                        <a:pt x="10" y="96"/>
                      </a:lnTo>
                      <a:lnTo>
                        <a:pt x="13" y="98"/>
                      </a:lnTo>
                      <a:lnTo>
                        <a:pt x="14" y="100"/>
                      </a:lnTo>
                      <a:lnTo>
                        <a:pt x="15" y="102"/>
                      </a:lnTo>
                      <a:lnTo>
                        <a:pt x="14" y="106"/>
                      </a:lnTo>
                      <a:lnTo>
                        <a:pt x="11" y="107"/>
                      </a:lnTo>
                      <a:lnTo>
                        <a:pt x="14" y="109"/>
                      </a:lnTo>
                      <a:lnTo>
                        <a:pt x="16" y="112"/>
                      </a:lnTo>
                      <a:lnTo>
                        <a:pt x="18" y="115"/>
                      </a:lnTo>
                      <a:lnTo>
                        <a:pt x="21" y="116"/>
                      </a:lnTo>
                      <a:close/>
                    </a:path>
                  </a:pathLst>
                </a:custGeom>
                <a:noFill/>
                <a:ln w="9525">
                  <a:solidFill>
                    <a:srgbClr val="004250"/>
                  </a:solidFill>
                  <a:round/>
                </a:ln>
              </p:spPr>
              <p:txBody>
                <a:bodyPr/>
                <a:lstStyle/>
                <a:p>
                  <a:endParaRPr lang="zh-CN" altLang="en-US" sz="100">
                    <a:solidFill>
                      <a:schemeClr val="tx1"/>
                    </a:solidFill>
                  </a:endParaRPr>
                </a:p>
              </p:txBody>
            </p:sp>
            <p:sp>
              <p:nvSpPr>
                <p:cNvPr id="508" name="Freeform 120"/>
                <p:cNvSpPr>
                  <a:spLocks noChangeAspect="1"/>
                </p:cNvSpPr>
                <p:nvPr/>
              </p:nvSpPr>
              <p:spPr bwMode="auto">
                <a:xfrm>
                  <a:off x="5224" y="2113"/>
                  <a:ext cx="9" cy="7"/>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5"/>
                    <a:gd name="T41" fmla="*/ 19 w 19"/>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5">
                      <a:moveTo>
                        <a:pt x="0" y="15"/>
                      </a:moveTo>
                      <a:lnTo>
                        <a:pt x="3" y="9"/>
                      </a:lnTo>
                      <a:lnTo>
                        <a:pt x="8" y="4"/>
                      </a:lnTo>
                      <a:lnTo>
                        <a:pt x="14" y="2"/>
                      </a:lnTo>
                      <a:lnTo>
                        <a:pt x="19" y="0"/>
                      </a:lnTo>
                      <a:lnTo>
                        <a:pt x="19" y="1"/>
                      </a:lnTo>
                      <a:lnTo>
                        <a:pt x="19" y="2"/>
                      </a:lnTo>
                      <a:lnTo>
                        <a:pt x="19" y="3"/>
                      </a:lnTo>
                      <a:lnTo>
                        <a:pt x="12" y="4"/>
                      </a:lnTo>
                      <a:lnTo>
                        <a:pt x="7" y="8"/>
                      </a:lnTo>
                      <a:lnTo>
                        <a:pt x="2" y="11"/>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509" name="Freeform 121"/>
                <p:cNvSpPr>
                  <a:spLocks noChangeAspect="1"/>
                </p:cNvSpPr>
                <p:nvPr/>
              </p:nvSpPr>
              <p:spPr bwMode="auto">
                <a:xfrm>
                  <a:off x="5240" y="2098"/>
                  <a:ext cx="9" cy="10"/>
                </a:xfrm>
                <a:custGeom>
                  <a:avLst/>
                  <a:gdLst>
                    <a:gd name="T0" fmla="*/ 0 w 21"/>
                    <a:gd name="T1" fmla="*/ 1 h 20"/>
                    <a:gd name="T2" fmla="*/ 0 w 21"/>
                    <a:gd name="T3" fmla="*/ 1 h 20"/>
                    <a:gd name="T4" fmla="*/ 0 w 21"/>
                    <a:gd name="T5" fmla="*/ 1 h 20"/>
                    <a:gd name="T6" fmla="*/ 0 w 21"/>
                    <a:gd name="T7" fmla="*/ 1 h 20"/>
                    <a:gd name="T8" fmla="*/ 0 w 21"/>
                    <a:gd name="T9" fmla="*/ 1 h 20"/>
                    <a:gd name="T10" fmla="*/ 0 w 21"/>
                    <a:gd name="T11" fmla="*/ 1 h 20"/>
                    <a:gd name="T12" fmla="*/ 0 w 21"/>
                    <a:gd name="T13" fmla="*/ 1 h 20"/>
                    <a:gd name="T14" fmla="*/ 0 w 21"/>
                    <a:gd name="T15" fmla="*/ 1 h 20"/>
                    <a:gd name="T16" fmla="*/ 0 w 21"/>
                    <a:gd name="T17" fmla="*/ 1 h 20"/>
                    <a:gd name="T18" fmla="*/ 0 w 21"/>
                    <a:gd name="T19" fmla="*/ 1 h 20"/>
                    <a:gd name="T20" fmla="*/ 0 w 21"/>
                    <a:gd name="T21" fmla="*/ 1 h 20"/>
                    <a:gd name="T22" fmla="*/ 0 w 21"/>
                    <a:gd name="T23" fmla="*/ 1 h 20"/>
                    <a:gd name="T24" fmla="*/ 0 w 21"/>
                    <a:gd name="T25" fmla="*/ 0 h 20"/>
                    <a:gd name="T26" fmla="*/ 0 w 21"/>
                    <a:gd name="T27" fmla="*/ 0 h 20"/>
                    <a:gd name="T28" fmla="*/ 0 w 21"/>
                    <a:gd name="T29" fmla="*/ 1 h 20"/>
                    <a:gd name="T30" fmla="*/ 0 w 21"/>
                    <a:gd name="T31" fmla="*/ 1 h 20"/>
                    <a:gd name="T32" fmla="*/ 0 w 21"/>
                    <a:gd name="T33" fmla="*/ 1 h 20"/>
                    <a:gd name="T34" fmla="*/ 0 w 21"/>
                    <a:gd name="T35" fmla="*/ 1 h 20"/>
                    <a:gd name="T36" fmla="*/ 0 w 21"/>
                    <a:gd name="T37" fmla="*/ 1 h 20"/>
                    <a:gd name="T38" fmla="*/ 0 w 21"/>
                    <a:gd name="T39" fmla="*/ 1 h 20"/>
                    <a:gd name="T40" fmla="*/ 0 w 21"/>
                    <a:gd name="T41" fmla="*/ 1 h 20"/>
                    <a:gd name="T42" fmla="*/ 0 w 21"/>
                    <a:gd name="T43" fmla="*/ 1 h 20"/>
                    <a:gd name="T44" fmla="*/ 0 w 21"/>
                    <a:gd name="T45" fmla="*/ 1 h 20"/>
                    <a:gd name="T46" fmla="*/ 0 w 21"/>
                    <a:gd name="T47" fmla="*/ 1 h 20"/>
                    <a:gd name="T48" fmla="*/ 0 w 21"/>
                    <a:gd name="T49" fmla="*/ 1 h 20"/>
                    <a:gd name="T50" fmla="*/ 0 w 21"/>
                    <a:gd name="T51" fmla="*/ 1 h 20"/>
                    <a:gd name="T52" fmla="*/ 0 w 21"/>
                    <a:gd name="T53" fmla="*/ 1 h 20"/>
                    <a:gd name="T54" fmla="*/ 0 w 21"/>
                    <a:gd name="T55" fmla="*/ 1 h 20"/>
                    <a:gd name="T56" fmla="*/ 0 w 21"/>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
                    <a:gd name="T88" fmla="*/ 0 h 20"/>
                    <a:gd name="T89" fmla="*/ 21 w 21"/>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 h="20">
                      <a:moveTo>
                        <a:pt x="5" y="12"/>
                      </a:moveTo>
                      <a:lnTo>
                        <a:pt x="5" y="11"/>
                      </a:lnTo>
                      <a:lnTo>
                        <a:pt x="4" y="10"/>
                      </a:lnTo>
                      <a:lnTo>
                        <a:pt x="2" y="9"/>
                      </a:lnTo>
                      <a:lnTo>
                        <a:pt x="0" y="9"/>
                      </a:lnTo>
                      <a:lnTo>
                        <a:pt x="2" y="8"/>
                      </a:lnTo>
                      <a:lnTo>
                        <a:pt x="5" y="8"/>
                      </a:lnTo>
                      <a:lnTo>
                        <a:pt x="7" y="6"/>
                      </a:lnTo>
                      <a:lnTo>
                        <a:pt x="9" y="6"/>
                      </a:lnTo>
                      <a:lnTo>
                        <a:pt x="9" y="4"/>
                      </a:lnTo>
                      <a:lnTo>
                        <a:pt x="8" y="3"/>
                      </a:lnTo>
                      <a:lnTo>
                        <a:pt x="7" y="1"/>
                      </a:lnTo>
                      <a:lnTo>
                        <a:pt x="6" y="0"/>
                      </a:lnTo>
                      <a:lnTo>
                        <a:pt x="9" y="0"/>
                      </a:lnTo>
                      <a:lnTo>
                        <a:pt x="12" y="1"/>
                      </a:lnTo>
                      <a:lnTo>
                        <a:pt x="15" y="3"/>
                      </a:lnTo>
                      <a:lnTo>
                        <a:pt x="16" y="5"/>
                      </a:lnTo>
                      <a:lnTo>
                        <a:pt x="17" y="9"/>
                      </a:lnTo>
                      <a:lnTo>
                        <a:pt x="19" y="12"/>
                      </a:lnTo>
                      <a:lnTo>
                        <a:pt x="20" y="17"/>
                      </a:lnTo>
                      <a:lnTo>
                        <a:pt x="21" y="20"/>
                      </a:lnTo>
                      <a:lnTo>
                        <a:pt x="19" y="19"/>
                      </a:lnTo>
                      <a:lnTo>
                        <a:pt x="15" y="17"/>
                      </a:lnTo>
                      <a:lnTo>
                        <a:pt x="13" y="16"/>
                      </a:lnTo>
                      <a:lnTo>
                        <a:pt x="10" y="14"/>
                      </a:lnTo>
                      <a:lnTo>
                        <a:pt x="9" y="13"/>
                      </a:lnTo>
                      <a:lnTo>
                        <a:pt x="7" y="13"/>
                      </a:lnTo>
                      <a:lnTo>
                        <a:pt x="6" y="13"/>
                      </a:lnTo>
                      <a:lnTo>
                        <a:pt x="5" y="12"/>
                      </a:lnTo>
                      <a:close/>
                    </a:path>
                  </a:pathLst>
                </a:custGeom>
                <a:noFill/>
                <a:ln w="9525">
                  <a:solidFill>
                    <a:srgbClr val="004250"/>
                  </a:solidFill>
                  <a:round/>
                </a:ln>
              </p:spPr>
              <p:txBody>
                <a:bodyPr/>
                <a:lstStyle/>
                <a:p>
                  <a:endParaRPr lang="zh-CN" altLang="en-US" sz="100">
                    <a:solidFill>
                      <a:schemeClr val="tx1"/>
                    </a:solidFill>
                  </a:endParaRPr>
                </a:p>
              </p:txBody>
            </p:sp>
            <p:sp>
              <p:nvSpPr>
                <p:cNvPr id="510" name="Freeform 122"/>
                <p:cNvSpPr>
                  <a:spLocks noChangeAspect="1"/>
                </p:cNvSpPr>
                <p:nvPr/>
              </p:nvSpPr>
              <p:spPr bwMode="auto">
                <a:xfrm>
                  <a:off x="5227" y="2105"/>
                  <a:ext cx="20" cy="8"/>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0 w 43"/>
                    <a:gd name="T15" fmla="*/ 0 h 20"/>
                    <a:gd name="T16" fmla="*/ 0 w 43"/>
                    <a:gd name="T17" fmla="*/ 0 h 20"/>
                    <a:gd name="T18" fmla="*/ 0 w 43"/>
                    <a:gd name="T19" fmla="*/ 0 h 20"/>
                    <a:gd name="T20" fmla="*/ 0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w 43"/>
                    <a:gd name="T39" fmla="*/ 0 h 20"/>
                    <a:gd name="T40" fmla="*/ 0 w 43"/>
                    <a:gd name="T41" fmla="*/ 0 h 20"/>
                    <a:gd name="T42" fmla="*/ 0 w 43"/>
                    <a:gd name="T43" fmla="*/ 0 h 20"/>
                    <a:gd name="T44" fmla="*/ 0 w 43"/>
                    <a:gd name="T45" fmla="*/ 0 h 20"/>
                    <a:gd name="T46" fmla="*/ 0 w 43"/>
                    <a:gd name="T47" fmla="*/ 0 h 20"/>
                    <a:gd name="T48" fmla="*/ 0 w 43"/>
                    <a:gd name="T49" fmla="*/ 0 h 20"/>
                    <a:gd name="T50" fmla="*/ 0 w 43"/>
                    <a:gd name="T51" fmla="*/ 0 h 20"/>
                    <a:gd name="T52" fmla="*/ 0 w 43"/>
                    <a:gd name="T53" fmla="*/ 0 h 20"/>
                    <a:gd name="T54" fmla="*/ 0 w 43"/>
                    <a:gd name="T55" fmla="*/ 0 h 20"/>
                    <a:gd name="T56" fmla="*/ 0 w 43"/>
                    <a:gd name="T57" fmla="*/ 0 h 20"/>
                    <a:gd name="T58" fmla="*/ 0 w 43"/>
                    <a:gd name="T59" fmla="*/ 0 h 20"/>
                    <a:gd name="T60" fmla="*/ 0 w 43"/>
                    <a:gd name="T61" fmla="*/ 0 h 20"/>
                    <a:gd name="T62" fmla="*/ 0 w 43"/>
                    <a:gd name="T63" fmla="*/ 0 h 20"/>
                    <a:gd name="T64" fmla="*/ 0 w 43"/>
                    <a:gd name="T65" fmla="*/ 0 h 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20"/>
                    <a:gd name="T101" fmla="*/ 43 w 43"/>
                    <a:gd name="T102" fmla="*/ 20 h 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20">
                      <a:moveTo>
                        <a:pt x="0" y="20"/>
                      </a:moveTo>
                      <a:lnTo>
                        <a:pt x="1" y="19"/>
                      </a:lnTo>
                      <a:lnTo>
                        <a:pt x="1" y="17"/>
                      </a:lnTo>
                      <a:lnTo>
                        <a:pt x="2" y="17"/>
                      </a:lnTo>
                      <a:lnTo>
                        <a:pt x="2" y="16"/>
                      </a:lnTo>
                      <a:lnTo>
                        <a:pt x="5" y="15"/>
                      </a:lnTo>
                      <a:lnTo>
                        <a:pt x="9" y="13"/>
                      </a:lnTo>
                      <a:lnTo>
                        <a:pt x="11" y="12"/>
                      </a:lnTo>
                      <a:lnTo>
                        <a:pt x="12" y="11"/>
                      </a:lnTo>
                      <a:lnTo>
                        <a:pt x="12" y="9"/>
                      </a:lnTo>
                      <a:lnTo>
                        <a:pt x="12" y="7"/>
                      </a:lnTo>
                      <a:lnTo>
                        <a:pt x="12" y="5"/>
                      </a:lnTo>
                      <a:lnTo>
                        <a:pt x="13" y="4"/>
                      </a:lnTo>
                      <a:lnTo>
                        <a:pt x="16" y="2"/>
                      </a:lnTo>
                      <a:lnTo>
                        <a:pt x="20" y="1"/>
                      </a:lnTo>
                      <a:lnTo>
                        <a:pt x="25" y="0"/>
                      </a:lnTo>
                      <a:lnTo>
                        <a:pt x="31" y="0"/>
                      </a:lnTo>
                      <a:lnTo>
                        <a:pt x="34" y="2"/>
                      </a:lnTo>
                      <a:lnTo>
                        <a:pt x="38" y="6"/>
                      </a:lnTo>
                      <a:lnTo>
                        <a:pt x="41" y="9"/>
                      </a:lnTo>
                      <a:lnTo>
                        <a:pt x="43" y="12"/>
                      </a:lnTo>
                      <a:lnTo>
                        <a:pt x="41" y="11"/>
                      </a:lnTo>
                      <a:lnTo>
                        <a:pt x="39" y="11"/>
                      </a:lnTo>
                      <a:lnTo>
                        <a:pt x="36" y="9"/>
                      </a:lnTo>
                      <a:lnTo>
                        <a:pt x="34" y="9"/>
                      </a:lnTo>
                      <a:lnTo>
                        <a:pt x="30" y="8"/>
                      </a:lnTo>
                      <a:lnTo>
                        <a:pt x="25" y="8"/>
                      </a:lnTo>
                      <a:lnTo>
                        <a:pt x="19" y="9"/>
                      </a:lnTo>
                      <a:lnTo>
                        <a:pt x="16" y="12"/>
                      </a:lnTo>
                      <a:lnTo>
                        <a:pt x="12" y="14"/>
                      </a:lnTo>
                      <a:lnTo>
                        <a:pt x="8" y="17"/>
                      </a:lnTo>
                      <a:lnTo>
                        <a:pt x="3" y="19"/>
                      </a:lnTo>
                      <a:lnTo>
                        <a:pt x="0" y="20"/>
                      </a:lnTo>
                      <a:close/>
                    </a:path>
                  </a:pathLst>
                </a:custGeom>
                <a:noFill/>
                <a:ln w="9525">
                  <a:solidFill>
                    <a:srgbClr val="004250"/>
                  </a:solidFill>
                  <a:round/>
                </a:ln>
              </p:spPr>
              <p:txBody>
                <a:bodyPr/>
                <a:lstStyle/>
                <a:p>
                  <a:endParaRPr lang="zh-CN" altLang="en-US" sz="100">
                    <a:solidFill>
                      <a:schemeClr val="tx1"/>
                    </a:solidFill>
                  </a:endParaRPr>
                </a:p>
              </p:txBody>
            </p:sp>
            <p:sp>
              <p:nvSpPr>
                <p:cNvPr id="511" name="Freeform 123"/>
                <p:cNvSpPr>
                  <a:spLocks noChangeAspect="1"/>
                </p:cNvSpPr>
                <p:nvPr/>
              </p:nvSpPr>
              <p:spPr bwMode="auto">
                <a:xfrm>
                  <a:off x="5241" y="2095"/>
                  <a:ext cx="30" cy="17"/>
                </a:xfrm>
                <a:custGeom>
                  <a:avLst/>
                  <a:gdLst>
                    <a:gd name="T0" fmla="*/ 0 w 66"/>
                    <a:gd name="T1" fmla="*/ 0 h 38"/>
                    <a:gd name="T2" fmla="*/ 0 w 66"/>
                    <a:gd name="T3" fmla="*/ 0 h 38"/>
                    <a:gd name="T4" fmla="*/ 0 w 66"/>
                    <a:gd name="T5" fmla="*/ 0 h 38"/>
                    <a:gd name="T6" fmla="*/ 0 w 66"/>
                    <a:gd name="T7" fmla="*/ 0 h 38"/>
                    <a:gd name="T8" fmla="*/ 0 w 66"/>
                    <a:gd name="T9" fmla="*/ 0 h 38"/>
                    <a:gd name="T10" fmla="*/ 0 w 66"/>
                    <a:gd name="T11" fmla="*/ 0 h 38"/>
                    <a:gd name="T12" fmla="*/ 0 w 66"/>
                    <a:gd name="T13" fmla="*/ 0 h 38"/>
                    <a:gd name="T14" fmla="*/ 0 w 66"/>
                    <a:gd name="T15" fmla="*/ 0 h 38"/>
                    <a:gd name="T16" fmla="*/ 0 w 66"/>
                    <a:gd name="T17" fmla="*/ 0 h 38"/>
                    <a:gd name="T18" fmla="*/ 0 w 66"/>
                    <a:gd name="T19" fmla="*/ 0 h 38"/>
                    <a:gd name="T20" fmla="*/ 0 w 66"/>
                    <a:gd name="T21" fmla="*/ 0 h 38"/>
                    <a:gd name="T22" fmla="*/ 0 w 66"/>
                    <a:gd name="T23" fmla="*/ 0 h 38"/>
                    <a:gd name="T24" fmla="*/ 0 w 66"/>
                    <a:gd name="T25" fmla="*/ 0 h 38"/>
                    <a:gd name="T26" fmla="*/ 0 w 66"/>
                    <a:gd name="T27" fmla="*/ 0 h 38"/>
                    <a:gd name="T28" fmla="*/ 0 w 66"/>
                    <a:gd name="T29" fmla="*/ 0 h 38"/>
                    <a:gd name="T30" fmla="*/ 0 w 66"/>
                    <a:gd name="T31" fmla="*/ 0 h 38"/>
                    <a:gd name="T32" fmla="*/ 0 w 66"/>
                    <a:gd name="T33" fmla="*/ 0 h 38"/>
                    <a:gd name="T34" fmla="*/ 0 w 66"/>
                    <a:gd name="T35" fmla="*/ 0 h 38"/>
                    <a:gd name="T36" fmla="*/ 0 w 66"/>
                    <a:gd name="T37" fmla="*/ 0 h 38"/>
                    <a:gd name="T38" fmla="*/ 0 w 66"/>
                    <a:gd name="T39" fmla="*/ 0 h 38"/>
                    <a:gd name="T40" fmla="*/ 0 w 66"/>
                    <a:gd name="T41" fmla="*/ 0 h 38"/>
                    <a:gd name="T42" fmla="*/ 0 w 66"/>
                    <a:gd name="T43" fmla="*/ 0 h 38"/>
                    <a:gd name="T44" fmla="*/ 0 w 66"/>
                    <a:gd name="T45" fmla="*/ 0 h 38"/>
                    <a:gd name="T46" fmla="*/ 0 w 66"/>
                    <a:gd name="T47" fmla="*/ 0 h 38"/>
                    <a:gd name="T48" fmla="*/ 0 w 66"/>
                    <a:gd name="T49" fmla="*/ 0 h 38"/>
                    <a:gd name="T50" fmla="*/ 0 w 66"/>
                    <a:gd name="T51" fmla="*/ 0 h 38"/>
                    <a:gd name="T52" fmla="*/ 0 w 66"/>
                    <a:gd name="T53" fmla="*/ 0 h 38"/>
                    <a:gd name="T54" fmla="*/ 0 w 66"/>
                    <a:gd name="T55" fmla="*/ 0 h 38"/>
                    <a:gd name="T56" fmla="*/ 0 w 66"/>
                    <a:gd name="T57" fmla="*/ 0 h 38"/>
                    <a:gd name="T58" fmla="*/ 0 w 66"/>
                    <a:gd name="T59" fmla="*/ 0 h 38"/>
                    <a:gd name="T60" fmla="*/ 0 w 66"/>
                    <a:gd name="T61" fmla="*/ 0 h 38"/>
                    <a:gd name="T62" fmla="*/ 0 w 66"/>
                    <a:gd name="T63" fmla="*/ 0 h 38"/>
                    <a:gd name="T64" fmla="*/ 0 w 66"/>
                    <a:gd name="T65" fmla="*/ 0 h 38"/>
                    <a:gd name="T66" fmla="*/ 0 w 66"/>
                    <a:gd name="T67" fmla="*/ 0 h 38"/>
                    <a:gd name="T68" fmla="*/ 0 w 66"/>
                    <a:gd name="T69" fmla="*/ 0 h 38"/>
                    <a:gd name="T70" fmla="*/ 0 w 66"/>
                    <a:gd name="T71" fmla="*/ 0 h 38"/>
                    <a:gd name="T72" fmla="*/ 0 w 66"/>
                    <a:gd name="T73" fmla="*/ 0 h 38"/>
                    <a:gd name="T74" fmla="*/ 0 w 66"/>
                    <a:gd name="T75" fmla="*/ 0 h 38"/>
                    <a:gd name="T76" fmla="*/ 0 w 66"/>
                    <a:gd name="T77" fmla="*/ 0 h 38"/>
                    <a:gd name="T78" fmla="*/ 0 w 66"/>
                    <a:gd name="T79" fmla="*/ 0 h 38"/>
                    <a:gd name="T80" fmla="*/ 0 w 66"/>
                    <a:gd name="T81" fmla="*/ 0 h 38"/>
                    <a:gd name="T82" fmla="*/ 0 w 66"/>
                    <a:gd name="T83" fmla="*/ 0 h 38"/>
                    <a:gd name="T84" fmla="*/ 0 w 66"/>
                    <a:gd name="T85" fmla="*/ 0 h 38"/>
                    <a:gd name="T86" fmla="*/ 0 w 66"/>
                    <a:gd name="T87" fmla="*/ 0 h 38"/>
                    <a:gd name="T88" fmla="*/ 0 w 66"/>
                    <a:gd name="T89" fmla="*/ 0 h 38"/>
                    <a:gd name="T90" fmla="*/ 0 w 66"/>
                    <a:gd name="T91" fmla="*/ 0 h 38"/>
                    <a:gd name="T92" fmla="*/ 0 w 66"/>
                    <a:gd name="T93" fmla="*/ 0 h 38"/>
                    <a:gd name="T94" fmla="*/ 0 w 66"/>
                    <a:gd name="T95" fmla="*/ 0 h 38"/>
                    <a:gd name="T96" fmla="*/ 0 w 66"/>
                    <a:gd name="T97" fmla="*/ 0 h 38"/>
                    <a:gd name="T98" fmla="*/ 0 w 66"/>
                    <a:gd name="T99" fmla="*/ 0 h 38"/>
                    <a:gd name="T100" fmla="*/ 0 w 66"/>
                    <a:gd name="T101" fmla="*/ 0 h 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6"/>
                    <a:gd name="T154" fmla="*/ 0 h 38"/>
                    <a:gd name="T155" fmla="*/ 66 w 66"/>
                    <a:gd name="T156" fmla="*/ 38 h 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6" h="38">
                      <a:moveTo>
                        <a:pt x="18" y="1"/>
                      </a:moveTo>
                      <a:lnTo>
                        <a:pt x="17" y="4"/>
                      </a:lnTo>
                      <a:lnTo>
                        <a:pt x="17" y="6"/>
                      </a:lnTo>
                      <a:lnTo>
                        <a:pt x="16" y="10"/>
                      </a:lnTo>
                      <a:lnTo>
                        <a:pt x="16" y="11"/>
                      </a:lnTo>
                      <a:lnTo>
                        <a:pt x="17" y="10"/>
                      </a:lnTo>
                      <a:lnTo>
                        <a:pt x="18" y="10"/>
                      </a:lnTo>
                      <a:lnTo>
                        <a:pt x="19" y="8"/>
                      </a:lnTo>
                      <a:lnTo>
                        <a:pt x="19" y="12"/>
                      </a:lnTo>
                      <a:lnTo>
                        <a:pt x="24" y="7"/>
                      </a:lnTo>
                      <a:lnTo>
                        <a:pt x="23" y="14"/>
                      </a:lnTo>
                      <a:lnTo>
                        <a:pt x="24" y="13"/>
                      </a:lnTo>
                      <a:lnTo>
                        <a:pt x="27" y="10"/>
                      </a:lnTo>
                      <a:lnTo>
                        <a:pt x="31" y="7"/>
                      </a:lnTo>
                      <a:lnTo>
                        <a:pt x="33" y="5"/>
                      </a:lnTo>
                      <a:lnTo>
                        <a:pt x="33" y="7"/>
                      </a:lnTo>
                      <a:lnTo>
                        <a:pt x="38" y="7"/>
                      </a:lnTo>
                      <a:lnTo>
                        <a:pt x="42" y="6"/>
                      </a:lnTo>
                      <a:lnTo>
                        <a:pt x="47" y="6"/>
                      </a:lnTo>
                      <a:lnTo>
                        <a:pt x="50" y="6"/>
                      </a:lnTo>
                      <a:lnTo>
                        <a:pt x="50" y="8"/>
                      </a:lnTo>
                      <a:lnTo>
                        <a:pt x="48" y="10"/>
                      </a:lnTo>
                      <a:lnTo>
                        <a:pt x="46" y="10"/>
                      </a:lnTo>
                      <a:lnTo>
                        <a:pt x="42" y="11"/>
                      </a:lnTo>
                      <a:lnTo>
                        <a:pt x="40" y="12"/>
                      </a:lnTo>
                      <a:lnTo>
                        <a:pt x="45" y="12"/>
                      </a:lnTo>
                      <a:lnTo>
                        <a:pt x="49" y="13"/>
                      </a:lnTo>
                      <a:lnTo>
                        <a:pt x="51" y="13"/>
                      </a:lnTo>
                      <a:lnTo>
                        <a:pt x="54" y="14"/>
                      </a:lnTo>
                      <a:lnTo>
                        <a:pt x="55" y="16"/>
                      </a:lnTo>
                      <a:lnTo>
                        <a:pt x="57" y="22"/>
                      </a:lnTo>
                      <a:lnTo>
                        <a:pt x="60" y="27"/>
                      </a:lnTo>
                      <a:lnTo>
                        <a:pt x="62" y="30"/>
                      </a:lnTo>
                      <a:lnTo>
                        <a:pt x="63" y="33"/>
                      </a:lnTo>
                      <a:lnTo>
                        <a:pt x="64" y="35"/>
                      </a:lnTo>
                      <a:lnTo>
                        <a:pt x="65" y="37"/>
                      </a:lnTo>
                      <a:lnTo>
                        <a:pt x="66" y="38"/>
                      </a:lnTo>
                      <a:lnTo>
                        <a:pt x="63" y="36"/>
                      </a:lnTo>
                      <a:lnTo>
                        <a:pt x="60" y="33"/>
                      </a:lnTo>
                      <a:lnTo>
                        <a:pt x="56" y="30"/>
                      </a:lnTo>
                      <a:lnTo>
                        <a:pt x="54" y="28"/>
                      </a:lnTo>
                      <a:lnTo>
                        <a:pt x="51" y="26"/>
                      </a:lnTo>
                      <a:lnTo>
                        <a:pt x="47" y="23"/>
                      </a:lnTo>
                      <a:lnTo>
                        <a:pt x="42" y="22"/>
                      </a:lnTo>
                      <a:lnTo>
                        <a:pt x="37" y="23"/>
                      </a:lnTo>
                      <a:lnTo>
                        <a:pt x="35" y="23"/>
                      </a:lnTo>
                      <a:lnTo>
                        <a:pt x="35" y="22"/>
                      </a:lnTo>
                      <a:lnTo>
                        <a:pt x="34" y="22"/>
                      </a:lnTo>
                      <a:lnTo>
                        <a:pt x="33" y="22"/>
                      </a:lnTo>
                      <a:lnTo>
                        <a:pt x="33" y="21"/>
                      </a:lnTo>
                      <a:lnTo>
                        <a:pt x="34" y="20"/>
                      </a:lnTo>
                      <a:lnTo>
                        <a:pt x="34" y="19"/>
                      </a:lnTo>
                      <a:lnTo>
                        <a:pt x="35" y="19"/>
                      </a:lnTo>
                      <a:lnTo>
                        <a:pt x="32" y="20"/>
                      </a:lnTo>
                      <a:lnTo>
                        <a:pt x="28" y="22"/>
                      </a:lnTo>
                      <a:lnTo>
                        <a:pt x="26" y="27"/>
                      </a:lnTo>
                      <a:lnTo>
                        <a:pt x="24" y="33"/>
                      </a:lnTo>
                      <a:lnTo>
                        <a:pt x="23" y="33"/>
                      </a:lnTo>
                      <a:lnTo>
                        <a:pt x="22" y="33"/>
                      </a:lnTo>
                      <a:lnTo>
                        <a:pt x="22" y="29"/>
                      </a:lnTo>
                      <a:lnTo>
                        <a:pt x="23" y="26"/>
                      </a:lnTo>
                      <a:lnTo>
                        <a:pt x="24" y="21"/>
                      </a:lnTo>
                      <a:lnTo>
                        <a:pt x="25" y="19"/>
                      </a:lnTo>
                      <a:lnTo>
                        <a:pt x="25" y="18"/>
                      </a:lnTo>
                      <a:lnTo>
                        <a:pt x="24" y="16"/>
                      </a:lnTo>
                      <a:lnTo>
                        <a:pt x="23" y="18"/>
                      </a:lnTo>
                      <a:lnTo>
                        <a:pt x="22" y="20"/>
                      </a:lnTo>
                      <a:lnTo>
                        <a:pt x="20" y="21"/>
                      </a:lnTo>
                      <a:lnTo>
                        <a:pt x="19" y="23"/>
                      </a:lnTo>
                      <a:lnTo>
                        <a:pt x="18" y="22"/>
                      </a:lnTo>
                      <a:lnTo>
                        <a:pt x="18" y="20"/>
                      </a:lnTo>
                      <a:lnTo>
                        <a:pt x="18" y="19"/>
                      </a:lnTo>
                      <a:lnTo>
                        <a:pt x="17" y="18"/>
                      </a:lnTo>
                      <a:lnTo>
                        <a:pt x="16" y="18"/>
                      </a:lnTo>
                      <a:lnTo>
                        <a:pt x="15" y="18"/>
                      </a:lnTo>
                      <a:lnTo>
                        <a:pt x="12" y="18"/>
                      </a:lnTo>
                      <a:lnTo>
                        <a:pt x="12" y="16"/>
                      </a:lnTo>
                      <a:lnTo>
                        <a:pt x="11" y="14"/>
                      </a:lnTo>
                      <a:lnTo>
                        <a:pt x="10" y="11"/>
                      </a:lnTo>
                      <a:lnTo>
                        <a:pt x="9" y="8"/>
                      </a:lnTo>
                      <a:lnTo>
                        <a:pt x="8" y="7"/>
                      </a:lnTo>
                      <a:lnTo>
                        <a:pt x="7" y="7"/>
                      </a:lnTo>
                      <a:lnTo>
                        <a:pt x="4" y="6"/>
                      </a:lnTo>
                      <a:lnTo>
                        <a:pt x="1" y="5"/>
                      </a:lnTo>
                      <a:lnTo>
                        <a:pt x="0" y="4"/>
                      </a:lnTo>
                      <a:lnTo>
                        <a:pt x="2" y="4"/>
                      </a:lnTo>
                      <a:lnTo>
                        <a:pt x="3" y="3"/>
                      </a:lnTo>
                      <a:lnTo>
                        <a:pt x="5" y="1"/>
                      </a:lnTo>
                      <a:lnTo>
                        <a:pt x="8" y="1"/>
                      </a:lnTo>
                      <a:lnTo>
                        <a:pt x="9" y="1"/>
                      </a:lnTo>
                      <a:lnTo>
                        <a:pt x="11" y="0"/>
                      </a:lnTo>
                      <a:lnTo>
                        <a:pt x="12" y="0"/>
                      </a:lnTo>
                      <a:lnTo>
                        <a:pt x="14" y="0"/>
                      </a:lnTo>
                      <a:lnTo>
                        <a:pt x="15" y="0"/>
                      </a:lnTo>
                      <a:lnTo>
                        <a:pt x="16" y="0"/>
                      </a:lnTo>
                      <a:lnTo>
                        <a:pt x="18" y="0"/>
                      </a:lnTo>
                      <a:lnTo>
                        <a:pt x="18" y="1"/>
                      </a:lnTo>
                      <a:close/>
                    </a:path>
                  </a:pathLst>
                </a:custGeom>
                <a:noFill/>
                <a:ln w="9525">
                  <a:solidFill>
                    <a:srgbClr val="004250"/>
                  </a:solidFill>
                  <a:round/>
                </a:ln>
              </p:spPr>
              <p:txBody>
                <a:bodyPr/>
                <a:lstStyle/>
                <a:p>
                  <a:endParaRPr lang="zh-CN" altLang="en-US" sz="100">
                    <a:solidFill>
                      <a:schemeClr val="tx1"/>
                    </a:solidFill>
                  </a:endParaRPr>
                </a:p>
              </p:txBody>
            </p:sp>
            <p:sp>
              <p:nvSpPr>
                <p:cNvPr id="512" name="Freeform 124"/>
                <p:cNvSpPr>
                  <a:spLocks noChangeAspect="1"/>
                </p:cNvSpPr>
                <p:nvPr/>
              </p:nvSpPr>
              <p:spPr bwMode="auto">
                <a:xfrm>
                  <a:off x="5241" y="2166"/>
                  <a:ext cx="26" cy="42"/>
                </a:xfrm>
                <a:custGeom>
                  <a:avLst/>
                  <a:gdLst>
                    <a:gd name="T0" fmla="*/ 0 w 57"/>
                    <a:gd name="T1" fmla="*/ 0 h 93"/>
                    <a:gd name="T2" fmla="*/ 0 w 57"/>
                    <a:gd name="T3" fmla="*/ 0 h 93"/>
                    <a:gd name="T4" fmla="*/ 0 w 57"/>
                    <a:gd name="T5" fmla="*/ 0 h 93"/>
                    <a:gd name="T6" fmla="*/ 0 w 57"/>
                    <a:gd name="T7" fmla="*/ 0 h 93"/>
                    <a:gd name="T8" fmla="*/ 0 w 57"/>
                    <a:gd name="T9" fmla="*/ 0 h 93"/>
                    <a:gd name="T10" fmla="*/ 0 w 57"/>
                    <a:gd name="T11" fmla="*/ 0 h 93"/>
                    <a:gd name="T12" fmla="*/ 0 w 57"/>
                    <a:gd name="T13" fmla="*/ 0 h 93"/>
                    <a:gd name="T14" fmla="*/ 0 w 57"/>
                    <a:gd name="T15" fmla="*/ 0 h 93"/>
                    <a:gd name="T16" fmla="*/ 0 w 57"/>
                    <a:gd name="T17" fmla="*/ 0 h 93"/>
                    <a:gd name="T18" fmla="*/ 0 w 57"/>
                    <a:gd name="T19" fmla="*/ 0 h 93"/>
                    <a:gd name="T20" fmla="*/ 0 w 57"/>
                    <a:gd name="T21" fmla="*/ 0 h 93"/>
                    <a:gd name="T22" fmla="*/ 0 w 57"/>
                    <a:gd name="T23" fmla="*/ 0 h 93"/>
                    <a:gd name="T24" fmla="*/ 0 w 57"/>
                    <a:gd name="T25" fmla="*/ 0 h 93"/>
                    <a:gd name="T26" fmla="*/ 0 w 57"/>
                    <a:gd name="T27" fmla="*/ 0 h 93"/>
                    <a:gd name="T28" fmla="*/ 0 w 57"/>
                    <a:gd name="T29" fmla="*/ 0 h 93"/>
                    <a:gd name="T30" fmla="*/ 0 w 57"/>
                    <a:gd name="T31" fmla="*/ 0 h 93"/>
                    <a:gd name="T32" fmla="*/ 0 w 57"/>
                    <a:gd name="T33" fmla="*/ 0 h 93"/>
                    <a:gd name="T34" fmla="*/ 0 w 57"/>
                    <a:gd name="T35" fmla="*/ 0 h 93"/>
                    <a:gd name="T36" fmla="*/ 0 w 57"/>
                    <a:gd name="T37" fmla="*/ 0 h 93"/>
                    <a:gd name="T38" fmla="*/ 0 w 57"/>
                    <a:gd name="T39" fmla="*/ 0 h 93"/>
                    <a:gd name="T40" fmla="*/ 0 w 57"/>
                    <a:gd name="T41" fmla="*/ 0 h 93"/>
                    <a:gd name="T42" fmla="*/ 0 w 57"/>
                    <a:gd name="T43" fmla="*/ 0 h 93"/>
                    <a:gd name="T44" fmla="*/ 0 w 57"/>
                    <a:gd name="T45" fmla="*/ 0 h 93"/>
                    <a:gd name="T46" fmla="*/ 0 w 57"/>
                    <a:gd name="T47" fmla="*/ 0 h 93"/>
                    <a:gd name="T48" fmla="*/ 0 w 57"/>
                    <a:gd name="T49" fmla="*/ 0 h 93"/>
                    <a:gd name="T50" fmla="*/ 0 w 57"/>
                    <a:gd name="T51" fmla="*/ 0 h 93"/>
                    <a:gd name="T52" fmla="*/ 0 w 57"/>
                    <a:gd name="T53" fmla="*/ 0 h 93"/>
                    <a:gd name="T54" fmla="*/ 0 w 57"/>
                    <a:gd name="T55" fmla="*/ 0 h 93"/>
                    <a:gd name="T56" fmla="*/ 0 w 57"/>
                    <a:gd name="T57" fmla="*/ 0 h 93"/>
                    <a:gd name="T58" fmla="*/ 0 w 57"/>
                    <a:gd name="T59" fmla="*/ 0 h 93"/>
                    <a:gd name="T60" fmla="*/ 0 w 57"/>
                    <a:gd name="T61" fmla="*/ 0 h 93"/>
                    <a:gd name="T62" fmla="*/ 0 w 57"/>
                    <a:gd name="T63" fmla="*/ 0 h 93"/>
                    <a:gd name="T64" fmla="*/ 0 w 57"/>
                    <a:gd name="T65" fmla="*/ 0 h 93"/>
                    <a:gd name="T66" fmla="*/ 0 w 57"/>
                    <a:gd name="T67" fmla="*/ 0 h 93"/>
                    <a:gd name="T68" fmla="*/ 0 w 57"/>
                    <a:gd name="T69" fmla="*/ 0 h 93"/>
                    <a:gd name="T70" fmla="*/ 0 w 57"/>
                    <a:gd name="T71" fmla="*/ 0 h 93"/>
                    <a:gd name="T72" fmla="*/ 0 w 57"/>
                    <a:gd name="T73" fmla="*/ 0 h 93"/>
                    <a:gd name="T74" fmla="*/ 0 w 57"/>
                    <a:gd name="T75" fmla="*/ 0 h 93"/>
                    <a:gd name="T76" fmla="*/ 0 w 57"/>
                    <a:gd name="T77" fmla="*/ 0 h 93"/>
                    <a:gd name="T78" fmla="*/ 0 w 57"/>
                    <a:gd name="T79" fmla="*/ 0 h 93"/>
                    <a:gd name="T80" fmla="*/ 0 w 57"/>
                    <a:gd name="T81" fmla="*/ 0 h 93"/>
                    <a:gd name="T82" fmla="*/ 0 w 57"/>
                    <a:gd name="T83" fmla="*/ 0 h 93"/>
                    <a:gd name="T84" fmla="*/ 0 w 57"/>
                    <a:gd name="T85" fmla="*/ 0 h 93"/>
                    <a:gd name="T86" fmla="*/ 0 w 57"/>
                    <a:gd name="T87" fmla="*/ 0 h 93"/>
                    <a:gd name="T88" fmla="*/ 0 w 57"/>
                    <a:gd name="T89" fmla="*/ 0 h 93"/>
                    <a:gd name="T90" fmla="*/ 0 w 57"/>
                    <a:gd name="T91" fmla="*/ 0 h 93"/>
                    <a:gd name="T92" fmla="*/ 0 w 57"/>
                    <a:gd name="T93" fmla="*/ 0 h 93"/>
                    <a:gd name="T94" fmla="*/ 0 w 57"/>
                    <a:gd name="T95" fmla="*/ 0 h 93"/>
                    <a:gd name="T96" fmla="*/ 0 w 57"/>
                    <a:gd name="T97" fmla="*/ 0 h 93"/>
                    <a:gd name="T98" fmla="*/ 0 w 57"/>
                    <a:gd name="T99" fmla="*/ 0 h 93"/>
                    <a:gd name="T100" fmla="*/ 0 w 57"/>
                    <a:gd name="T101" fmla="*/ 0 h 93"/>
                    <a:gd name="T102" fmla="*/ 0 w 57"/>
                    <a:gd name="T103" fmla="*/ 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93"/>
                    <a:gd name="T158" fmla="*/ 57 w 57"/>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93">
                      <a:moveTo>
                        <a:pt x="56" y="27"/>
                      </a:moveTo>
                      <a:lnTo>
                        <a:pt x="56" y="28"/>
                      </a:lnTo>
                      <a:lnTo>
                        <a:pt x="56" y="29"/>
                      </a:lnTo>
                      <a:lnTo>
                        <a:pt x="56" y="31"/>
                      </a:lnTo>
                      <a:lnTo>
                        <a:pt x="57" y="32"/>
                      </a:lnTo>
                      <a:lnTo>
                        <a:pt x="56" y="35"/>
                      </a:lnTo>
                      <a:lnTo>
                        <a:pt x="55" y="39"/>
                      </a:lnTo>
                      <a:lnTo>
                        <a:pt x="55" y="44"/>
                      </a:lnTo>
                      <a:lnTo>
                        <a:pt x="55" y="50"/>
                      </a:lnTo>
                      <a:lnTo>
                        <a:pt x="53" y="58"/>
                      </a:lnTo>
                      <a:lnTo>
                        <a:pt x="46" y="70"/>
                      </a:lnTo>
                      <a:lnTo>
                        <a:pt x="38" y="84"/>
                      </a:lnTo>
                      <a:lnTo>
                        <a:pt x="32" y="93"/>
                      </a:lnTo>
                      <a:lnTo>
                        <a:pt x="33" y="89"/>
                      </a:lnTo>
                      <a:lnTo>
                        <a:pt x="34" y="84"/>
                      </a:lnTo>
                      <a:lnTo>
                        <a:pt x="35" y="81"/>
                      </a:lnTo>
                      <a:lnTo>
                        <a:pt x="37" y="78"/>
                      </a:lnTo>
                      <a:lnTo>
                        <a:pt x="35" y="77"/>
                      </a:lnTo>
                      <a:lnTo>
                        <a:pt x="34" y="76"/>
                      </a:lnTo>
                      <a:lnTo>
                        <a:pt x="33" y="75"/>
                      </a:lnTo>
                      <a:lnTo>
                        <a:pt x="32" y="75"/>
                      </a:lnTo>
                      <a:lnTo>
                        <a:pt x="33" y="74"/>
                      </a:lnTo>
                      <a:lnTo>
                        <a:pt x="33" y="71"/>
                      </a:lnTo>
                      <a:lnTo>
                        <a:pt x="33" y="70"/>
                      </a:lnTo>
                      <a:lnTo>
                        <a:pt x="32" y="69"/>
                      </a:lnTo>
                      <a:lnTo>
                        <a:pt x="30" y="68"/>
                      </a:lnTo>
                      <a:lnTo>
                        <a:pt x="26" y="66"/>
                      </a:lnTo>
                      <a:lnTo>
                        <a:pt x="22" y="63"/>
                      </a:lnTo>
                      <a:lnTo>
                        <a:pt x="19" y="60"/>
                      </a:lnTo>
                      <a:lnTo>
                        <a:pt x="18" y="57"/>
                      </a:lnTo>
                      <a:lnTo>
                        <a:pt x="17" y="53"/>
                      </a:lnTo>
                      <a:lnTo>
                        <a:pt x="16" y="50"/>
                      </a:lnTo>
                      <a:lnTo>
                        <a:pt x="15" y="46"/>
                      </a:lnTo>
                      <a:lnTo>
                        <a:pt x="14" y="44"/>
                      </a:lnTo>
                      <a:lnTo>
                        <a:pt x="14" y="42"/>
                      </a:lnTo>
                      <a:lnTo>
                        <a:pt x="12" y="39"/>
                      </a:lnTo>
                      <a:lnTo>
                        <a:pt x="12" y="37"/>
                      </a:lnTo>
                      <a:lnTo>
                        <a:pt x="11" y="34"/>
                      </a:lnTo>
                      <a:lnTo>
                        <a:pt x="10" y="29"/>
                      </a:lnTo>
                      <a:lnTo>
                        <a:pt x="7" y="24"/>
                      </a:lnTo>
                      <a:lnTo>
                        <a:pt x="3" y="22"/>
                      </a:lnTo>
                      <a:lnTo>
                        <a:pt x="8" y="23"/>
                      </a:lnTo>
                      <a:lnTo>
                        <a:pt x="11" y="23"/>
                      </a:lnTo>
                      <a:lnTo>
                        <a:pt x="14" y="23"/>
                      </a:lnTo>
                      <a:lnTo>
                        <a:pt x="16" y="22"/>
                      </a:lnTo>
                      <a:lnTo>
                        <a:pt x="17" y="22"/>
                      </a:lnTo>
                      <a:lnTo>
                        <a:pt x="19" y="21"/>
                      </a:lnTo>
                      <a:lnTo>
                        <a:pt x="22" y="21"/>
                      </a:lnTo>
                      <a:lnTo>
                        <a:pt x="24" y="20"/>
                      </a:lnTo>
                      <a:lnTo>
                        <a:pt x="18" y="20"/>
                      </a:lnTo>
                      <a:lnTo>
                        <a:pt x="12" y="19"/>
                      </a:lnTo>
                      <a:lnTo>
                        <a:pt x="8" y="17"/>
                      </a:lnTo>
                      <a:lnTo>
                        <a:pt x="7" y="15"/>
                      </a:lnTo>
                      <a:lnTo>
                        <a:pt x="4" y="14"/>
                      </a:lnTo>
                      <a:lnTo>
                        <a:pt x="2" y="13"/>
                      </a:lnTo>
                      <a:lnTo>
                        <a:pt x="1" y="12"/>
                      </a:lnTo>
                      <a:lnTo>
                        <a:pt x="0" y="10"/>
                      </a:lnTo>
                      <a:lnTo>
                        <a:pt x="1" y="9"/>
                      </a:lnTo>
                      <a:lnTo>
                        <a:pt x="2" y="9"/>
                      </a:lnTo>
                      <a:lnTo>
                        <a:pt x="3" y="9"/>
                      </a:lnTo>
                      <a:lnTo>
                        <a:pt x="4" y="9"/>
                      </a:lnTo>
                      <a:lnTo>
                        <a:pt x="5" y="8"/>
                      </a:lnTo>
                      <a:lnTo>
                        <a:pt x="7" y="8"/>
                      </a:lnTo>
                      <a:lnTo>
                        <a:pt x="11" y="12"/>
                      </a:lnTo>
                      <a:lnTo>
                        <a:pt x="15" y="13"/>
                      </a:lnTo>
                      <a:lnTo>
                        <a:pt x="18" y="13"/>
                      </a:lnTo>
                      <a:lnTo>
                        <a:pt x="23" y="12"/>
                      </a:lnTo>
                      <a:lnTo>
                        <a:pt x="25" y="10"/>
                      </a:lnTo>
                      <a:lnTo>
                        <a:pt x="27" y="10"/>
                      </a:lnTo>
                      <a:lnTo>
                        <a:pt x="28" y="10"/>
                      </a:lnTo>
                      <a:lnTo>
                        <a:pt x="30" y="10"/>
                      </a:lnTo>
                      <a:lnTo>
                        <a:pt x="32" y="12"/>
                      </a:lnTo>
                      <a:lnTo>
                        <a:pt x="35" y="12"/>
                      </a:lnTo>
                      <a:lnTo>
                        <a:pt x="38" y="12"/>
                      </a:lnTo>
                      <a:lnTo>
                        <a:pt x="40" y="10"/>
                      </a:lnTo>
                      <a:lnTo>
                        <a:pt x="41" y="9"/>
                      </a:lnTo>
                      <a:lnTo>
                        <a:pt x="43" y="9"/>
                      </a:lnTo>
                      <a:lnTo>
                        <a:pt x="45" y="8"/>
                      </a:lnTo>
                      <a:lnTo>
                        <a:pt x="46" y="7"/>
                      </a:lnTo>
                      <a:lnTo>
                        <a:pt x="47" y="5"/>
                      </a:lnTo>
                      <a:lnTo>
                        <a:pt x="50" y="2"/>
                      </a:lnTo>
                      <a:lnTo>
                        <a:pt x="53" y="0"/>
                      </a:lnTo>
                      <a:lnTo>
                        <a:pt x="54" y="0"/>
                      </a:lnTo>
                      <a:lnTo>
                        <a:pt x="53" y="1"/>
                      </a:lnTo>
                      <a:lnTo>
                        <a:pt x="49" y="6"/>
                      </a:lnTo>
                      <a:lnTo>
                        <a:pt x="45" y="9"/>
                      </a:lnTo>
                      <a:lnTo>
                        <a:pt x="43" y="12"/>
                      </a:lnTo>
                      <a:lnTo>
                        <a:pt x="43" y="13"/>
                      </a:lnTo>
                      <a:lnTo>
                        <a:pt x="45" y="14"/>
                      </a:lnTo>
                      <a:lnTo>
                        <a:pt x="46" y="16"/>
                      </a:lnTo>
                      <a:lnTo>
                        <a:pt x="46" y="17"/>
                      </a:lnTo>
                      <a:lnTo>
                        <a:pt x="47" y="21"/>
                      </a:lnTo>
                      <a:lnTo>
                        <a:pt x="48" y="27"/>
                      </a:lnTo>
                      <a:lnTo>
                        <a:pt x="48" y="32"/>
                      </a:lnTo>
                      <a:lnTo>
                        <a:pt x="49" y="35"/>
                      </a:lnTo>
                      <a:lnTo>
                        <a:pt x="49" y="36"/>
                      </a:lnTo>
                      <a:lnTo>
                        <a:pt x="51" y="36"/>
                      </a:lnTo>
                      <a:lnTo>
                        <a:pt x="53" y="37"/>
                      </a:lnTo>
                      <a:lnTo>
                        <a:pt x="54" y="35"/>
                      </a:lnTo>
                      <a:lnTo>
                        <a:pt x="55" y="32"/>
                      </a:lnTo>
                      <a:lnTo>
                        <a:pt x="56" y="29"/>
                      </a:lnTo>
                      <a:lnTo>
                        <a:pt x="56" y="27"/>
                      </a:lnTo>
                      <a:close/>
                    </a:path>
                  </a:pathLst>
                </a:custGeom>
                <a:noFill/>
                <a:ln w="9525">
                  <a:solidFill>
                    <a:srgbClr val="004250"/>
                  </a:solidFill>
                  <a:round/>
                </a:ln>
              </p:spPr>
              <p:txBody>
                <a:bodyPr/>
                <a:lstStyle/>
                <a:p>
                  <a:endParaRPr lang="zh-CN" altLang="en-US" sz="100">
                    <a:solidFill>
                      <a:schemeClr val="tx1"/>
                    </a:solidFill>
                  </a:endParaRPr>
                </a:p>
              </p:txBody>
            </p:sp>
            <p:sp>
              <p:nvSpPr>
                <p:cNvPr id="513" name="Freeform 125"/>
                <p:cNvSpPr>
                  <a:spLocks noChangeAspect="1"/>
                </p:cNvSpPr>
                <p:nvPr/>
              </p:nvSpPr>
              <p:spPr bwMode="auto">
                <a:xfrm>
                  <a:off x="5169" y="2409"/>
                  <a:ext cx="9" cy="12"/>
                </a:xfrm>
                <a:custGeom>
                  <a:avLst/>
                  <a:gdLst>
                    <a:gd name="T0" fmla="*/ 0 w 21"/>
                    <a:gd name="T1" fmla="*/ 0 h 26"/>
                    <a:gd name="T2" fmla="*/ 0 w 21"/>
                    <a:gd name="T3" fmla="*/ 0 h 26"/>
                    <a:gd name="T4" fmla="*/ 0 w 21"/>
                    <a:gd name="T5" fmla="*/ 0 h 26"/>
                    <a:gd name="T6" fmla="*/ 0 w 21"/>
                    <a:gd name="T7" fmla="*/ 0 h 26"/>
                    <a:gd name="T8" fmla="*/ 0 w 21"/>
                    <a:gd name="T9" fmla="*/ 0 h 26"/>
                    <a:gd name="T10" fmla="*/ 0 w 21"/>
                    <a:gd name="T11" fmla="*/ 0 h 26"/>
                    <a:gd name="T12" fmla="*/ 0 w 21"/>
                    <a:gd name="T13" fmla="*/ 0 h 26"/>
                    <a:gd name="T14" fmla="*/ 0 w 21"/>
                    <a:gd name="T15" fmla="*/ 0 h 26"/>
                    <a:gd name="T16" fmla="*/ 0 w 21"/>
                    <a:gd name="T17" fmla="*/ 0 h 26"/>
                    <a:gd name="T18" fmla="*/ 0 w 21"/>
                    <a:gd name="T19" fmla="*/ 0 h 26"/>
                    <a:gd name="T20" fmla="*/ 0 w 21"/>
                    <a:gd name="T21" fmla="*/ 0 h 26"/>
                    <a:gd name="T22" fmla="*/ 0 w 21"/>
                    <a:gd name="T23" fmla="*/ 0 h 26"/>
                    <a:gd name="T24" fmla="*/ 0 w 21"/>
                    <a:gd name="T25" fmla="*/ 0 h 26"/>
                    <a:gd name="T26" fmla="*/ 0 w 21"/>
                    <a:gd name="T27" fmla="*/ 0 h 26"/>
                    <a:gd name="T28" fmla="*/ 0 w 21"/>
                    <a:gd name="T29" fmla="*/ 0 h 26"/>
                    <a:gd name="T30" fmla="*/ 0 w 21"/>
                    <a:gd name="T31" fmla="*/ 0 h 26"/>
                    <a:gd name="T32" fmla="*/ 0 w 21"/>
                    <a:gd name="T33" fmla="*/ 0 h 26"/>
                    <a:gd name="T34" fmla="*/ 0 w 21"/>
                    <a:gd name="T35" fmla="*/ 0 h 26"/>
                    <a:gd name="T36" fmla="*/ 0 w 21"/>
                    <a:gd name="T37" fmla="*/ 0 h 26"/>
                    <a:gd name="T38" fmla="*/ 0 w 21"/>
                    <a:gd name="T39" fmla="*/ 0 h 26"/>
                    <a:gd name="T40" fmla="*/ 0 w 21"/>
                    <a:gd name="T41" fmla="*/ 0 h 26"/>
                    <a:gd name="T42" fmla="*/ 0 w 21"/>
                    <a:gd name="T43" fmla="*/ 0 h 26"/>
                    <a:gd name="T44" fmla="*/ 0 w 21"/>
                    <a:gd name="T45" fmla="*/ 0 h 26"/>
                    <a:gd name="T46" fmla="*/ 0 w 21"/>
                    <a:gd name="T47" fmla="*/ 0 h 26"/>
                    <a:gd name="T48" fmla="*/ 0 w 21"/>
                    <a:gd name="T49" fmla="*/ 0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6"/>
                    <a:gd name="T77" fmla="*/ 21 w 21"/>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6">
                      <a:moveTo>
                        <a:pt x="0" y="25"/>
                      </a:moveTo>
                      <a:lnTo>
                        <a:pt x="3" y="26"/>
                      </a:lnTo>
                      <a:lnTo>
                        <a:pt x="5" y="25"/>
                      </a:lnTo>
                      <a:lnTo>
                        <a:pt x="7" y="25"/>
                      </a:lnTo>
                      <a:lnTo>
                        <a:pt x="11" y="23"/>
                      </a:lnTo>
                      <a:lnTo>
                        <a:pt x="13" y="22"/>
                      </a:lnTo>
                      <a:lnTo>
                        <a:pt x="15" y="19"/>
                      </a:lnTo>
                      <a:lnTo>
                        <a:pt x="17" y="17"/>
                      </a:lnTo>
                      <a:lnTo>
                        <a:pt x="20" y="15"/>
                      </a:lnTo>
                      <a:lnTo>
                        <a:pt x="21" y="13"/>
                      </a:lnTo>
                      <a:lnTo>
                        <a:pt x="21" y="11"/>
                      </a:lnTo>
                      <a:lnTo>
                        <a:pt x="20" y="10"/>
                      </a:lnTo>
                      <a:lnTo>
                        <a:pt x="17" y="9"/>
                      </a:lnTo>
                      <a:lnTo>
                        <a:pt x="20" y="3"/>
                      </a:lnTo>
                      <a:lnTo>
                        <a:pt x="20" y="1"/>
                      </a:lnTo>
                      <a:lnTo>
                        <a:pt x="18" y="0"/>
                      </a:lnTo>
                      <a:lnTo>
                        <a:pt x="13" y="0"/>
                      </a:lnTo>
                      <a:lnTo>
                        <a:pt x="12" y="3"/>
                      </a:lnTo>
                      <a:lnTo>
                        <a:pt x="11" y="8"/>
                      </a:lnTo>
                      <a:lnTo>
                        <a:pt x="10" y="10"/>
                      </a:lnTo>
                      <a:lnTo>
                        <a:pt x="8" y="13"/>
                      </a:lnTo>
                      <a:lnTo>
                        <a:pt x="6" y="15"/>
                      </a:lnTo>
                      <a:lnTo>
                        <a:pt x="4" y="18"/>
                      </a:lnTo>
                      <a:lnTo>
                        <a:pt x="2" y="23"/>
                      </a:lnTo>
                      <a:lnTo>
                        <a:pt x="0" y="25"/>
                      </a:lnTo>
                      <a:close/>
                    </a:path>
                  </a:pathLst>
                </a:custGeom>
                <a:noFill/>
                <a:ln w="9525">
                  <a:solidFill>
                    <a:srgbClr val="004250"/>
                  </a:solidFill>
                  <a:round/>
                </a:ln>
              </p:spPr>
              <p:txBody>
                <a:bodyPr/>
                <a:lstStyle/>
                <a:p>
                  <a:endParaRPr lang="zh-CN" altLang="en-US" sz="100">
                    <a:solidFill>
                      <a:schemeClr val="tx1"/>
                    </a:solidFill>
                  </a:endParaRPr>
                </a:p>
              </p:txBody>
            </p:sp>
            <p:sp>
              <p:nvSpPr>
                <p:cNvPr id="514" name="Freeform 126"/>
                <p:cNvSpPr>
                  <a:spLocks noChangeAspect="1"/>
                </p:cNvSpPr>
                <p:nvPr/>
              </p:nvSpPr>
              <p:spPr bwMode="auto">
                <a:xfrm>
                  <a:off x="5163" y="2407"/>
                  <a:ext cx="6" cy="12"/>
                </a:xfrm>
                <a:custGeom>
                  <a:avLst/>
                  <a:gdLst>
                    <a:gd name="T0" fmla="*/ 0 w 13"/>
                    <a:gd name="T1" fmla="*/ 0 h 26"/>
                    <a:gd name="T2" fmla="*/ 0 w 13"/>
                    <a:gd name="T3" fmla="*/ 0 h 26"/>
                    <a:gd name="T4" fmla="*/ 0 w 13"/>
                    <a:gd name="T5" fmla="*/ 0 h 26"/>
                    <a:gd name="T6" fmla="*/ 0 w 13"/>
                    <a:gd name="T7" fmla="*/ 0 h 26"/>
                    <a:gd name="T8" fmla="*/ 0 w 13"/>
                    <a:gd name="T9" fmla="*/ 0 h 26"/>
                    <a:gd name="T10" fmla="*/ 0 w 13"/>
                    <a:gd name="T11" fmla="*/ 0 h 26"/>
                    <a:gd name="T12" fmla="*/ 0 w 13"/>
                    <a:gd name="T13" fmla="*/ 0 h 26"/>
                    <a:gd name="T14" fmla="*/ 0 w 13"/>
                    <a:gd name="T15" fmla="*/ 0 h 26"/>
                    <a:gd name="T16" fmla="*/ 0 w 13"/>
                    <a:gd name="T17" fmla="*/ 0 h 26"/>
                    <a:gd name="T18" fmla="*/ 0 w 13"/>
                    <a:gd name="T19" fmla="*/ 0 h 26"/>
                    <a:gd name="T20" fmla="*/ 0 w 13"/>
                    <a:gd name="T21" fmla="*/ 0 h 26"/>
                    <a:gd name="T22" fmla="*/ 0 w 13"/>
                    <a:gd name="T23" fmla="*/ 0 h 26"/>
                    <a:gd name="T24" fmla="*/ 0 w 13"/>
                    <a:gd name="T25" fmla="*/ 0 h 26"/>
                    <a:gd name="T26" fmla="*/ 0 w 13"/>
                    <a:gd name="T27" fmla="*/ 0 h 26"/>
                    <a:gd name="T28" fmla="*/ 0 w 13"/>
                    <a:gd name="T29" fmla="*/ 0 h 26"/>
                    <a:gd name="T30" fmla="*/ 0 w 13"/>
                    <a:gd name="T31" fmla="*/ 0 h 26"/>
                    <a:gd name="T32" fmla="*/ 0 w 13"/>
                    <a:gd name="T33" fmla="*/ 0 h 26"/>
                    <a:gd name="T34" fmla="*/ 0 w 13"/>
                    <a:gd name="T35" fmla="*/ 0 h 26"/>
                    <a:gd name="T36" fmla="*/ 0 w 13"/>
                    <a:gd name="T37" fmla="*/ 0 h 26"/>
                    <a:gd name="T38" fmla="*/ 0 w 13"/>
                    <a:gd name="T39" fmla="*/ 0 h 26"/>
                    <a:gd name="T40" fmla="*/ 0 w 13"/>
                    <a:gd name="T41" fmla="*/ 0 h 26"/>
                    <a:gd name="T42" fmla="*/ 0 w 13"/>
                    <a:gd name="T43" fmla="*/ 0 h 26"/>
                    <a:gd name="T44" fmla="*/ 0 w 13"/>
                    <a:gd name="T45" fmla="*/ 0 h 26"/>
                    <a:gd name="T46" fmla="*/ 0 w 13"/>
                    <a:gd name="T47" fmla="*/ 0 h 26"/>
                    <a:gd name="T48" fmla="*/ 0 w 13"/>
                    <a:gd name="T49" fmla="*/ 0 h 26"/>
                    <a:gd name="T50" fmla="*/ 0 w 13"/>
                    <a:gd name="T51" fmla="*/ 0 h 26"/>
                    <a:gd name="T52" fmla="*/ 0 w 13"/>
                    <a:gd name="T53" fmla="*/ 0 h 26"/>
                    <a:gd name="T54" fmla="*/ 0 w 13"/>
                    <a:gd name="T55" fmla="*/ 0 h 26"/>
                    <a:gd name="T56" fmla="*/ 0 w 13"/>
                    <a:gd name="T57" fmla="*/ 0 h 26"/>
                    <a:gd name="T58" fmla="*/ 0 w 13"/>
                    <a:gd name="T59" fmla="*/ 0 h 26"/>
                    <a:gd name="T60" fmla="*/ 0 w 13"/>
                    <a:gd name="T61" fmla="*/ 0 h 26"/>
                    <a:gd name="T62" fmla="*/ 0 w 13"/>
                    <a:gd name="T63" fmla="*/ 0 h 26"/>
                    <a:gd name="T64" fmla="*/ 0 w 13"/>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
                    <a:gd name="T100" fmla="*/ 0 h 26"/>
                    <a:gd name="T101" fmla="*/ 13 w 13"/>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 h="26">
                      <a:moveTo>
                        <a:pt x="13" y="12"/>
                      </a:moveTo>
                      <a:lnTo>
                        <a:pt x="12" y="13"/>
                      </a:lnTo>
                      <a:lnTo>
                        <a:pt x="11" y="12"/>
                      </a:lnTo>
                      <a:lnTo>
                        <a:pt x="10" y="11"/>
                      </a:lnTo>
                      <a:lnTo>
                        <a:pt x="10" y="9"/>
                      </a:lnTo>
                      <a:lnTo>
                        <a:pt x="10" y="6"/>
                      </a:lnTo>
                      <a:lnTo>
                        <a:pt x="10" y="4"/>
                      </a:lnTo>
                      <a:lnTo>
                        <a:pt x="10" y="3"/>
                      </a:lnTo>
                      <a:lnTo>
                        <a:pt x="9" y="2"/>
                      </a:lnTo>
                      <a:lnTo>
                        <a:pt x="8" y="0"/>
                      </a:lnTo>
                      <a:lnTo>
                        <a:pt x="5" y="0"/>
                      </a:lnTo>
                      <a:lnTo>
                        <a:pt x="3" y="0"/>
                      </a:lnTo>
                      <a:lnTo>
                        <a:pt x="2" y="0"/>
                      </a:lnTo>
                      <a:lnTo>
                        <a:pt x="2" y="2"/>
                      </a:lnTo>
                      <a:lnTo>
                        <a:pt x="1" y="4"/>
                      </a:lnTo>
                      <a:lnTo>
                        <a:pt x="0" y="5"/>
                      </a:lnTo>
                      <a:lnTo>
                        <a:pt x="0" y="7"/>
                      </a:lnTo>
                      <a:lnTo>
                        <a:pt x="1" y="9"/>
                      </a:lnTo>
                      <a:lnTo>
                        <a:pt x="1" y="12"/>
                      </a:lnTo>
                      <a:lnTo>
                        <a:pt x="2" y="14"/>
                      </a:lnTo>
                      <a:lnTo>
                        <a:pt x="2" y="17"/>
                      </a:lnTo>
                      <a:lnTo>
                        <a:pt x="2" y="19"/>
                      </a:lnTo>
                      <a:lnTo>
                        <a:pt x="3" y="21"/>
                      </a:lnTo>
                      <a:lnTo>
                        <a:pt x="2" y="22"/>
                      </a:lnTo>
                      <a:lnTo>
                        <a:pt x="0" y="22"/>
                      </a:lnTo>
                      <a:lnTo>
                        <a:pt x="2" y="23"/>
                      </a:lnTo>
                      <a:lnTo>
                        <a:pt x="4" y="25"/>
                      </a:lnTo>
                      <a:lnTo>
                        <a:pt x="5" y="25"/>
                      </a:lnTo>
                      <a:lnTo>
                        <a:pt x="7" y="26"/>
                      </a:lnTo>
                      <a:lnTo>
                        <a:pt x="7" y="22"/>
                      </a:lnTo>
                      <a:lnTo>
                        <a:pt x="8" y="19"/>
                      </a:lnTo>
                      <a:lnTo>
                        <a:pt x="11" y="15"/>
                      </a:lnTo>
                      <a:lnTo>
                        <a:pt x="13" y="12"/>
                      </a:lnTo>
                      <a:close/>
                    </a:path>
                  </a:pathLst>
                </a:custGeom>
                <a:noFill/>
                <a:ln w="9525">
                  <a:solidFill>
                    <a:srgbClr val="004250"/>
                  </a:solidFill>
                  <a:round/>
                </a:ln>
              </p:spPr>
              <p:txBody>
                <a:bodyPr/>
                <a:lstStyle/>
                <a:p>
                  <a:endParaRPr lang="zh-CN" altLang="en-US" sz="100">
                    <a:solidFill>
                      <a:schemeClr val="tx1"/>
                    </a:solidFill>
                  </a:endParaRPr>
                </a:p>
              </p:txBody>
            </p:sp>
            <p:sp>
              <p:nvSpPr>
                <p:cNvPr id="515" name="Freeform 127"/>
                <p:cNvSpPr>
                  <a:spLocks noChangeAspect="1"/>
                </p:cNvSpPr>
                <p:nvPr/>
              </p:nvSpPr>
              <p:spPr bwMode="auto">
                <a:xfrm>
                  <a:off x="5243" y="2188"/>
                  <a:ext cx="5" cy="9"/>
                </a:xfrm>
                <a:custGeom>
                  <a:avLst/>
                  <a:gdLst>
                    <a:gd name="T0" fmla="*/ 0 w 11"/>
                    <a:gd name="T1" fmla="*/ 0 h 20"/>
                    <a:gd name="T2" fmla="*/ 0 w 11"/>
                    <a:gd name="T3" fmla="*/ 0 h 20"/>
                    <a:gd name="T4" fmla="*/ 0 w 11"/>
                    <a:gd name="T5" fmla="*/ 0 h 20"/>
                    <a:gd name="T6" fmla="*/ 0 w 11"/>
                    <a:gd name="T7" fmla="*/ 0 h 20"/>
                    <a:gd name="T8" fmla="*/ 0 w 11"/>
                    <a:gd name="T9" fmla="*/ 0 h 20"/>
                    <a:gd name="T10" fmla="*/ 0 w 11"/>
                    <a:gd name="T11" fmla="*/ 0 h 20"/>
                    <a:gd name="T12" fmla="*/ 0 w 11"/>
                    <a:gd name="T13" fmla="*/ 0 h 20"/>
                    <a:gd name="T14" fmla="*/ 0 w 11"/>
                    <a:gd name="T15" fmla="*/ 0 h 20"/>
                    <a:gd name="T16" fmla="*/ 0 w 11"/>
                    <a:gd name="T17" fmla="*/ 0 h 20"/>
                    <a:gd name="T18" fmla="*/ 0 w 11"/>
                    <a:gd name="T19" fmla="*/ 0 h 20"/>
                    <a:gd name="T20" fmla="*/ 0 w 11"/>
                    <a:gd name="T21" fmla="*/ 0 h 20"/>
                    <a:gd name="T22" fmla="*/ 0 w 11"/>
                    <a:gd name="T23" fmla="*/ 0 h 20"/>
                    <a:gd name="T24" fmla="*/ 0 w 11"/>
                    <a:gd name="T25" fmla="*/ 0 h 20"/>
                    <a:gd name="T26" fmla="*/ 0 w 11"/>
                    <a:gd name="T27" fmla="*/ 0 h 20"/>
                    <a:gd name="T28" fmla="*/ 0 w 11"/>
                    <a:gd name="T29" fmla="*/ 0 h 20"/>
                    <a:gd name="T30" fmla="*/ 0 w 11"/>
                    <a:gd name="T31" fmla="*/ 0 h 20"/>
                    <a:gd name="T32" fmla="*/ 0 w 11"/>
                    <a:gd name="T33" fmla="*/ 0 h 20"/>
                    <a:gd name="T34" fmla="*/ 0 w 11"/>
                    <a:gd name="T35" fmla="*/ 0 h 20"/>
                    <a:gd name="T36" fmla="*/ 0 w 11"/>
                    <a:gd name="T37" fmla="*/ 0 h 20"/>
                    <a:gd name="T38" fmla="*/ 0 w 11"/>
                    <a:gd name="T39" fmla="*/ 0 h 20"/>
                    <a:gd name="T40" fmla="*/ 0 w 11"/>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20"/>
                    <a:gd name="T65" fmla="*/ 11 w 11"/>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20">
                      <a:moveTo>
                        <a:pt x="1" y="0"/>
                      </a:moveTo>
                      <a:lnTo>
                        <a:pt x="1" y="2"/>
                      </a:lnTo>
                      <a:lnTo>
                        <a:pt x="1" y="4"/>
                      </a:lnTo>
                      <a:lnTo>
                        <a:pt x="1" y="5"/>
                      </a:lnTo>
                      <a:lnTo>
                        <a:pt x="2" y="7"/>
                      </a:lnTo>
                      <a:lnTo>
                        <a:pt x="4" y="7"/>
                      </a:lnTo>
                      <a:lnTo>
                        <a:pt x="5" y="7"/>
                      </a:lnTo>
                      <a:lnTo>
                        <a:pt x="5" y="8"/>
                      </a:lnTo>
                      <a:lnTo>
                        <a:pt x="6" y="8"/>
                      </a:lnTo>
                      <a:lnTo>
                        <a:pt x="6" y="10"/>
                      </a:lnTo>
                      <a:lnTo>
                        <a:pt x="8" y="12"/>
                      </a:lnTo>
                      <a:lnTo>
                        <a:pt x="9" y="15"/>
                      </a:lnTo>
                      <a:lnTo>
                        <a:pt x="11" y="16"/>
                      </a:lnTo>
                      <a:lnTo>
                        <a:pt x="11" y="17"/>
                      </a:lnTo>
                      <a:lnTo>
                        <a:pt x="9" y="18"/>
                      </a:lnTo>
                      <a:lnTo>
                        <a:pt x="7" y="19"/>
                      </a:lnTo>
                      <a:lnTo>
                        <a:pt x="7" y="20"/>
                      </a:lnTo>
                      <a:lnTo>
                        <a:pt x="5" y="18"/>
                      </a:lnTo>
                      <a:lnTo>
                        <a:pt x="1" y="15"/>
                      </a:lnTo>
                      <a:lnTo>
                        <a:pt x="0" y="9"/>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516" name="Freeform 128"/>
                <p:cNvSpPr>
                  <a:spLocks noChangeAspect="1"/>
                </p:cNvSpPr>
                <p:nvPr/>
              </p:nvSpPr>
              <p:spPr bwMode="auto">
                <a:xfrm>
                  <a:off x="5271" y="2157"/>
                  <a:ext cx="4" cy="4"/>
                </a:xfrm>
                <a:custGeom>
                  <a:avLst/>
                  <a:gdLst>
                    <a:gd name="T0" fmla="*/ 1 w 7"/>
                    <a:gd name="T1" fmla="*/ 0 h 8"/>
                    <a:gd name="T2" fmla="*/ 1 w 7"/>
                    <a:gd name="T3" fmla="*/ 1 h 8"/>
                    <a:gd name="T4" fmla="*/ 1 w 7"/>
                    <a:gd name="T5" fmla="*/ 1 h 8"/>
                    <a:gd name="T6" fmla="*/ 1 w 7"/>
                    <a:gd name="T7" fmla="*/ 1 h 8"/>
                    <a:gd name="T8" fmla="*/ 1 w 7"/>
                    <a:gd name="T9" fmla="*/ 1 h 8"/>
                    <a:gd name="T10" fmla="*/ 1 w 7"/>
                    <a:gd name="T11" fmla="*/ 1 h 8"/>
                    <a:gd name="T12" fmla="*/ 1 w 7"/>
                    <a:gd name="T13" fmla="*/ 1 h 8"/>
                    <a:gd name="T14" fmla="*/ 1 w 7"/>
                    <a:gd name="T15" fmla="*/ 1 h 8"/>
                    <a:gd name="T16" fmla="*/ 1 w 7"/>
                    <a:gd name="T17" fmla="*/ 1 h 8"/>
                    <a:gd name="T18" fmla="*/ 1 w 7"/>
                    <a:gd name="T19" fmla="*/ 1 h 8"/>
                    <a:gd name="T20" fmla="*/ 0 w 7"/>
                    <a:gd name="T21" fmla="*/ 1 h 8"/>
                    <a:gd name="T22" fmla="*/ 0 w 7"/>
                    <a:gd name="T23" fmla="*/ 1 h 8"/>
                    <a:gd name="T24" fmla="*/ 0 w 7"/>
                    <a:gd name="T25" fmla="*/ 1 h 8"/>
                    <a:gd name="T26" fmla="*/ 1 w 7"/>
                    <a:gd name="T27" fmla="*/ 1 h 8"/>
                    <a:gd name="T28" fmla="*/ 1 w 7"/>
                    <a:gd name="T29" fmla="*/ 1 h 8"/>
                    <a:gd name="T30" fmla="*/ 1 w 7"/>
                    <a:gd name="T31" fmla="*/ 1 h 8"/>
                    <a:gd name="T32" fmla="*/ 1 w 7"/>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8"/>
                    <a:gd name="T53" fmla="*/ 7 w 7"/>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8">
                      <a:moveTo>
                        <a:pt x="4" y="0"/>
                      </a:moveTo>
                      <a:lnTo>
                        <a:pt x="5" y="2"/>
                      </a:lnTo>
                      <a:lnTo>
                        <a:pt x="6" y="3"/>
                      </a:lnTo>
                      <a:lnTo>
                        <a:pt x="6" y="4"/>
                      </a:lnTo>
                      <a:lnTo>
                        <a:pt x="7" y="5"/>
                      </a:lnTo>
                      <a:lnTo>
                        <a:pt x="6" y="6"/>
                      </a:lnTo>
                      <a:lnTo>
                        <a:pt x="5" y="7"/>
                      </a:lnTo>
                      <a:lnTo>
                        <a:pt x="4" y="8"/>
                      </a:lnTo>
                      <a:lnTo>
                        <a:pt x="3" y="8"/>
                      </a:lnTo>
                      <a:lnTo>
                        <a:pt x="0" y="7"/>
                      </a:lnTo>
                      <a:lnTo>
                        <a:pt x="0" y="6"/>
                      </a:lnTo>
                      <a:lnTo>
                        <a:pt x="0" y="3"/>
                      </a:lnTo>
                      <a:lnTo>
                        <a:pt x="2" y="3"/>
                      </a:lnTo>
                      <a:lnTo>
                        <a:pt x="3" y="2"/>
                      </a:lnTo>
                      <a:lnTo>
                        <a:pt x="4" y="0"/>
                      </a:lnTo>
                      <a:close/>
                    </a:path>
                  </a:pathLst>
                </a:custGeom>
                <a:noFill/>
                <a:ln w="6350">
                  <a:solidFill>
                    <a:srgbClr val="004250"/>
                  </a:solidFill>
                  <a:round/>
                </a:ln>
              </p:spPr>
              <p:txBody>
                <a:bodyPr/>
                <a:lstStyle/>
                <a:p>
                  <a:endParaRPr lang="zh-CN" altLang="en-US" sz="100">
                    <a:solidFill>
                      <a:schemeClr val="tx1"/>
                    </a:solidFill>
                  </a:endParaRPr>
                </a:p>
              </p:txBody>
            </p:sp>
            <p:sp>
              <p:nvSpPr>
                <p:cNvPr id="517" name="Freeform 129"/>
                <p:cNvSpPr>
                  <a:spLocks noChangeAspect="1"/>
                </p:cNvSpPr>
                <p:nvPr/>
              </p:nvSpPr>
              <p:spPr bwMode="auto">
                <a:xfrm>
                  <a:off x="5241" y="2156"/>
                  <a:ext cx="18" cy="8"/>
                </a:xfrm>
                <a:custGeom>
                  <a:avLst/>
                  <a:gdLst>
                    <a:gd name="T0" fmla="*/ 0 w 40"/>
                    <a:gd name="T1" fmla="*/ 0 h 20"/>
                    <a:gd name="T2" fmla="*/ 0 w 40"/>
                    <a:gd name="T3" fmla="*/ 0 h 20"/>
                    <a:gd name="T4" fmla="*/ 0 w 40"/>
                    <a:gd name="T5" fmla="*/ 0 h 20"/>
                    <a:gd name="T6" fmla="*/ 0 w 40"/>
                    <a:gd name="T7" fmla="*/ 0 h 20"/>
                    <a:gd name="T8" fmla="*/ 0 w 40"/>
                    <a:gd name="T9" fmla="*/ 0 h 20"/>
                    <a:gd name="T10" fmla="*/ 0 w 40"/>
                    <a:gd name="T11" fmla="*/ 0 h 20"/>
                    <a:gd name="T12" fmla="*/ 0 w 40"/>
                    <a:gd name="T13" fmla="*/ 0 h 20"/>
                    <a:gd name="T14" fmla="*/ 0 w 40"/>
                    <a:gd name="T15" fmla="*/ 0 h 20"/>
                    <a:gd name="T16" fmla="*/ 0 w 40"/>
                    <a:gd name="T17" fmla="*/ 0 h 20"/>
                    <a:gd name="T18" fmla="*/ 0 w 40"/>
                    <a:gd name="T19" fmla="*/ 0 h 20"/>
                    <a:gd name="T20" fmla="*/ 0 w 40"/>
                    <a:gd name="T21" fmla="*/ 0 h 20"/>
                    <a:gd name="T22" fmla="*/ 0 w 40"/>
                    <a:gd name="T23" fmla="*/ 0 h 20"/>
                    <a:gd name="T24" fmla="*/ 0 w 40"/>
                    <a:gd name="T25" fmla="*/ 0 h 20"/>
                    <a:gd name="T26" fmla="*/ 0 w 40"/>
                    <a:gd name="T27" fmla="*/ 0 h 20"/>
                    <a:gd name="T28" fmla="*/ 0 w 40"/>
                    <a:gd name="T29" fmla="*/ 0 h 20"/>
                    <a:gd name="T30" fmla="*/ 0 w 40"/>
                    <a:gd name="T31" fmla="*/ 0 h 20"/>
                    <a:gd name="T32" fmla="*/ 0 w 40"/>
                    <a:gd name="T33" fmla="*/ 0 h 20"/>
                    <a:gd name="T34" fmla="*/ 0 w 40"/>
                    <a:gd name="T35" fmla="*/ 0 h 20"/>
                    <a:gd name="T36" fmla="*/ 0 w 40"/>
                    <a:gd name="T37" fmla="*/ 0 h 20"/>
                    <a:gd name="T38" fmla="*/ 0 w 40"/>
                    <a:gd name="T39" fmla="*/ 0 h 20"/>
                    <a:gd name="T40" fmla="*/ 0 w 40"/>
                    <a:gd name="T41" fmla="*/ 0 h 20"/>
                    <a:gd name="T42" fmla="*/ 0 w 40"/>
                    <a:gd name="T43" fmla="*/ 0 h 20"/>
                    <a:gd name="T44" fmla="*/ 0 w 40"/>
                    <a:gd name="T45" fmla="*/ 0 h 20"/>
                    <a:gd name="T46" fmla="*/ 0 w 40"/>
                    <a:gd name="T47" fmla="*/ 0 h 20"/>
                    <a:gd name="T48" fmla="*/ 0 w 40"/>
                    <a:gd name="T49" fmla="*/ 0 h 20"/>
                    <a:gd name="T50" fmla="*/ 0 w 40"/>
                    <a:gd name="T51" fmla="*/ 0 h 20"/>
                    <a:gd name="T52" fmla="*/ 0 w 40"/>
                    <a:gd name="T53" fmla="*/ 0 h 20"/>
                    <a:gd name="T54" fmla="*/ 0 w 40"/>
                    <a:gd name="T55" fmla="*/ 0 h 20"/>
                    <a:gd name="T56" fmla="*/ 0 w 40"/>
                    <a:gd name="T57" fmla="*/ 0 h 20"/>
                    <a:gd name="T58" fmla="*/ 0 w 40"/>
                    <a:gd name="T59" fmla="*/ 0 h 20"/>
                    <a:gd name="T60" fmla="*/ 0 w 40"/>
                    <a:gd name="T61" fmla="*/ 0 h 20"/>
                    <a:gd name="T62" fmla="*/ 0 w 40"/>
                    <a:gd name="T63" fmla="*/ 0 h 20"/>
                    <a:gd name="T64" fmla="*/ 0 w 40"/>
                    <a:gd name="T65" fmla="*/ 0 h 20"/>
                    <a:gd name="T66" fmla="*/ 0 w 40"/>
                    <a:gd name="T67" fmla="*/ 0 h 20"/>
                    <a:gd name="T68" fmla="*/ 0 w 40"/>
                    <a:gd name="T69" fmla="*/ 0 h 20"/>
                    <a:gd name="T70" fmla="*/ 0 w 40"/>
                    <a:gd name="T71" fmla="*/ 0 h 20"/>
                    <a:gd name="T72" fmla="*/ 0 w 40"/>
                    <a:gd name="T73" fmla="*/ 0 h 20"/>
                    <a:gd name="T74" fmla="*/ 0 w 40"/>
                    <a:gd name="T75" fmla="*/ 0 h 20"/>
                    <a:gd name="T76" fmla="*/ 0 w 40"/>
                    <a:gd name="T77" fmla="*/ 0 h 20"/>
                    <a:gd name="T78" fmla="*/ 0 w 40"/>
                    <a:gd name="T79" fmla="*/ 0 h 20"/>
                    <a:gd name="T80" fmla="*/ 0 w 40"/>
                    <a:gd name="T81" fmla="*/ 0 h 20"/>
                    <a:gd name="T82" fmla="*/ 0 w 40"/>
                    <a:gd name="T83" fmla="*/ 0 h 20"/>
                    <a:gd name="T84" fmla="*/ 0 w 40"/>
                    <a:gd name="T85" fmla="*/ 0 h 20"/>
                    <a:gd name="T86" fmla="*/ 0 w 40"/>
                    <a:gd name="T87" fmla="*/ 0 h 20"/>
                    <a:gd name="T88" fmla="*/ 0 w 40"/>
                    <a:gd name="T89" fmla="*/ 0 h 20"/>
                    <a:gd name="T90" fmla="*/ 0 w 40"/>
                    <a:gd name="T91" fmla="*/ 0 h 20"/>
                    <a:gd name="T92" fmla="*/ 0 w 40"/>
                    <a:gd name="T93" fmla="*/ 0 h 20"/>
                    <a:gd name="T94" fmla="*/ 0 w 40"/>
                    <a:gd name="T95" fmla="*/ 0 h 20"/>
                    <a:gd name="T96" fmla="*/ 0 w 40"/>
                    <a:gd name="T97" fmla="*/ 0 h 20"/>
                    <a:gd name="T98" fmla="*/ 0 w 40"/>
                    <a:gd name="T99" fmla="*/ 0 h 20"/>
                    <a:gd name="T100" fmla="*/ 0 w 40"/>
                    <a:gd name="T101" fmla="*/ 0 h 20"/>
                    <a:gd name="T102" fmla="*/ 0 w 40"/>
                    <a:gd name="T103" fmla="*/ 0 h 20"/>
                    <a:gd name="T104" fmla="*/ 0 w 40"/>
                    <a:gd name="T105" fmla="*/ 0 h 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
                    <a:gd name="T160" fmla="*/ 0 h 20"/>
                    <a:gd name="T161" fmla="*/ 40 w 40"/>
                    <a:gd name="T162" fmla="*/ 20 h 2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 h="20">
                      <a:moveTo>
                        <a:pt x="22" y="0"/>
                      </a:moveTo>
                      <a:lnTo>
                        <a:pt x="20" y="1"/>
                      </a:lnTo>
                      <a:lnTo>
                        <a:pt x="17" y="1"/>
                      </a:lnTo>
                      <a:lnTo>
                        <a:pt x="15" y="1"/>
                      </a:lnTo>
                      <a:lnTo>
                        <a:pt x="12" y="0"/>
                      </a:lnTo>
                      <a:lnTo>
                        <a:pt x="10" y="0"/>
                      </a:lnTo>
                      <a:lnTo>
                        <a:pt x="7" y="0"/>
                      </a:lnTo>
                      <a:lnTo>
                        <a:pt x="3" y="2"/>
                      </a:lnTo>
                      <a:lnTo>
                        <a:pt x="0" y="5"/>
                      </a:lnTo>
                      <a:lnTo>
                        <a:pt x="0" y="6"/>
                      </a:lnTo>
                      <a:lnTo>
                        <a:pt x="0" y="8"/>
                      </a:lnTo>
                      <a:lnTo>
                        <a:pt x="1" y="9"/>
                      </a:lnTo>
                      <a:lnTo>
                        <a:pt x="2" y="12"/>
                      </a:lnTo>
                      <a:lnTo>
                        <a:pt x="4" y="13"/>
                      </a:lnTo>
                      <a:lnTo>
                        <a:pt x="7" y="14"/>
                      </a:lnTo>
                      <a:lnTo>
                        <a:pt x="9" y="15"/>
                      </a:lnTo>
                      <a:lnTo>
                        <a:pt x="11" y="16"/>
                      </a:lnTo>
                      <a:lnTo>
                        <a:pt x="11" y="17"/>
                      </a:lnTo>
                      <a:lnTo>
                        <a:pt x="11" y="19"/>
                      </a:lnTo>
                      <a:lnTo>
                        <a:pt x="11" y="20"/>
                      </a:lnTo>
                      <a:lnTo>
                        <a:pt x="12" y="20"/>
                      </a:lnTo>
                      <a:lnTo>
                        <a:pt x="14" y="20"/>
                      </a:lnTo>
                      <a:lnTo>
                        <a:pt x="17" y="20"/>
                      </a:lnTo>
                      <a:lnTo>
                        <a:pt x="22" y="20"/>
                      </a:lnTo>
                      <a:lnTo>
                        <a:pt x="24" y="20"/>
                      </a:lnTo>
                      <a:lnTo>
                        <a:pt x="25" y="19"/>
                      </a:lnTo>
                      <a:lnTo>
                        <a:pt x="26" y="17"/>
                      </a:lnTo>
                      <a:lnTo>
                        <a:pt x="27" y="17"/>
                      </a:lnTo>
                      <a:lnTo>
                        <a:pt x="28" y="16"/>
                      </a:lnTo>
                      <a:lnTo>
                        <a:pt x="30" y="15"/>
                      </a:lnTo>
                      <a:lnTo>
                        <a:pt x="30" y="14"/>
                      </a:lnTo>
                      <a:lnTo>
                        <a:pt x="31" y="13"/>
                      </a:lnTo>
                      <a:lnTo>
                        <a:pt x="32" y="12"/>
                      </a:lnTo>
                      <a:lnTo>
                        <a:pt x="32" y="9"/>
                      </a:lnTo>
                      <a:lnTo>
                        <a:pt x="33" y="8"/>
                      </a:lnTo>
                      <a:lnTo>
                        <a:pt x="33" y="7"/>
                      </a:lnTo>
                      <a:lnTo>
                        <a:pt x="35" y="7"/>
                      </a:lnTo>
                      <a:lnTo>
                        <a:pt x="37" y="7"/>
                      </a:lnTo>
                      <a:lnTo>
                        <a:pt x="38" y="7"/>
                      </a:lnTo>
                      <a:lnTo>
                        <a:pt x="39" y="8"/>
                      </a:lnTo>
                      <a:lnTo>
                        <a:pt x="40" y="7"/>
                      </a:lnTo>
                      <a:lnTo>
                        <a:pt x="39" y="7"/>
                      </a:lnTo>
                      <a:lnTo>
                        <a:pt x="38" y="6"/>
                      </a:lnTo>
                      <a:lnTo>
                        <a:pt x="37" y="6"/>
                      </a:lnTo>
                      <a:lnTo>
                        <a:pt x="35" y="6"/>
                      </a:lnTo>
                      <a:lnTo>
                        <a:pt x="34" y="6"/>
                      </a:lnTo>
                      <a:lnTo>
                        <a:pt x="32" y="4"/>
                      </a:lnTo>
                      <a:lnTo>
                        <a:pt x="30" y="1"/>
                      </a:lnTo>
                      <a:lnTo>
                        <a:pt x="26" y="0"/>
                      </a:lnTo>
                      <a:lnTo>
                        <a:pt x="22" y="0"/>
                      </a:lnTo>
                      <a:close/>
                    </a:path>
                  </a:pathLst>
                </a:custGeom>
                <a:noFill/>
                <a:ln w="6350">
                  <a:solidFill>
                    <a:srgbClr val="004250"/>
                  </a:solidFill>
                  <a:round/>
                </a:ln>
              </p:spPr>
              <p:txBody>
                <a:bodyPr/>
                <a:lstStyle/>
                <a:p>
                  <a:endParaRPr lang="zh-CN" altLang="en-US" sz="100">
                    <a:solidFill>
                      <a:schemeClr val="tx1"/>
                    </a:solidFill>
                  </a:endParaRPr>
                </a:p>
              </p:txBody>
            </p:sp>
            <p:sp>
              <p:nvSpPr>
                <p:cNvPr id="518" name="Freeform 130"/>
                <p:cNvSpPr>
                  <a:spLocks noChangeAspect="1"/>
                </p:cNvSpPr>
                <p:nvPr/>
              </p:nvSpPr>
              <p:spPr bwMode="auto">
                <a:xfrm>
                  <a:off x="5217" y="2521"/>
                  <a:ext cx="22" cy="74"/>
                </a:xfrm>
                <a:custGeom>
                  <a:avLst/>
                  <a:gdLst>
                    <a:gd name="T0" fmla="*/ 0 w 47"/>
                    <a:gd name="T1" fmla="*/ 0 h 162"/>
                    <a:gd name="T2" fmla="*/ 0 w 47"/>
                    <a:gd name="T3" fmla="*/ 0 h 162"/>
                    <a:gd name="T4" fmla="*/ 0 w 47"/>
                    <a:gd name="T5" fmla="*/ 0 h 162"/>
                    <a:gd name="T6" fmla="*/ 0 w 47"/>
                    <a:gd name="T7" fmla="*/ 0 h 162"/>
                    <a:gd name="T8" fmla="*/ 0 w 47"/>
                    <a:gd name="T9" fmla="*/ 0 h 162"/>
                    <a:gd name="T10" fmla="*/ 0 w 47"/>
                    <a:gd name="T11" fmla="*/ 0 h 162"/>
                    <a:gd name="T12" fmla="*/ 0 w 47"/>
                    <a:gd name="T13" fmla="*/ 0 h 162"/>
                    <a:gd name="T14" fmla="*/ 0 w 47"/>
                    <a:gd name="T15" fmla="*/ 0 h 162"/>
                    <a:gd name="T16" fmla="*/ 0 w 47"/>
                    <a:gd name="T17" fmla="*/ 0 h 162"/>
                    <a:gd name="T18" fmla="*/ 0 w 47"/>
                    <a:gd name="T19" fmla="*/ 0 h 162"/>
                    <a:gd name="T20" fmla="*/ 0 w 47"/>
                    <a:gd name="T21" fmla="*/ 0 h 162"/>
                    <a:gd name="T22" fmla="*/ 0 w 47"/>
                    <a:gd name="T23" fmla="*/ 0 h 162"/>
                    <a:gd name="T24" fmla="*/ 0 w 47"/>
                    <a:gd name="T25" fmla="*/ 0 h 162"/>
                    <a:gd name="T26" fmla="*/ 0 w 47"/>
                    <a:gd name="T27" fmla="*/ 0 h 162"/>
                    <a:gd name="T28" fmla="*/ 0 w 47"/>
                    <a:gd name="T29" fmla="*/ 0 h 162"/>
                    <a:gd name="T30" fmla="*/ 0 w 47"/>
                    <a:gd name="T31" fmla="*/ 0 h 162"/>
                    <a:gd name="T32" fmla="*/ 0 w 47"/>
                    <a:gd name="T33" fmla="*/ 0 h 162"/>
                    <a:gd name="T34" fmla="*/ 0 w 47"/>
                    <a:gd name="T35" fmla="*/ 0 h 162"/>
                    <a:gd name="T36" fmla="*/ 0 w 47"/>
                    <a:gd name="T37" fmla="*/ 0 h 162"/>
                    <a:gd name="T38" fmla="*/ 0 w 47"/>
                    <a:gd name="T39" fmla="*/ 0 h 162"/>
                    <a:gd name="T40" fmla="*/ 0 w 47"/>
                    <a:gd name="T41" fmla="*/ 0 h 162"/>
                    <a:gd name="T42" fmla="*/ 0 w 47"/>
                    <a:gd name="T43" fmla="*/ 0 h 162"/>
                    <a:gd name="T44" fmla="*/ 0 w 47"/>
                    <a:gd name="T45" fmla="*/ 0 h 162"/>
                    <a:gd name="T46" fmla="*/ 0 w 47"/>
                    <a:gd name="T47" fmla="*/ 0 h 162"/>
                    <a:gd name="T48" fmla="*/ 0 w 47"/>
                    <a:gd name="T49" fmla="*/ 0 h 162"/>
                    <a:gd name="T50" fmla="*/ 0 w 47"/>
                    <a:gd name="T51" fmla="*/ 0 h 162"/>
                    <a:gd name="T52" fmla="*/ 0 w 47"/>
                    <a:gd name="T53" fmla="*/ 0 h 162"/>
                    <a:gd name="T54" fmla="*/ 0 w 47"/>
                    <a:gd name="T55" fmla="*/ 0 h 162"/>
                    <a:gd name="T56" fmla="*/ 0 w 47"/>
                    <a:gd name="T57" fmla="*/ 0 h 162"/>
                    <a:gd name="T58" fmla="*/ 0 w 47"/>
                    <a:gd name="T59" fmla="*/ 0 h 162"/>
                    <a:gd name="T60" fmla="*/ 0 w 47"/>
                    <a:gd name="T61" fmla="*/ 0 h 162"/>
                    <a:gd name="T62" fmla="*/ 0 w 47"/>
                    <a:gd name="T63" fmla="*/ 0 h 162"/>
                    <a:gd name="T64" fmla="*/ 0 w 47"/>
                    <a:gd name="T65" fmla="*/ 0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162"/>
                    <a:gd name="T101" fmla="*/ 47 w 47"/>
                    <a:gd name="T102" fmla="*/ 162 h 16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162">
                      <a:moveTo>
                        <a:pt x="18" y="3"/>
                      </a:move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2" y="141"/>
                      </a:lnTo>
                      <a:lnTo>
                        <a:pt x="34" y="149"/>
                      </a:lnTo>
                      <a:lnTo>
                        <a:pt x="39" y="158"/>
                      </a:lnTo>
                      <a:lnTo>
                        <a:pt x="45" y="162"/>
                      </a:lnTo>
                      <a:lnTo>
                        <a:pt x="47" y="144"/>
                      </a:lnTo>
                      <a:lnTo>
                        <a:pt x="47" y="124"/>
                      </a:lnTo>
                      <a:lnTo>
                        <a:pt x="46" y="107"/>
                      </a:lnTo>
                      <a:lnTo>
                        <a:pt x="42" y="94"/>
                      </a:lnTo>
                      <a:lnTo>
                        <a:pt x="39" y="77"/>
                      </a:lnTo>
                      <a:lnTo>
                        <a:pt x="35" y="55"/>
                      </a:lnTo>
                      <a:lnTo>
                        <a:pt x="34" y="34"/>
                      </a:lnTo>
                      <a:lnTo>
                        <a:pt x="35" y="21"/>
                      </a:lnTo>
                      <a:lnTo>
                        <a:pt x="33" y="21"/>
                      </a:lnTo>
                      <a:lnTo>
                        <a:pt x="32" y="19"/>
                      </a:lnTo>
                      <a:lnTo>
                        <a:pt x="30" y="18"/>
                      </a:lnTo>
                      <a:lnTo>
                        <a:pt x="29" y="17"/>
                      </a:lnTo>
                      <a:lnTo>
                        <a:pt x="27" y="15"/>
                      </a:lnTo>
                      <a:lnTo>
                        <a:pt x="25" y="10"/>
                      </a:lnTo>
                      <a:lnTo>
                        <a:pt x="22" y="7"/>
                      </a:lnTo>
                      <a:lnTo>
                        <a:pt x="18" y="3"/>
                      </a:lnTo>
                      <a:close/>
                    </a:path>
                  </a:pathLst>
                </a:custGeom>
                <a:noFill/>
                <a:ln w="9525">
                  <a:solidFill>
                    <a:srgbClr val="004250"/>
                  </a:solidFill>
                  <a:round/>
                </a:ln>
              </p:spPr>
              <p:txBody>
                <a:bodyPr/>
                <a:lstStyle/>
                <a:p>
                  <a:endParaRPr lang="zh-CN" altLang="en-US" sz="100">
                    <a:solidFill>
                      <a:schemeClr val="tx1"/>
                    </a:solidFill>
                  </a:endParaRPr>
                </a:p>
              </p:txBody>
            </p:sp>
            <p:sp>
              <p:nvSpPr>
                <p:cNvPr id="519" name="Freeform 131"/>
                <p:cNvSpPr>
                  <a:spLocks noChangeAspect="1"/>
                </p:cNvSpPr>
                <p:nvPr/>
              </p:nvSpPr>
              <p:spPr bwMode="auto">
                <a:xfrm>
                  <a:off x="5254" y="2544"/>
                  <a:ext cx="23" cy="112"/>
                </a:xfrm>
                <a:custGeom>
                  <a:avLst/>
                  <a:gdLst>
                    <a:gd name="T0" fmla="*/ 0 w 52"/>
                    <a:gd name="T1" fmla="*/ 0 h 251"/>
                    <a:gd name="T2" fmla="*/ 0 w 52"/>
                    <a:gd name="T3" fmla="*/ 0 h 251"/>
                    <a:gd name="T4" fmla="*/ 0 w 52"/>
                    <a:gd name="T5" fmla="*/ 0 h 251"/>
                    <a:gd name="T6" fmla="*/ 0 w 52"/>
                    <a:gd name="T7" fmla="*/ 0 h 251"/>
                    <a:gd name="T8" fmla="*/ 0 w 52"/>
                    <a:gd name="T9" fmla="*/ 0 h 251"/>
                    <a:gd name="T10" fmla="*/ 0 w 52"/>
                    <a:gd name="T11" fmla="*/ 0 h 251"/>
                    <a:gd name="T12" fmla="*/ 0 w 52"/>
                    <a:gd name="T13" fmla="*/ 0 h 251"/>
                    <a:gd name="T14" fmla="*/ 0 w 52"/>
                    <a:gd name="T15" fmla="*/ 0 h 251"/>
                    <a:gd name="T16" fmla="*/ 0 w 52"/>
                    <a:gd name="T17" fmla="*/ 0 h 251"/>
                    <a:gd name="T18" fmla="*/ 0 w 52"/>
                    <a:gd name="T19" fmla="*/ 0 h 251"/>
                    <a:gd name="T20" fmla="*/ 0 w 52"/>
                    <a:gd name="T21" fmla="*/ 0 h 251"/>
                    <a:gd name="T22" fmla="*/ 0 w 52"/>
                    <a:gd name="T23" fmla="*/ 0 h 251"/>
                    <a:gd name="T24" fmla="*/ 0 w 52"/>
                    <a:gd name="T25" fmla="*/ 0 h 251"/>
                    <a:gd name="T26" fmla="*/ 0 w 52"/>
                    <a:gd name="T27" fmla="*/ 0 h 251"/>
                    <a:gd name="T28" fmla="*/ 0 w 52"/>
                    <a:gd name="T29" fmla="*/ 0 h 251"/>
                    <a:gd name="T30" fmla="*/ 0 w 52"/>
                    <a:gd name="T31" fmla="*/ 0 h 251"/>
                    <a:gd name="T32" fmla="*/ 0 w 52"/>
                    <a:gd name="T33" fmla="*/ 0 h 251"/>
                    <a:gd name="T34" fmla="*/ 0 w 52"/>
                    <a:gd name="T35" fmla="*/ 0 h 251"/>
                    <a:gd name="T36" fmla="*/ 0 w 52"/>
                    <a:gd name="T37" fmla="*/ 0 h 251"/>
                    <a:gd name="T38" fmla="*/ 0 w 52"/>
                    <a:gd name="T39" fmla="*/ 0 h 251"/>
                    <a:gd name="T40" fmla="*/ 0 w 52"/>
                    <a:gd name="T41" fmla="*/ 0 h 251"/>
                    <a:gd name="T42" fmla="*/ 0 w 52"/>
                    <a:gd name="T43" fmla="*/ 0 h 251"/>
                    <a:gd name="T44" fmla="*/ 0 w 52"/>
                    <a:gd name="T45" fmla="*/ 0 h 251"/>
                    <a:gd name="T46" fmla="*/ 0 w 52"/>
                    <a:gd name="T47" fmla="*/ 0 h 251"/>
                    <a:gd name="T48" fmla="*/ 0 w 52"/>
                    <a:gd name="T49" fmla="*/ 0 h 251"/>
                    <a:gd name="T50" fmla="*/ 0 w 52"/>
                    <a:gd name="T51" fmla="*/ 0 h 251"/>
                    <a:gd name="T52" fmla="*/ 0 w 52"/>
                    <a:gd name="T53" fmla="*/ 0 h 251"/>
                    <a:gd name="T54" fmla="*/ 0 w 52"/>
                    <a:gd name="T55" fmla="*/ 0 h 251"/>
                    <a:gd name="T56" fmla="*/ 0 w 52"/>
                    <a:gd name="T57" fmla="*/ 0 h 251"/>
                    <a:gd name="T58" fmla="*/ 0 w 52"/>
                    <a:gd name="T59" fmla="*/ 0 h 251"/>
                    <a:gd name="T60" fmla="*/ 0 w 52"/>
                    <a:gd name="T61" fmla="*/ 0 h 251"/>
                    <a:gd name="T62" fmla="*/ 0 w 52"/>
                    <a:gd name="T63" fmla="*/ 0 h 251"/>
                    <a:gd name="T64" fmla="*/ 0 w 52"/>
                    <a:gd name="T65" fmla="*/ 0 h 251"/>
                    <a:gd name="T66" fmla="*/ 0 w 52"/>
                    <a:gd name="T67" fmla="*/ 0 h 251"/>
                    <a:gd name="T68" fmla="*/ 0 w 52"/>
                    <a:gd name="T69" fmla="*/ 0 h 251"/>
                    <a:gd name="T70" fmla="*/ 0 w 52"/>
                    <a:gd name="T71" fmla="*/ 0 h 251"/>
                    <a:gd name="T72" fmla="*/ 0 w 52"/>
                    <a:gd name="T73" fmla="*/ 0 h 251"/>
                    <a:gd name="T74" fmla="*/ 0 w 52"/>
                    <a:gd name="T75" fmla="*/ 0 h 251"/>
                    <a:gd name="T76" fmla="*/ 0 w 52"/>
                    <a:gd name="T77" fmla="*/ 0 h 251"/>
                    <a:gd name="T78" fmla="*/ 0 w 52"/>
                    <a:gd name="T79" fmla="*/ 0 h 251"/>
                    <a:gd name="T80" fmla="*/ 0 w 52"/>
                    <a:gd name="T81" fmla="*/ 0 h 251"/>
                    <a:gd name="T82" fmla="*/ 0 w 52"/>
                    <a:gd name="T83" fmla="*/ 0 h 251"/>
                    <a:gd name="T84" fmla="*/ 0 w 52"/>
                    <a:gd name="T85" fmla="*/ 0 h 251"/>
                    <a:gd name="T86" fmla="*/ 0 w 52"/>
                    <a:gd name="T87" fmla="*/ 0 h 251"/>
                    <a:gd name="T88" fmla="*/ 0 w 52"/>
                    <a:gd name="T89" fmla="*/ 0 h 251"/>
                    <a:gd name="T90" fmla="*/ 0 w 52"/>
                    <a:gd name="T91" fmla="*/ 0 h 251"/>
                    <a:gd name="T92" fmla="*/ 0 w 52"/>
                    <a:gd name="T93" fmla="*/ 0 h 251"/>
                    <a:gd name="T94" fmla="*/ 0 w 52"/>
                    <a:gd name="T95" fmla="*/ 0 h 251"/>
                    <a:gd name="T96" fmla="*/ 0 w 52"/>
                    <a:gd name="T97" fmla="*/ 0 h 2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2"/>
                    <a:gd name="T148" fmla="*/ 0 h 251"/>
                    <a:gd name="T149" fmla="*/ 52 w 52"/>
                    <a:gd name="T150" fmla="*/ 251 h 2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2" h="251">
                      <a:moveTo>
                        <a:pt x="0" y="0"/>
                      </a:moveTo>
                      <a:lnTo>
                        <a:pt x="3" y="31"/>
                      </a:lnTo>
                      <a:lnTo>
                        <a:pt x="7" y="63"/>
                      </a:lnTo>
                      <a:lnTo>
                        <a:pt x="11" y="92"/>
                      </a:lnTo>
                      <a:lnTo>
                        <a:pt x="14" y="114"/>
                      </a:lnTo>
                      <a:lnTo>
                        <a:pt x="17" y="131"/>
                      </a:lnTo>
                      <a:lnTo>
                        <a:pt x="18" y="150"/>
                      </a:lnTo>
                      <a:lnTo>
                        <a:pt x="18" y="165"/>
                      </a:lnTo>
                      <a:lnTo>
                        <a:pt x="15" y="176"/>
                      </a:lnTo>
                      <a:lnTo>
                        <a:pt x="13" y="185"/>
                      </a:lnTo>
                      <a:lnTo>
                        <a:pt x="11" y="192"/>
                      </a:lnTo>
                      <a:lnTo>
                        <a:pt x="10" y="199"/>
                      </a:lnTo>
                      <a:lnTo>
                        <a:pt x="10" y="203"/>
                      </a:lnTo>
                      <a:lnTo>
                        <a:pt x="11" y="206"/>
                      </a:lnTo>
                      <a:lnTo>
                        <a:pt x="11" y="208"/>
                      </a:lnTo>
                      <a:lnTo>
                        <a:pt x="11" y="212"/>
                      </a:lnTo>
                      <a:lnTo>
                        <a:pt x="11" y="215"/>
                      </a:lnTo>
                      <a:lnTo>
                        <a:pt x="10" y="218"/>
                      </a:lnTo>
                      <a:lnTo>
                        <a:pt x="10" y="220"/>
                      </a:lnTo>
                      <a:lnTo>
                        <a:pt x="9" y="223"/>
                      </a:lnTo>
                      <a:lnTo>
                        <a:pt x="9" y="226"/>
                      </a:lnTo>
                      <a:lnTo>
                        <a:pt x="9" y="229"/>
                      </a:lnTo>
                      <a:lnTo>
                        <a:pt x="10" y="235"/>
                      </a:lnTo>
                      <a:lnTo>
                        <a:pt x="11" y="241"/>
                      </a:lnTo>
                      <a:lnTo>
                        <a:pt x="12" y="245"/>
                      </a:lnTo>
                      <a:lnTo>
                        <a:pt x="13" y="249"/>
                      </a:lnTo>
                      <a:lnTo>
                        <a:pt x="17" y="250"/>
                      </a:lnTo>
                      <a:lnTo>
                        <a:pt x="19" y="251"/>
                      </a:lnTo>
                      <a:lnTo>
                        <a:pt x="22" y="251"/>
                      </a:lnTo>
                      <a:lnTo>
                        <a:pt x="28" y="250"/>
                      </a:lnTo>
                      <a:lnTo>
                        <a:pt x="36" y="249"/>
                      </a:lnTo>
                      <a:lnTo>
                        <a:pt x="45" y="248"/>
                      </a:lnTo>
                      <a:lnTo>
                        <a:pt x="52" y="248"/>
                      </a:lnTo>
                      <a:lnTo>
                        <a:pt x="47" y="234"/>
                      </a:lnTo>
                      <a:lnTo>
                        <a:pt x="40" y="220"/>
                      </a:lnTo>
                      <a:lnTo>
                        <a:pt x="34" y="208"/>
                      </a:lnTo>
                      <a:lnTo>
                        <a:pt x="28" y="205"/>
                      </a:lnTo>
                      <a:lnTo>
                        <a:pt x="29" y="187"/>
                      </a:lnTo>
                      <a:lnTo>
                        <a:pt x="29" y="164"/>
                      </a:lnTo>
                      <a:lnTo>
                        <a:pt x="28" y="141"/>
                      </a:lnTo>
                      <a:lnTo>
                        <a:pt x="27" y="121"/>
                      </a:lnTo>
                      <a:lnTo>
                        <a:pt x="25" y="100"/>
                      </a:lnTo>
                      <a:lnTo>
                        <a:pt x="20" y="77"/>
                      </a:lnTo>
                      <a:lnTo>
                        <a:pt x="15" y="57"/>
                      </a:lnTo>
                      <a:lnTo>
                        <a:pt x="11" y="40"/>
                      </a:lnTo>
                      <a:lnTo>
                        <a:pt x="7" y="30"/>
                      </a:lnTo>
                      <a:lnTo>
                        <a:pt x="4" y="19"/>
                      </a:lnTo>
                      <a:lnTo>
                        <a:pt x="2"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520" name="Freeform 132"/>
                <p:cNvSpPr>
                  <a:spLocks noChangeAspect="1"/>
                </p:cNvSpPr>
                <p:nvPr/>
              </p:nvSpPr>
              <p:spPr bwMode="auto">
                <a:xfrm>
                  <a:off x="5224" y="2599"/>
                  <a:ext cx="16" cy="38"/>
                </a:xfrm>
                <a:custGeom>
                  <a:avLst/>
                  <a:gdLst>
                    <a:gd name="T0" fmla="*/ 1 w 32"/>
                    <a:gd name="T1" fmla="*/ 0 h 83"/>
                    <a:gd name="T2" fmla="*/ 1 w 32"/>
                    <a:gd name="T3" fmla="*/ 0 h 83"/>
                    <a:gd name="T4" fmla="*/ 1 w 32"/>
                    <a:gd name="T5" fmla="*/ 0 h 83"/>
                    <a:gd name="T6" fmla="*/ 0 w 32"/>
                    <a:gd name="T7" fmla="*/ 0 h 83"/>
                    <a:gd name="T8" fmla="*/ 0 w 32"/>
                    <a:gd name="T9" fmla="*/ 0 h 83"/>
                    <a:gd name="T10" fmla="*/ 1 w 32"/>
                    <a:gd name="T11" fmla="*/ 0 h 83"/>
                    <a:gd name="T12" fmla="*/ 1 w 32"/>
                    <a:gd name="T13" fmla="*/ 0 h 83"/>
                    <a:gd name="T14" fmla="*/ 1 w 32"/>
                    <a:gd name="T15" fmla="*/ 0 h 83"/>
                    <a:gd name="T16" fmla="*/ 1 w 32"/>
                    <a:gd name="T17" fmla="*/ 0 h 83"/>
                    <a:gd name="T18" fmla="*/ 1 w 32"/>
                    <a:gd name="T19" fmla="*/ 0 h 83"/>
                    <a:gd name="T20" fmla="*/ 1 w 32"/>
                    <a:gd name="T21" fmla="*/ 0 h 83"/>
                    <a:gd name="T22" fmla="*/ 1 w 32"/>
                    <a:gd name="T23" fmla="*/ 0 h 83"/>
                    <a:gd name="T24" fmla="*/ 1 w 32"/>
                    <a:gd name="T25" fmla="*/ 0 h 83"/>
                    <a:gd name="T26" fmla="*/ 1 w 32"/>
                    <a:gd name="T27" fmla="*/ 0 h 83"/>
                    <a:gd name="T28" fmla="*/ 1 w 32"/>
                    <a:gd name="T29" fmla="*/ 0 h 83"/>
                    <a:gd name="T30" fmla="*/ 1 w 32"/>
                    <a:gd name="T31" fmla="*/ 0 h 83"/>
                    <a:gd name="T32" fmla="*/ 1 w 32"/>
                    <a:gd name="T33" fmla="*/ 0 h 83"/>
                    <a:gd name="T34" fmla="*/ 1 w 32"/>
                    <a:gd name="T35" fmla="*/ 0 h 83"/>
                    <a:gd name="T36" fmla="*/ 1 w 32"/>
                    <a:gd name="T37" fmla="*/ 0 h 83"/>
                    <a:gd name="T38" fmla="*/ 1 w 32"/>
                    <a:gd name="T39" fmla="*/ 0 h 83"/>
                    <a:gd name="T40" fmla="*/ 1 w 32"/>
                    <a:gd name="T41" fmla="*/ 0 h 83"/>
                    <a:gd name="T42" fmla="*/ 1 w 32"/>
                    <a:gd name="T43" fmla="*/ 0 h 83"/>
                    <a:gd name="T44" fmla="*/ 1 w 32"/>
                    <a:gd name="T45" fmla="*/ 0 h 83"/>
                    <a:gd name="T46" fmla="*/ 1 w 32"/>
                    <a:gd name="T47" fmla="*/ 0 h 83"/>
                    <a:gd name="T48" fmla="*/ 1 w 32"/>
                    <a:gd name="T49" fmla="*/ 0 h 83"/>
                    <a:gd name="T50" fmla="*/ 1 w 32"/>
                    <a:gd name="T51" fmla="*/ 0 h 83"/>
                    <a:gd name="T52" fmla="*/ 1 w 32"/>
                    <a:gd name="T53" fmla="*/ 0 h 83"/>
                    <a:gd name="T54" fmla="*/ 1 w 32"/>
                    <a:gd name="T55" fmla="*/ 0 h 83"/>
                    <a:gd name="T56" fmla="*/ 1 w 32"/>
                    <a:gd name="T57" fmla="*/ 0 h 83"/>
                    <a:gd name="T58" fmla="*/ 1 w 32"/>
                    <a:gd name="T59" fmla="*/ 0 h 83"/>
                    <a:gd name="T60" fmla="*/ 1 w 32"/>
                    <a:gd name="T61" fmla="*/ 0 h 83"/>
                    <a:gd name="T62" fmla="*/ 1 w 32"/>
                    <a:gd name="T63" fmla="*/ 0 h 83"/>
                    <a:gd name="T64" fmla="*/ 1 w 32"/>
                    <a:gd name="T65" fmla="*/ 0 h 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83"/>
                    <a:gd name="T101" fmla="*/ 32 w 32"/>
                    <a:gd name="T102" fmla="*/ 83 h 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83">
                      <a:moveTo>
                        <a:pt x="21" y="83"/>
                      </a:moveTo>
                      <a:lnTo>
                        <a:pt x="9" y="80"/>
                      </a:lnTo>
                      <a:lnTo>
                        <a:pt x="2" y="74"/>
                      </a:lnTo>
                      <a:lnTo>
                        <a:pt x="0" y="66"/>
                      </a:lnTo>
                      <a:lnTo>
                        <a:pt x="0" y="58"/>
                      </a:lnTo>
                      <a:lnTo>
                        <a:pt x="1" y="50"/>
                      </a:lnTo>
                      <a:lnTo>
                        <a:pt x="3" y="43"/>
                      </a:lnTo>
                      <a:lnTo>
                        <a:pt x="6" y="37"/>
                      </a:lnTo>
                      <a:lnTo>
                        <a:pt x="7" y="35"/>
                      </a:lnTo>
                      <a:lnTo>
                        <a:pt x="10" y="24"/>
                      </a:lnTo>
                      <a:lnTo>
                        <a:pt x="13" y="16"/>
                      </a:lnTo>
                      <a:lnTo>
                        <a:pt x="15" y="10"/>
                      </a:lnTo>
                      <a:lnTo>
                        <a:pt x="15" y="6"/>
                      </a:lnTo>
                      <a:lnTo>
                        <a:pt x="16" y="5"/>
                      </a:lnTo>
                      <a:lnTo>
                        <a:pt x="16" y="4"/>
                      </a:lnTo>
                      <a:lnTo>
                        <a:pt x="16" y="1"/>
                      </a:lnTo>
                      <a:lnTo>
                        <a:pt x="16" y="0"/>
                      </a:lnTo>
                      <a:lnTo>
                        <a:pt x="21" y="3"/>
                      </a:lnTo>
                      <a:lnTo>
                        <a:pt x="25" y="5"/>
                      </a:lnTo>
                      <a:lnTo>
                        <a:pt x="29" y="8"/>
                      </a:lnTo>
                      <a:lnTo>
                        <a:pt x="31" y="10"/>
                      </a:lnTo>
                      <a:lnTo>
                        <a:pt x="31" y="16"/>
                      </a:lnTo>
                      <a:lnTo>
                        <a:pt x="31" y="23"/>
                      </a:lnTo>
                      <a:lnTo>
                        <a:pt x="31" y="30"/>
                      </a:lnTo>
                      <a:lnTo>
                        <a:pt x="31" y="36"/>
                      </a:lnTo>
                      <a:lnTo>
                        <a:pt x="32" y="42"/>
                      </a:lnTo>
                      <a:lnTo>
                        <a:pt x="32" y="48"/>
                      </a:lnTo>
                      <a:lnTo>
                        <a:pt x="32" y="53"/>
                      </a:lnTo>
                      <a:lnTo>
                        <a:pt x="31" y="59"/>
                      </a:lnTo>
                      <a:lnTo>
                        <a:pt x="27" y="65"/>
                      </a:lnTo>
                      <a:lnTo>
                        <a:pt x="25" y="73"/>
                      </a:lnTo>
                      <a:lnTo>
                        <a:pt x="22" y="79"/>
                      </a:lnTo>
                      <a:lnTo>
                        <a:pt x="21" y="83"/>
                      </a:lnTo>
                      <a:close/>
                    </a:path>
                  </a:pathLst>
                </a:custGeom>
                <a:noFill/>
                <a:ln w="9525">
                  <a:solidFill>
                    <a:srgbClr val="004250"/>
                  </a:solidFill>
                  <a:round/>
                </a:ln>
              </p:spPr>
              <p:txBody>
                <a:bodyPr/>
                <a:lstStyle/>
                <a:p>
                  <a:endParaRPr lang="zh-CN" altLang="en-US" sz="100">
                    <a:solidFill>
                      <a:schemeClr val="tx1"/>
                    </a:solidFill>
                  </a:endParaRPr>
                </a:p>
              </p:txBody>
            </p:sp>
            <p:sp>
              <p:nvSpPr>
                <p:cNvPr id="521" name="Freeform 133"/>
                <p:cNvSpPr>
                  <a:spLocks noChangeAspect="1"/>
                </p:cNvSpPr>
                <p:nvPr/>
              </p:nvSpPr>
              <p:spPr bwMode="auto">
                <a:xfrm>
                  <a:off x="5227" y="2160"/>
                  <a:ext cx="12" cy="36"/>
                </a:xfrm>
                <a:custGeom>
                  <a:avLst/>
                  <a:gdLst>
                    <a:gd name="T0" fmla="*/ 0 w 27"/>
                    <a:gd name="T1" fmla="*/ 0 h 81"/>
                    <a:gd name="T2" fmla="*/ 0 w 27"/>
                    <a:gd name="T3" fmla="*/ 0 h 81"/>
                    <a:gd name="T4" fmla="*/ 0 w 27"/>
                    <a:gd name="T5" fmla="*/ 0 h 81"/>
                    <a:gd name="T6" fmla="*/ 0 w 27"/>
                    <a:gd name="T7" fmla="*/ 0 h 81"/>
                    <a:gd name="T8" fmla="*/ 0 w 27"/>
                    <a:gd name="T9" fmla="*/ 0 h 81"/>
                    <a:gd name="T10" fmla="*/ 0 w 27"/>
                    <a:gd name="T11" fmla="*/ 0 h 81"/>
                    <a:gd name="T12" fmla="*/ 0 w 27"/>
                    <a:gd name="T13" fmla="*/ 0 h 81"/>
                    <a:gd name="T14" fmla="*/ 0 w 27"/>
                    <a:gd name="T15" fmla="*/ 0 h 81"/>
                    <a:gd name="T16" fmla="*/ 0 w 27"/>
                    <a:gd name="T17" fmla="*/ 0 h 81"/>
                    <a:gd name="T18" fmla="*/ 0 w 27"/>
                    <a:gd name="T19" fmla="*/ 0 h 81"/>
                    <a:gd name="T20" fmla="*/ 0 w 27"/>
                    <a:gd name="T21" fmla="*/ 0 h 81"/>
                    <a:gd name="T22" fmla="*/ 0 w 27"/>
                    <a:gd name="T23" fmla="*/ 0 h 81"/>
                    <a:gd name="T24" fmla="*/ 0 w 27"/>
                    <a:gd name="T25" fmla="*/ 0 h 81"/>
                    <a:gd name="T26" fmla="*/ 0 w 27"/>
                    <a:gd name="T27" fmla="*/ 0 h 81"/>
                    <a:gd name="T28" fmla="*/ 0 w 27"/>
                    <a:gd name="T29" fmla="*/ 0 h 81"/>
                    <a:gd name="T30" fmla="*/ 0 w 27"/>
                    <a:gd name="T31" fmla="*/ 0 h 81"/>
                    <a:gd name="T32" fmla="*/ 0 w 27"/>
                    <a:gd name="T33" fmla="*/ 0 h 81"/>
                    <a:gd name="T34" fmla="*/ 0 w 27"/>
                    <a:gd name="T35" fmla="*/ 0 h 81"/>
                    <a:gd name="T36" fmla="*/ 0 w 27"/>
                    <a:gd name="T37" fmla="*/ 0 h 81"/>
                    <a:gd name="T38" fmla="*/ 0 w 27"/>
                    <a:gd name="T39" fmla="*/ 0 h 81"/>
                    <a:gd name="T40" fmla="*/ 0 w 27"/>
                    <a:gd name="T41" fmla="*/ 0 h 81"/>
                    <a:gd name="T42" fmla="*/ 0 w 27"/>
                    <a:gd name="T43" fmla="*/ 0 h 81"/>
                    <a:gd name="T44" fmla="*/ 0 w 27"/>
                    <a:gd name="T45" fmla="*/ 0 h 81"/>
                    <a:gd name="T46" fmla="*/ 0 w 27"/>
                    <a:gd name="T47" fmla="*/ 0 h 81"/>
                    <a:gd name="T48" fmla="*/ 0 w 27"/>
                    <a:gd name="T49" fmla="*/ 0 h 81"/>
                    <a:gd name="T50" fmla="*/ 0 w 27"/>
                    <a:gd name="T51" fmla="*/ 0 h 81"/>
                    <a:gd name="T52" fmla="*/ 0 w 27"/>
                    <a:gd name="T53" fmla="*/ 0 h 81"/>
                    <a:gd name="T54" fmla="*/ 0 w 27"/>
                    <a:gd name="T55" fmla="*/ 0 h 81"/>
                    <a:gd name="T56" fmla="*/ 0 w 27"/>
                    <a:gd name="T57" fmla="*/ 0 h 81"/>
                    <a:gd name="T58" fmla="*/ 0 w 27"/>
                    <a:gd name="T59" fmla="*/ 0 h 81"/>
                    <a:gd name="T60" fmla="*/ 0 w 27"/>
                    <a:gd name="T61" fmla="*/ 0 h 81"/>
                    <a:gd name="T62" fmla="*/ 0 w 27"/>
                    <a:gd name="T63" fmla="*/ 0 h 81"/>
                    <a:gd name="T64" fmla="*/ 0 w 27"/>
                    <a:gd name="T65" fmla="*/ 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1"/>
                    <a:gd name="T101" fmla="*/ 27 w 27"/>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1">
                      <a:moveTo>
                        <a:pt x="10" y="70"/>
                      </a:moveTo>
                      <a:lnTo>
                        <a:pt x="7" y="66"/>
                      </a:lnTo>
                      <a:lnTo>
                        <a:pt x="4" y="60"/>
                      </a:lnTo>
                      <a:lnTo>
                        <a:pt x="2" y="54"/>
                      </a:lnTo>
                      <a:lnTo>
                        <a:pt x="0" y="50"/>
                      </a:lnTo>
                      <a:lnTo>
                        <a:pt x="4" y="40"/>
                      </a:lnTo>
                      <a:lnTo>
                        <a:pt x="6" y="25"/>
                      </a:lnTo>
                      <a:lnTo>
                        <a:pt x="7" y="12"/>
                      </a:lnTo>
                      <a:lnTo>
                        <a:pt x="6" y="0"/>
                      </a:lnTo>
                      <a:lnTo>
                        <a:pt x="10" y="8"/>
                      </a:lnTo>
                      <a:lnTo>
                        <a:pt x="13" y="15"/>
                      </a:lnTo>
                      <a:lnTo>
                        <a:pt x="18" y="21"/>
                      </a:lnTo>
                      <a:lnTo>
                        <a:pt x="22" y="25"/>
                      </a:lnTo>
                      <a:lnTo>
                        <a:pt x="22" y="31"/>
                      </a:lnTo>
                      <a:lnTo>
                        <a:pt x="25" y="37"/>
                      </a:lnTo>
                      <a:lnTo>
                        <a:pt x="26" y="43"/>
                      </a:lnTo>
                      <a:lnTo>
                        <a:pt x="27" y="47"/>
                      </a:lnTo>
                      <a:lnTo>
                        <a:pt x="26" y="53"/>
                      </a:lnTo>
                      <a:lnTo>
                        <a:pt x="25" y="61"/>
                      </a:lnTo>
                      <a:lnTo>
                        <a:pt x="23" y="68"/>
                      </a:lnTo>
                      <a:lnTo>
                        <a:pt x="23" y="74"/>
                      </a:lnTo>
                      <a:lnTo>
                        <a:pt x="23" y="77"/>
                      </a:lnTo>
                      <a:lnTo>
                        <a:pt x="23" y="80"/>
                      </a:lnTo>
                      <a:lnTo>
                        <a:pt x="21" y="81"/>
                      </a:lnTo>
                      <a:lnTo>
                        <a:pt x="19" y="81"/>
                      </a:lnTo>
                      <a:lnTo>
                        <a:pt x="17" y="80"/>
                      </a:lnTo>
                      <a:lnTo>
                        <a:pt x="15" y="80"/>
                      </a:lnTo>
                      <a:lnTo>
                        <a:pt x="14" y="80"/>
                      </a:lnTo>
                      <a:lnTo>
                        <a:pt x="13" y="80"/>
                      </a:lnTo>
                      <a:lnTo>
                        <a:pt x="12" y="77"/>
                      </a:lnTo>
                      <a:lnTo>
                        <a:pt x="12" y="75"/>
                      </a:lnTo>
                      <a:lnTo>
                        <a:pt x="11" y="73"/>
                      </a:lnTo>
                      <a:lnTo>
                        <a:pt x="10" y="70"/>
                      </a:lnTo>
                      <a:close/>
                    </a:path>
                  </a:pathLst>
                </a:custGeom>
                <a:noFill/>
                <a:ln w="9525">
                  <a:solidFill>
                    <a:srgbClr val="004250"/>
                  </a:solidFill>
                  <a:round/>
                </a:ln>
              </p:spPr>
              <p:txBody>
                <a:bodyPr/>
                <a:lstStyle/>
                <a:p>
                  <a:endParaRPr lang="zh-CN" altLang="en-US" sz="100">
                    <a:solidFill>
                      <a:schemeClr val="tx1"/>
                    </a:solidFill>
                  </a:endParaRPr>
                </a:p>
              </p:txBody>
            </p:sp>
            <p:sp>
              <p:nvSpPr>
                <p:cNvPr id="522" name="Freeform 134"/>
                <p:cNvSpPr>
                  <a:spLocks noChangeAspect="1"/>
                </p:cNvSpPr>
                <p:nvPr/>
              </p:nvSpPr>
              <p:spPr bwMode="auto">
                <a:xfrm>
                  <a:off x="5155" y="2391"/>
                  <a:ext cx="18" cy="26"/>
                </a:xfrm>
                <a:custGeom>
                  <a:avLst/>
                  <a:gdLst>
                    <a:gd name="T0" fmla="*/ 0 w 40"/>
                    <a:gd name="T1" fmla="*/ 0 h 57"/>
                    <a:gd name="T2" fmla="*/ 0 w 40"/>
                    <a:gd name="T3" fmla="*/ 0 h 57"/>
                    <a:gd name="T4" fmla="*/ 0 w 40"/>
                    <a:gd name="T5" fmla="*/ 0 h 57"/>
                    <a:gd name="T6" fmla="*/ 0 w 40"/>
                    <a:gd name="T7" fmla="*/ 0 h 57"/>
                    <a:gd name="T8" fmla="*/ 0 w 40"/>
                    <a:gd name="T9" fmla="*/ 0 h 57"/>
                    <a:gd name="T10" fmla="*/ 0 w 40"/>
                    <a:gd name="T11" fmla="*/ 0 h 57"/>
                    <a:gd name="T12" fmla="*/ 0 w 40"/>
                    <a:gd name="T13" fmla="*/ 0 h 57"/>
                    <a:gd name="T14" fmla="*/ 0 w 40"/>
                    <a:gd name="T15" fmla="*/ 0 h 57"/>
                    <a:gd name="T16" fmla="*/ 0 w 40"/>
                    <a:gd name="T17" fmla="*/ 0 h 57"/>
                    <a:gd name="T18" fmla="*/ 0 w 40"/>
                    <a:gd name="T19" fmla="*/ 0 h 57"/>
                    <a:gd name="T20" fmla="*/ 0 w 40"/>
                    <a:gd name="T21" fmla="*/ 0 h 57"/>
                    <a:gd name="T22" fmla="*/ 0 w 40"/>
                    <a:gd name="T23" fmla="*/ 0 h 57"/>
                    <a:gd name="T24" fmla="*/ 0 w 40"/>
                    <a:gd name="T25" fmla="*/ 0 h 57"/>
                    <a:gd name="T26" fmla="*/ 0 w 40"/>
                    <a:gd name="T27" fmla="*/ 0 h 57"/>
                    <a:gd name="T28" fmla="*/ 0 w 40"/>
                    <a:gd name="T29" fmla="*/ 0 h 57"/>
                    <a:gd name="T30" fmla="*/ 0 w 40"/>
                    <a:gd name="T31" fmla="*/ 0 h 57"/>
                    <a:gd name="T32" fmla="*/ 0 w 40"/>
                    <a:gd name="T33" fmla="*/ 0 h 57"/>
                    <a:gd name="T34" fmla="*/ 0 w 40"/>
                    <a:gd name="T35" fmla="*/ 0 h 57"/>
                    <a:gd name="T36" fmla="*/ 0 w 40"/>
                    <a:gd name="T37" fmla="*/ 0 h 57"/>
                    <a:gd name="T38" fmla="*/ 0 w 40"/>
                    <a:gd name="T39" fmla="*/ 0 h 57"/>
                    <a:gd name="T40" fmla="*/ 0 w 40"/>
                    <a:gd name="T41" fmla="*/ 0 h 57"/>
                    <a:gd name="T42" fmla="*/ 0 w 40"/>
                    <a:gd name="T43" fmla="*/ 0 h 57"/>
                    <a:gd name="T44" fmla="*/ 0 w 40"/>
                    <a:gd name="T45" fmla="*/ 0 h 57"/>
                    <a:gd name="T46" fmla="*/ 0 w 40"/>
                    <a:gd name="T47" fmla="*/ 0 h 57"/>
                    <a:gd name="T48" fmla="*/ 0 w 40"/>
                    <a:gd name="T49" fmla="*/ 0 h 57"/>
                    <a:gd name="T50" fmla="*/ 0 w 40"/>
                    <a:gd name="T51" fmla="*/ 0 h 57"/>
                    <a:gd name="T52" fmla="*/ 0 w 40"/>
                    <a:gd name="T53" fmla="*/ 0 h 57"/>
                    <a:gd name="T54" fmla="*/ 0 w 40"/>
                    <a:gd name="T55" fmla="*/ 0 h 57"/>
                    <a:gd name="T56" fmla="*/ 0 w 40"/>
                    <a:gd name="T57" fmla="*/ 0 h 57"/>
                    <a:gd name="T58" fmla="*/ 0 w 40"/>
                    <a:gd name="T59" fmla="*/ 0 h 57"/>
                    <a:gd name="T60" fmla="*/ 0 w 40"/>
                    <a:gd name="T61" fmla="*/ 0 h 57"/>
                    <a:gd name="T62" fmla="*/ 0 w 40"/>
                    <a:gd name="T63" fmla="*/ 0 h 57"/>
                    <a:gd name="T64" fmla="*/ 0 w 40"/>
                    <a:gd name="T65" fmla="*/ 0 h 57"/>
                    <a:gd name="T66" fmla="*/ 0 w 40"/>
                    <a:gd name="T67" fmla="*/ 0 h 57"/>
                    <a:gd name="T68" fmla="*/ 0 w 40"/>
                    <a:gd name="T69" fmla="*/ 0 h 57"/>
                    <a:gd name="T70" fmla="*/ 0 w 40"/>
                    <a:gd name="T71" fmla="*/ 0 h 57"/>
                    <a:gd name="T72" fmla="*/ 0 w 40"/>
                    <a:gd name="T73" fmla="*/ 0 h 57"/>
                    <a:gd name="T74" fmla="*/ 0 w 40"/>
                    <a:gd name="T75" fmla="*/ 0 h 57"/>
                    <a:gd name="T76" fmla="*/ 0 w 40"/>
                    <a:gd name="T77" fmla="*/ 0 h 57"/>
                    <a:gd name="T78" fmla="*/ 0 w 40"/>
                    <a:gd name="T79" fmla="*/ 0 h 57"/>
                    <a:gd name="T80" fmla="*/ 0 w 40"/>
                    <a:gd name="T81" fmla="*/ 0 h 57"/>
                    <a:gd name="T82" fmla="*/ 0 w 40"/>
                    <a:gd name="T83" fmla="*/ 0 h 57"/>
                    <a:gd name="T84" fmla="*/ 0 w 40"/>
                    <a:gd name="T85" fmla="*/ 0 h 57"/>
                    <a:gd name="T86" fmla="*/ 0 w 40"/>
                    <a:gd name="T87" fmla="*/ 0 h 57"/>
                    <a:gd name="T88" fmla="*/ 0 w 40"/>
                    <a:gd name="T89" fmla="*/ 0 h 57"/>
                    <a:gd name="T90" fmla="*/ 0 w 40"/>
                    <a:gd name="T91" fmla="*/ 0 h 57"/>
                    <a:gd name="T92" fmla="*/ 0 w 40"/>
                    <a:gd name="T93" fmla="*/ 0 h 57"/>
                    <a:gd name="T94" fmla="*/ 0 w 40"/>
                    <a:gd name="T95" fmla="*/ 0 h 57"/>
                    <a:gd name="T96" fmla="*/ 0 w 40"/>
                    <a:gd name="T97" fmla="*/ 0 h 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
                    <a:gd name="T148" fmla="*/ 0 h 57"/>
                    <a:gd name="T149" fmla="*/ 40 w 40"/>
                    <a:gd name="T150" fmla="*/ 57 h 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 h="57">
                      <a:moveTo>
                        <a:pt x="16" y="57"/>
                      </a:moveTo>
                      <a:lnTo>
                        <a:pt x="9" y="52"/>
                      </a:lnTo>
                      <a:lnTo>
                        <a:pt x="3" y="45"/>
                      </a:lnTo>
                      <a:lnTo>
                        <a:pt x="0" y="39"/>
                      </a:lnTo>
                      <a:lnTo>
                        <a:pt x="1" y="33"/>
                      </a:lnTo>
                      <a:lnTo>
                        <a:pt x="6" y="26"/>
                      </a:lnTo>
                      <a:lnTo>
                        <a:pt x="11" y="19"/>
                      </a:lnTo>
                      <a:lnTo>
                        <a:pt x="16" y="12"/>
                      </a:lnTo>
                      <a:lnTo>
                        <a:pt x="18" y="7"/>
                      </a:lnTo>
                      <a:lnTo>
                        <a:pt x="20" y="3"/>
                      </a:lnTo>
                      <a:lnTo>
                        <a:pt x="24" y="0"/>
                      </a:lnTo>
                      <a:lnTo>
                        <a:pt x="28" y="1"/>
                      </a:lnTo>
                      <a:lnTo>
                        <a:pt x="33" y="4"/>
                      </a:lnTo>
                      <a:lnTo>
                        <a:pt x="36" y="9"/>
                      </a:lnTo>
                      <a:lnTo>
                        <a:pt x="39" y="12"/>
                      </a:lnTo>
                      <a:lnTo>
                        <a:pt x="40" y="15"/>
                      </a:lnTo>
                      <a:lnTo>
                        <a:pt x="40" y="17"/>
                      </a:lnTo>
                      <a:lnTo>
                        <a:pt x="40" y="22"/>
                      </a:lnTo>
                      <a:lnTo>
                        <a:pt x="39" y="27"/>
                      </a:lnTo>
                      <a:lnTo>
                        <a:pt x="39" y="34"/>
                      </a:lnTo>
                      <a:lnTo>
                        <a:pt x="37" y="38"/>
                      </a:lnTo>
                      <a:lnTo>
                        <a:pt x="35" y="40"/>
                      </a:lnTo>
                      <a:lnTo>
                        <a:pt x="33" y="42"/>
                      </a:lnTo>
                      <a:lnTo>
                        <a:pt x="31" y="46"/>
                      </a:lnTo>
                      <a:lnTo>
                        <a:pt x="29" y="47"/>
                      </a:lnTo>
                      <a:lnTo>
                        <a:pt x="28" y="48"/>
                      </a:lnTo>
                      <a:lnTo>
                        <a:pt x="27" y="47"/>
                      </a:lnTo>
                      <a:lnTo>
                        <a:pt x="26" y="46"/>
                      </a:lnTo>
                      <a:lnTo>
                        <a:pt x="26" y="44"/>
                      </a:lnTo>
                      <a:lnTo>
                        <a:pt x="26" y="41"/>
                      </a:lnTo>
                      <a:lnTo>
                        <a:pt x="26" y="39"/>
                      </a:lnTo>
                      <a:lnTo>
                        <a:pt x="26" y="38"/>
                      </a:lnTo>
                      <a:lnTo>
                        <a:pt x="25" y="37"/>
                      </a:lnTo>
                      <a:lnTo>
                        <a:pt x="24" y="35"/>
                      </a:lnTo>
                      <a:lnTo>
                        <a:pt x="21" y="35"/>
                      </a:lnTo>
                      <a:lnTo>
                        <a:pt x="19" y="35"/>
                      </a:lnTo>
                      <a:lnTo>
                        <a:pt x="18" y="35"/>
                      </a:lnTo>
                      <a:lnTo>
                        <a:pt x="18" y="37"/>
                      </a:lnTo>
                      <a:lnTo>
                        <a:pt x="17" y="39"/>
                      </a:lnTo>
                      <a:lnTo>
                        <a:pt x="16" y="40"/>
                      </a:lnTo>
                      <a:lnTo>
                        <a:pt x="16" y="42"/>
                      </a:lnTo>
                      <a:lnTo>
                        <a:pt x="17" y="44"/>
                      </a:lnTo>
                      <a:lnTo>
                        <a:pt x="17" y="47"/>
                      </a:lnTo>
                      <a:lnTo>
                        <a:pt x="18" y="49"/>
                      </a:lnTo>
                      <a:lnTo>
                        <a:pt x="18" y="52"/>
                      </a:lnTo>
                      <a:lnTo>
                        <a:pt x="18" y="54"/>
                      </a:lnTo>
                      <a:lnTo>
                        <a:pt x="19" y="56"/>
                      </a:lnTo>
                      <a:lnTo>
                        <a:pt x="18" y="57"/>
                      </a:lnTo>
                      <a:lnTo>
                        <a:pt x="16" y="57"/>
                      </a:lnTo>
                      <a:close/>
                    </a:path>
                  </a:pathLst>
                </a:custGeom>
                <a:noFill/>
                <a:ln w="9525">
                  <a:solidFill>
                    <a:srgbClr val="004250"/>
                  </a:solidFill>
                  <a:round/>
                </a:ln>
              </p:spPr>
              <p:txBody>
                <a:bodyPr/>
                <a:lstStyle/>
                <a:p>
                  <a:endParaRPr lang="zh-CN" altLang="en-US" sz="100">
                    <a:solidFill>
                      <a:schemeClr val="tx1"/>
                    </a:solidFill>
                  </a:endParaRPr>
                </a:p>
              </p:txBody>
            </p:sp>
            <p:sp>
              <p:nvSpPr>
                <p:cNvPr id="523" name="Freeform 135"/>
                <p:cNvSpPr>
                  <a:spLocks noChangeAspect="1"/>
                </p:cNvSpPr>
                <p:nvPr/>
              </p:nvSpPr>
              <p:spPr bwMode="auto">
                <a:xfrm>
                  <a:off x="5258" y="2133"/>
                  <a:ext cx="10"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w 25"/>
                    <a:gd name="T51" fmla="*/ 0 h 18"/>
                    <a:gd name="T52" fmla="*/ 0 w 25"/>
                    <a:gd name="T53" fmla="*/ 0 h 18"/>
                    <a:gd name="T54" fmla="*/ 0 w 25"/>
                    <a:gd name="T55" fmla="*/ 0 h 18"/>
                    <a:gd name="T56" fmla="*/ 0 w 25"/>
                    <a:gd name="T57" fmla="*/ 0 h 18"/>
                    <a:gd name="T58" fmla="*/ 0 w 25"/>
                    <a:gd name="T59" fmla="*/ 0 h 18"/>
                    <a:gd name="T60" fmla="*/ 0 w 25"/>
                    <a:gd name="T61" fmla="*/ 0 h 18"/>
                    <a:gd name="T62" fmla="*/ 0 w 25"/>
                    <a:gd name="T63" fmla="*/ 0 h 18"/>
                    <a:gd name="T64" fmla="*/ 0 w 25"/>
                    <a:gd name="T65" fmla="*/ 0 h 18"/>
                    <a:gd name="T66" fmla="*/ 0 w 25"/>
                    <a:gd name="T67" fmla="*/ 0 h 18"/>
                    <a:gd name="T68" fmla="*/ 0 w 25"/>
                    <a:gd name="T69" fmla="*/ 0 h 18"/>
                    <a:gd name="T70" fmla="*/ 0 w 25"/>
                    <a:gd name="T71" fmla="*/ 0 h 18"/>
                    <a:gd name="T72" fmla="*/ 0 w 25"/>
                    <a:gd name="T73" fmla="*/ 0 h 18"/>
                    <a:gd name="T74" fmla="*/ 0 w 25"/>
                    <a:gd name="T75" fmla="*/ 0 h 18"/>
                    <a:gd name="T76" fmla="*/ 0 w 25"/>
                    <a:gd name="T77" fmla="*/ 0 h 18"/>
                    <a:gd name="T78" fmla="*/ 0 w 25"/>
                    <a:gd name="T79" fmla="*/ 0 h 18"/>
                    <a:gd name="T80" fmla="*/ 0 w 25"/>
                    <a:gd name="T81" fmla="*/ 0 h 18"/>
                    <a:gd name="T82" fmla="*/ 0 w 25"/>
                    <a:gd name="T83" fmla="*/ 0 h 18"/>
                    <a:gd name="T84" fmla="*/ 0 w 25"/>
                    <a:gd name="T85" fmla="*/ 0 h 18"/>
                    <a:gd name="T86" fmla="*/ 0 w 25"/>
                    <a:gd name="T87" fmla="*/ 0 h 18"/>
                    <a:gd name="T88" fmla="*/ 0 w 25"/>
                    <a:gd name="T89" fmla="*/ 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
                    <a:gd name="T136" fmla="*/ 0 h 18"/>
                    <a:gd name="T137" fmla="*/ 25 w 25"/>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 h="18">
                      <a:moveTo>
                        <a:pt x="14" y="0"/>
                      </a:moveTo>
                      <a:lnTo>
                        <a:pt x="12" y="2"/>
                      </a:lnTo>
                      <a:lnTo>
                        <a:pt x="11" y="3"/>
                      </a:lnTo>
                      <a:lnTo>
                        <a:pt x="11" y="4"/>
                      </a:lnTo>
                      <a:lnTo>
                        <a:pt x="11" y="5"/>
                      </a:lnTo>
                      <a:lnTo>
                        <a:pt x="14" y="4"/>
                      </a:lnTo>
                      <a:lnTo>
                        <a:pt x="18" y="4"/>
                      </a:lnTo>
                      <a:lnTo>
                        <a:pt x="19" y="5"/>
                      </a:lnTo>
                      <a:lnTo>
                        <a:pt x="21" y="7"/>
                      </a:lnTo>
                      <a:lnTo>
                        <a:pt x="18" y="6"/>
                      </a:lnTo>
                      <a:lnTo>
                        <a:pt x="15" y="6"/>
                      </a:lnTo>
                      <a:lnTo>
                        <a:pt x="12" y="7"/>
                      </a:lnTo>
                      <a:lnTo>
                        <a:pt x="10" y="10"/>
                      </a:lnTo>
                      <a:lnTo>
                        <a:pt x="13" y="11"/>
                      </a:lnTo>
                      <a:lnTo>
                        <a:pt x="16" y="11"/>
                      </a:lnTo>
                      <a:lnTo>
                        <a:pt x="19" y="11"/>
                      </a:lnTo>
                      <a:lnTo>
                        <a:pt x="21" y="11"/>
                      </a:lnTo>
                      <a:lnTo>
                        <a:pt x="22" y="12"/>
                      </a:lnTo>
                      <a:lnTo>
                        <a:pt x="23" y="13"/>
                      </a:lnTo>
                      <a:lnTo>
                        <a:pt x="25" y="14"/>
                      </a:lnTo>
                      <a:lnTo>
                        <a:pt x="23" y="14"/>
                      </a:lnTo>
                      <a:lnTo>
                        <a:pt x="22" y="14"/>
                      </a:lnTo>
                      <a:lnTo>
                        <a:pt x="21" y="14"/>
                      </a:lnTo>
                      <a:lnTo>
                        <a:pt x="20" y="14"/>
                      </a:lnTo>
                      <a:lnTo>
                        <a:pt x="20" y="15"/>
                      </a:lnTo>
                      <a:lnTo>
                        <a:pt x="19" y="17"/>
                      </a:lnTo>
                      <a:lnTo>
                        <a:pt x="16" y="18"/>
                      </a:lnTo>
                      <a:lnTo>
                        <a:pt x="14" y="18"/>
                      </a:lnTo>
                      <a:lnTo>
                        <a:pt x="13" y="18"/>
                      </a:lnTo>
                      <a:lnTo>
                        <a:pt x="12" y="15"/>
                      </a:lnTo>
                      <a:lnTo>
                        <a:pt x="11" y="14"/>
                      </a:lnTo>
                      <a:lnTo>
                        <a:pt x="10" y="11"/>
                      </a:lnTo>
                      <a:lnTo>
                        <a:pt x="7" y="11"/>
                      </a:lnTo>
                      <a:lnTo>
                        <a:pt x="5" y="11"/>
                      </a:lnTo>
                      <a:lnTo>
                        <a:pt x="3" y="13"/>
                      </a:lnTo>
                      <a:lnTo>
                        <a:pt x="2" y="14"/>
                      </a:lnTo>
                      <a:lnTo>
                        <a:pt x="0" y="13"/>
                      </a:lnTo>
                      <a:lnTo>
                        <a:pt x="0" y="12"/>
                      </a:lnTo>
                      <a:lnTo>
                        <a:pt x="0" y="11"/>
                      </a:lnTo>
                      <a:lnTo>
                        <a:pt x="0" y="10"/>
                      </a:lnTo>
                      <a:lnTo>
                        <a:pt x="3" y="5"/>
                      </a:lnTo>
                      <a:lnTo>
                        <a:pt x="6" y="2"/>
                      </a:lnTo>
                      <a:lnTo>
                        <a:pt x="10" y="0"/>
                      </a:lnTo>
                      <a:lnTo>
                        <a:pt x="14" y="0"/>
                      </a:lnTo>
                      <a:close/>
                    </a:path>
                  </a:pathLst>
                </a:custGeom>
                <a:noFill/>
                <a:ln w="6350">
                  <a:solidFill>
                    <a:srgbClr val="004250"/>
                  </a:solidFill>
                  <a:round/>
                </a:ln>
              </p:spPr>
              <p:txBody>
                <a:bodyPr/>
                <a:lstStyle/>
                <a:p>
                  <a:endParaRPr lang="zh-CN" altLang="en-US" sz="100">
                    <a:solidFill>
                      <a:schemeClr val="tx1"/>
                    </a:solidFill>
                  </a:endParaRPr>
                </a:p>
              </p:txBody>
            </p:sp>
            <p:sp>
              <p:nvSpPr>
                <p:cNvPr id="524" name="Freeform 136"/>
                <p:cNvSpPr>
                  <a:spLocks noChangeAspect="1"/>
                </p:cNvSpPr>
                <p:nvPr/>
              </p:nvSpPr>
              <p:spPr bwMode="auto">
                <a:xfrm>
                  <a:off x="5261" y="2141"/>
                  <a:ext cx="5" cy="1"/>
                </a:xfrm>
                <a:custGeom>
                  <a:avLst/>
                  <a:gdLst>
                    <a:gd name="T0" fmla="*/ 0 w 11"/>
                    <a:gd name="T1" fmla="*/ 0 h 1"/>
                    <a:gd name="T2" fmla="*/ 0 w 11"/>
                    <a:gd name="T3" fmla="*/ 0 h 1"/>
                    <a:gd name="T4" fmla="*/ 0 w 11"/>
                    <a:gd name="T5" fmla="*/ 0 h 1"/>
                    <a:gd name="T6" fmla="*/ 0 w 11"/>
                    <a:gd name="T7" fmla="*/ 0 h 1"/>
                    <a:gd name="T8" fmla="*/ 0 w 11"/>
                    <a:gd name="T9" fmla="*/ 0 h 1"/>
                    <a:gd name="T10" fmla="*/ 0 w 11"/>
                    <a:gd name="T11" fmla="*/ 0 h 1"/>
                    <a:gd name="T12" fmla="*/ 0 w 11"/>
                    <a:gd name="T13" fmla="*/ 0 h 1"/>
                    <a:gd name="T14" fmla="*/ 0 w 11"/>
                    <a:gd name="T15" fmla="*/ 1 h 1"/>
                    <a:gd name="T16" fmla="*/ 0 w 11"/>
                    <a:gd name="T17" fmla="*/ 1 h 1"/>
                    <a:gd name="T18" fmla="*/ 0 w 11"/>
                    <a:gd name="T19" fmla="*/ 1 h 1"/>
                    <a:gd name="T20" fmla="*/ 0 w 11"/>
                    <a:gd name="T21" fmla="*/ 1 h 1"/>
                    <a:gd name="T22" fmla="*/ 0 w 11"/>
                    <a:gd name="T23" fmla="*/ 1 h 1"/>
                    <a:gd name="T24" fmla="*/ 0 w 11"/>
                    <a:gd name="T25" fmla="*/ 1 h 1"/>
                    <a:gd name="T26" fmla="*/ 0 w 11"/>
                    <a:gd name="T27" fmla="*/ 1 h 1"/>
                    <a:gd name="T28" fmla="*/ 0 w 11"/>
                    <a:gd name="T29" fmla="*/ 0 h 1"/>
                    <a:gd name="T30" fmla="*/ 0 w 11"/>
                    <a:gd name="T31" fmla="*/ 0 h 1"/>
                    <a:gd name="T32" fmla="*/ 0 w 1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
                    <a:gd name="T53" fmla="*/ 11 w 1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
                      <a:moveTo>
                        <a:pt x="2" y="0"/>
                      </a:moveTo>
                      <a:lnTo>
                        <a:pt x="3" y="0"/>
                      </a:lnTo>
                      <a:lnTo>
                        <a:pt x="6" y="0"/>
                      </a:lnTo>
                      <a:lnTo>
                        <a:pt x="8" y="0"/>
                      </a:lnTo>
                      <a:lnTo>
                        <a:pt x="11" y="0"/>
                      </a:lnTo>
                      <a:lnTo>
                        <a:pt x="11" y="1"/>
                      </a:lnTo>
                      <a:lnTo>
                        <a:pt x="10" y="1"/>
                      </a:lnTo>
                      <a:lnTo>
                        <a:pt x="8" y="1"/>
                      </a:lnTo>
                      <a:lnTo>
                        <a:pt x="6" y="1"/>
                      </a:lnTo>
                      <a:lnTo>
                        <a:pt x="4" y="1"/>
                      </a:lnTo>
                      <a:lnTo>
                        <a:pt x="2" y="1"/>
                      </a:lnTo>
                      <a:lnTo>
                        <a:pt x="0" y="1"/>
                      </a:lnTo>
                      <a:lnTo>
                        <a:pt x="0" y="0"/>
                      </a:lnTo>
                      <a:lnTo>
                        <a:pt x="2" y="0"/>
                      </a:lnTo>
                      <a:close/>
                    </a:path>
                  </a:pathLst>
                </a:custGeom>
                <a:noFill/>
                <a:ln w="6350">
                  <a:solidFill>
                    <a:srgbClr val="004250"/>
                  </a:solidFill>
                  <a:round/>
                </a:ln>
              </p:spPr>
              <p:txBody>
                <a:bodyPr/>
                <a:lstStyle/>
                <a:p>
                  <a:endParaRPr lang="zh-CN" altLang="en-US" sz="100">
                    <a:solidFill>
                      <a:schemeClr val="tx1"/>
                    </a:solidFill>
                  </a:endParaRPr>
                </a:p>
              </p:txBody>
            </p:sp>
            <p:sp>
              <p:nvSpPr>
                <p:cNvPr id="525" name="Freeform 137"/>
                <p:cNvSpPr>
                  <a:spLocks noChangeAspect="1"/>
                </p:cNvSpPr>
                <p:nvPr/>
              </p:nvSpPr>
              <p:spPr bwMode="auto">
                <a:xfrm>
                  <a:off x="5234" y="2133"/>
                  <a:ext cx="14" cy="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w 29"/>
                    <a:gd name="T25" fmla="*/ 0 h 20"/>
                    <a:gd name="T26" fmla="*/ 0 w 29"/>
                    <a:gd name="T27" fmla="*/ 0 h 20"/>
                    <a:gd name="T28" fmla="*/ 0 w 29"/>
                    <a:gd name="T29" fmla="*/ 0 h 20"/>
                    <a:gd name="T30" fmla="*/ 0 w 29"/>
                    <a:gd name="T31" fmla="*/ 0 h 20"/>
                    <a:gd name="T32" fmla="*/ 0 w 29"/>
                    <a:gd name="T33" fmla="*/ 0 h 20"/>
                    <a:gd name="T34" fmla="*/ 0 w 29"/>
                    <a:gd name="T35" fmla="*/ 0 h 20"/>
                    <a:gd name="T36" fmla="*/ 0 w 29"/>
                    <a:gd name="T37" fmla="*/ 0 h 20"/>
                    <a:gd name="T38" fmla="*/ 0 w 29"/>
                    <a:gd name="T39" fmla="*/ 0 h 20"/>
                    <a:gd name="T40" fmla="*/ 0 w 29"/>
                    <a:gd name="T41" fmla="*/ 0 h 20"/>
                    <a:gd name="T42" fmla="*/ 0 w 29"/>
                    <a:gd name="T43" fmla="*/ 0 h 20"/>
                    <a:gd name="T44" fmla="*/ 0 w 29"/>
                    <a:gd name="T45" fmla="*/ 0 h 20"/>
                    <a:gd name="T46" fmla="*/ 0 w 29"/>
                    <a:gd name="T47" fmla="*/ 0 h 20"/>
                    <a:gd name="T48" fmla="*/ 0 w 29"/>
                    <a:gd name="T49" fmla="*/ 0 h 20"/>
                    <a:gd name="T50" fmla="*/ 0 w 29"/>
                    <a:gd name="T51" fmla="*/ 0 h 20"/>
                    <a:gd name="T52" fmla="*/ 0 w 29"/>
                    <a:gd name="T53" fmla="*/ 0 h 20"/>
                    <a:gd name="T54" fmla="*/ 0 w 29"/>
                    <a:gd name="T55" fmla="*/ 0 h 20"/>
                    <a:gd name="T56" fmla="*/ 0 w 29"/>
                    <a:gd name="T57" fmla="*/ 0 h 20"/>
                    <a:gd name="T58" fmla="*/ 0 w 29"/>
                    <a:gd name="T59" fmla="*/ 0 h 20"/>
                    <a:gd name="T60" fmla="*/ 0 w 29"/>
                    <a:gd name="T61" fmla="*/ 0 h 20"/>
                    <a:gd name="T62" fmla="*/ 0 w 29"/>
                    <a:gd name="T63" fmla="*/ 0 h 20"/>
                    <a:gd name="T64" fmla="*/ 0 w 29"/>
                    <a:gd name="T65" fmla="*/ 0 h 20"/>
                    <a:gd name="T66" fmla="*/ 0 w 29"/>
                    <a:gd name="T67" fmla="*/ 0 h 20"/>
                    <a:gd name="T68" fmla="*/ 0 w 29"/>
                    <a:gd name="T69" fmla="*/ 0 h 20"/>
                    <a:gd name="T70" fmla="*/ 0 w 29"/>
                    <a:gd name="T71" fmla="*/ 0 h 20"/>
                    <a:gd name="T72" fmla="*/ 0 w 29"/>
                    <a:gd name="T73" fmla="*/ 0 h 20"/>
                    <a:gd name="T74" fmla="*/ 0 w 29"/>
                    <a:gd name="T75" fmla="*/ 0 h 20"/>
                    <a:gd name="T76" fmla="*/ 0 w 29"/>
                    <a:gd name="T77" fmla="*/ 0 h 20"/>
                    <a:gd name="T78" fmla="*/ 0 w 29"/>
                    <a:gd name="T79" fmla="*/ 0 h 20"/>
                    <a:gd name="T80" fmla="*/ 0 w 29"/>
                    <a:gd name="T81" fmla="*/ 0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9"/>
                    <a:gd name="T124" fmla="*/ 0 h 20"/>
                    <a:gd name="T125" fmla="*/ 29 w 29"/>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9" h="20">
                      <a:moveTo>
                        <a:pt x="29" y="13"/>
                      </a:moveTo>
                      <a:lnTo>
                        <a:pt x="27" y="12"/>
                      </a:lnTo>
                      <a:lnTo>
                        <a:pt x="25" y="12"/>
                      </a:lnTo>
                      <a:lnTo>
                        <a:pt x="23" y="13"/>
                      </a:lnTo>
                      <a:lnTo>
                        <a:pt x="22" y="13"/>
                      </a:lnTo>
                      <a:lnTo>
                        <a:pt x="20" y="14"/>
                      </a:lnTo>
                      <a:lnTo>
                        <a:pt x="20" y="16"/>
                      </a:lnTo>
                      <a:lnTo>
                        <a:pt x="19" y="18"/>
                      </a:lnTo>
                      <a:lnTo>
                        <a:pt x="18" y="20"/>
                      </a:lnTo>
                      <a:lnTo>
                        <a:pt x="16" y="20"/>
                      </a:lnTo>
                      <a:lnTo>
                        <a:pt x="14" y="20"/>
                      </a:lnTo>
                      <a:lnTo>
                        <a:pt x="12" y="20"/>
                      </a:lnTo>
                      <a:lnTo>
                        <a:pt x="11" y="19"/>
                      </a:lnTo>
                      <a:lnTo>
                        <a:pt x="12" y="18"/>
                      </a:lnTo>
                      <a:lnTo>
                        <a:pt x="14" y="16"/>
                      </a:lnTo>
                      <a:lnTo>
                        <a:pt x="14" y="14"/>
                      </a:lnTo>
                      <a:lnTo>
                        <a:pt x="12" y="13"/>
                      </a:lnTo>
                      <a:lnTo>
                        <a:pt x="11" y="12"/>
                      </a:lnTo>
                      <a:lnTo>
                        <a:pt x="10" y="11"/>
                      </a:lnTo>
                      <a:lnTo>
                        <a:pt x="9" y="11"/>
                      </a:lnTo>
                      <a:lnTo>
                        <a:pt x="7" y="12"/>
                      </a:lnTo>
                      <a:lnTo>
                        <a:pt x="5" y="13"/>
                      </a:lnTo>
                      <a:lnTo>
                        <a:pt x="3" y="13"/>
                      </a:lnTo>
                      <a:lnTo>
                        <a:pt x="2" y="13"/>
                      </a:lnTo>
                      <a:lnTo>
                        <a:pt x="1" y="13"/>
                      </a:lnTo>
                      <a:lnTo>
                        <a:pt x="0" y="13"/>
                      </a:lnTo>
                      <a:lnTo>
                        <a:pt x="4" y="10"/>
                      </a:lnTo>
                      <a:lnTo>
                        <a:pt x="9" y="8"/>
                      </a:lnTo>
                      <a:lnTo>
                        <a:pt x="12" y="7"/>
                      </a:lnTo>
                      <a:lnTo>
                        <a:pt x="16" y="8"/>
                      </a:lnTo>
                      <a:lnTo>
                        <a:pt x="16" y="4"/>
                      </a:lnTo>
                      <a:lnTo>
                        <a:pt x="12" y="1"/>
                      </a:lnTo>
                      <a:lnTo>
                        <a:pt x="5" y="1"/>
                      </a:lnTo>
                      <a:lnTo>
                        <a:pt x="1" y="3"/>
                      </a:lnTo>
                      <a:lnTo>
                        <a:pt x="12" y="0"/>
                      </a:lnTo>
                      <a:lnTo>
                        <a:pt x="22" y="3"/>
                      </a:lnTo>
                      <a:lnTo>
                        <a:pt x="26" y="7"/>
                      </a:lnTo>
                      <a:lnTo>
                        <a:pt x="29" y="13"/>
                      </a:lnTo>
                      <a:close/>
                    </a:path>
                  </a:pathLst>
                </a:custGeom>
                <a:noFill/>
                <a:ln w="6350">
                  <a:solidFill>
                    <a:srgbClr val="004250"/>
                  </a:solidFill>
                  <a:round/>
                </a:ln>
              </p:spPr>
              <p:txBody>
                <a:bodyPr/>
                <a:lstStyle/>
                <a:p>
                  <a:endParaRPr lang="zh-CN" altLang="en-US" sz="100">
                    <a:solidFill>
                      <a:schemeClr val="tx1"/>
                    </a:solidFill>
                  </a:endParaRPr>
                </a:p>
              </p:txBody>
            </p:sp>
            <p:sp>
              <p:nvSpPr>
                <p:cNvPr id="526" name="Freeform 138"/>
                <p:cNvSpPr>
                  <a:spLocks noChangeAspect="1"/>
                </p:cNvSpPr>
                <p:nvPr/>
              </p:nvSpPr>
              <p:spPr bwMode="auto">
                <a:xfrm>
                  <a:off x="5240" y="2142"/>
                  <a:ext cx="2" cy="1"/>
                </a:xfrm>
                <a:custGeom>
                  <a:avLst/>
                  <a:gdLst>
                    <a:gd name="T0" fmla="*/ 0 w 7"/>
                    <a:gd name="T1" fmla="*/ 0 h 1"/>
                    <a:gd name="T2" fmla="*/ 0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1 h 1"/>
                    <a:gd name="T16" fmla="*/ 0 w 7"/>
                    <a:gd name="T17" fmla="*/ 1 h 1"/>
                    <a:gd name="T18" fmla="*/ 0 w 7"/>
                    <a:gd name="T19" fmla="*/ 1 h 1"/>
                    <a:gd name="T20" fmla="*/ 0 w 7"/>
                    <a:gd name="T21" fmla="*/ 1 h 1"/>
                    <a:gd name="T22" fmla="*/ 0 w 7"/>
                    <a:gd name="T23" fmla="*/ 1 h 1"/>
                    <a:gd name="T24" fmla="*/ 0 w 7"/>
                    <a:gd name="T25" fmla="*/ 1 h 1"/>
                    <a:gd name="T26" fmla="*/ 0 w 7"/>
                    <a:gd name="T27" fmla="*/ 1 h 1"/>
                    <a:gd name="T28" fmla="*/ 0 w 7"/>
                    <a:gd name="T29" fmla="*/ 0 h 1"/>
                    <a:gd name="T30" fmla="*/ 0 w 7"/>
                    <a:gd name="T31" fmla="*/ 0 h 1"/>
                    <a:gd name="T32" fmla="*/ 0 w 7"/>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
                    <a:gd name="T53" fmla="*/ 7 w 7"/>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
                      <a:moveTo>
                        <a:pt x="1" y="0"/>
                      </a:moveTo>
                      <a:lnTo>
                        <a:pt x="2" y="0"/>
                      </a:lnTo>
                      <a:lnTo>
                        <a:pt x="5" y="0"/>
                      </a:lnTo>
                      <a:lnTo>
                        <a:pt x="6" y="0"/>
                      </a:lnTo>
                      <a:lnTo>
                        <a:pt x="7" y="0"/>
                      </a:lnTo>
                      <a:lnTo>
                        <a:pt x="7" y="1"/>
                      </a:lnTo>
                      <a:lnTo>
                        <a:pt x="6" y="1"/>
                      </a:lnTo>
                      <a:lnTo>
                        <a:pt x="5" y="1"/>
                      </a:lnTo>
                      <a:lnTo>
                        <a:pt x="2" y="1"/>
                      </a:lnTo>
                      <a:lnTo>
                        <a:pt x="1" y="1"/>
                      </a:lnTo>
                      <a:lnTo>
                        <a:pt x="0" y="1"/>
                      </a:lnTo>
                      <a:lnTo>
                        <a:pt x="0" y="0"/>
                      </a:lnTo>
                      <a:lnTo>
                        <a:pt x="1" y="0"/>
                      </a:lnTo>
                      <a:close/>
                    </a:path>
                  </a:pathLst>
                </a:custGeom>
                <a:noFill/>
                <a:ln w="6350">
                  <a:solidFill>
                    <a:srgbClr val="004250"/>
                  </a:solidFill>
                  <a:round/>
                </a:ln>
              </p:spPr>
              <p:txBody>
                <a:bodyPr/>
                <a:lstStyle/>
                <a:p>
                  <a:endParaRPr lang="zh-CN" altLang="en-US" sz="100">
                    <a:solidFill>
                      <a:schemeClr val="tx1"/>
                    </a:solidFill>
                  </a:endParaRPr>
                </a:p>
              </p:txBody>
            </p:sp>
            <p:sp>
              <p:nvSpPr>
                <p:cNvPr id="527" name="Freeform 139"/>
                <p:cNvSpPr>
                  <a:spLocks noChangeAspect="1"/>
                </p:cNvSpPr>
                <p:nvPr/>
              </p:nvSpPr>
              <p:spPr bwMode="auto">
                <a:xfrm>
                  <a:off x="5273" y="2154"/>
                  <a:ext cx="5" cy="12"/>
                </a:xfrm>
                <a:custGeom>
                  <a:avLst/>
                  <a:gdLst>
                    <a:gd name="T0" fmla="*/ 0 w 11"/>
                    <a:gd name="T1" fmla="*/ 0 h 25"/>
                    <a:gd name="T2" fmla="*/ 0 w 11"/>
                    <a:gd name="T3" fmla="*/ 0 h 25"/>
                    <a:gd name="T4" fmla="*/ 0 w 11"/>
                    <a:gd name="T5" fmla="*/ 0 h 25"/>
                    <a:gd name="T6" fmla="*/ 0 w 11"/>
                    <a:gd name="T7" fmla="*/ 0 h 25"/>
                    <a:gd name="T8" fmla="*/ 0 w 11"/>
                    <a:gd name="T9" fmla="*/ 0 h 25"/>
                    <a:gd name="T10" fmla="*/ 0 w 11"/>
                    <a:gd name="T11" fmla="*/ 0 h 25"/>
                    <a:gd name="T12" fmla="*/ 0 w 11"/>
                    <a:gd name="T13" fmla="*/ 0 h 25"/>
                    <a:gd name="T14" fmla="*/ 0 w 11"/>
                    <a:gd name="T15" fmla="*/ 0 h 25"/>
                    <a:gd name="T16" fmla="*/ 0 w 11"/>
                    <a:gd name="T17" fmla="*/ 0 h 25"/>
                    <a:gd name="T18" fmla="*/ 0 w 11"/>
                    <a:gd name="T19" fmla="*/ 0 h 25"/>
                    <a:gd name="T20" fmla="*/ 0 w 11"/>
                    <a:gd name="T21" fmla="*/ 0 h 25"/>
                    <a:gd name="T22" fmla="*/ 0 w 11"/>
                    <a:gd name="T23" fmla="*/ 0 h 25"/>
                    <a:gd name="T24" fmla="*/ 0 w 11"/>
                    <a:gd name="T25" fmla="*/ 0 h 25"/>
                    <a:gd name="T26" fmla="*/ 0 w 11"/>
                    <a:gd name="T27" fmla="*/ 0 h 25"/>
                    <a:gd name="T28" fmla="*/ 0 w 11"/>
                    <a:gd name="T29" fmla="*/ 0 h 25"/>
                    <a:gd name="T30" fmla="*/ 0 w 11"/>
                    <a:gd name="T31" fmla="*/ 0 h 25"/>
                    <a:gd name="T32" fmla="*/ 0 w 11"/>
                    <a:gd name="T33" fmla="*/ 0 h 25"/>
                    <a:gd name="T34" fmla="*/ 0 w 11"/>
                    <a:gd name="T35" fmla="*/ 0 h 25"/>
                    <a:gd name="T36" fmla="*/ 0 w 11"/>
                    <a:gd name="T37" fmla="*/ 0 h 25"/>
                    <a:gd name="T38" fmla="*/ 0 w 11"/>
                    <a:gd name="T39" fmla="*/ 0 h 25"/>
                    <a:gd name="T40" fmla="*/ 0 w 11"/>
                    <a:gd name="T41" fmla="*/ 0 h 25"/>
                    <a:gd name="T42" fmla="*/ 0 w 11"/>
                    <a:gd name="T43" fmla="*/ 0 h 25"/>
                    <a:gd name="T44" fmla="*/ 0 w 11"/>
                    <a:gd name="T45" fmla="*/ 0 h 25"/>
                    <a:gd name="T46" fmla="*/ 0 w 11"/>
                    <a:gd name="T47" fmla="*/ 0 h 25"/>
                    <a:gd name="T48" fmla="*/ 0 w 11"/>
                    <a:gd name="T49" fmla="*/ 0 h 25"/>
                    <a:gd name="T50" fmla="*/ 0 w 11"/>
                    <a:gd name="T51" fmla="*/ 0 h 25"/>
                    <a:gd name="T52" fmla="*/ 0 w 11"/>
                    <a:gd name="T53" fmla="*/ 0 h 25"/>
                    <a:gd name="T54" fmla="*/ 0 w 11"/>
                    <a:gd name="T55" fmla="*/ 0 h 25"/>
                    <a:gd name="T56" fmla="*/ 0 w 11"/>
                    <a:gd name="T57" fmla="*/ 0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
                    <a:gd name="T88" fmla="*/ 0 h 25"/>
                    <a:gd name="T89" fmla="*/ 11 w 11"/>
                    <a:gd name="T90" fmla="*/ 25 h 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 h="25">
                      <a:moveTo>
                        <a:pt x="3" y="9"/>
                      </a:moveTo>
                      <a:lnTo>
                        <a:pt x="2" y="10"/>
                      </a:lnTo>
                      <a:lnTo>
                        <a:pt x="1" y="11"/>
                      </a:lnTo>
                      <a:lnTo>
                        <a:pt x="0" y="12"/>
                      </a:lnTo>
                      <a:lnTo>
                        <a:pt x="0" y="16"/>
                      </a:lnTo>
                      <a:lnTo>
                        <a:pt x="0" y="19"/>
                      </a:lnTo>
                      <a:lnTo>
                        <a:pt x="1" y="23"/>
                      </a:lnTo>
                      <a:lnTo>
                        <a:pt x="2" y="24"/>
                      </a:lnTo>
                      <a:lnTo>
                        <a:pt x="5" y="25"/>
                      </a:lnTo>
                      <a:lnTo>
                        <a:pt x="8" y="24"/>
                      </a:lnTo>
                      <a:lnTo>
                        <a:pt x="10" y="23"/>
                      </a:lnTo>
                      <a:lnTo>
                        <a:pt x="11" y="18"/>
                      </a:lnTo>
                      <a:lnTo>
                        <a:pt x="11" y="17"/>
                      </a:lnTo>
                      <a:lnTo>
                        <a:pt x="11" y="16"/>
                      </a:lnTo>
                      <a:lnTo>
                        <a:pt x="11" y="15"/>
                      </a:lnTo>
                      <a:lnTo>
                        <a:pt x="11" y="10"/>
                      </a:lnTo>
                      <a:lnTo>
                        <a:pt x="9" y="6"/>
                      </a:lnTo>
                      <a:lnTo>
                        <a:pt x="8" y="2"/>
                      </a:lnTo>
                      <a:lnTo>
                        <a:pt x="6" y="0"/>
                      </a:lnTo>
                      <a:lnTo>
                        <a:pt x="5" y="0"/>
                      </a:lnTo>
                      <a:lnTo>
                        <a:pt x="2" y="1"/>
                      </a:lnTo>
                      <a:lnTo>
                        <a:pt x="1" y="3"/>
                      </a:lnTo>
                      <a:lnTo>
                        <a:pt x="0" y="4"/>
                      </a:lnTo>
                      <a:lnTo>
                        <a:pt x="1" y="6"/>
                      </a:lnTo>
                      <a:lnTo>
                        <a:pt x="2" y="7"/>
                      </a:lnTo>
                      <a:lnTo>
                        <a:pt x="2" y="8"/>
                      </a:lnTo>
                      <a:lnTo>
                        <a:pt x="3" y="9"/>
                      </a:lnTo>
                      <a:close/>
                    </a:path>
                  </a:pathLst>
                </a:custGeom>
                <a:noFill/>
                <a:ln w="6350">
                  <a:solidFill>
                    <a:srgbClr val="004250"/>
                  </a:solidFill>
                  <a:round/>
                </a:ln>
              </p:spPr>
              <p:txBody>
                <a:bodyPr/>
                <a:lstStyle/>
                <a:p>
                  <a:endParaRPr lang="zh-CN" altLang="en-US" sz="100">
                    <a:solidFill>
                      <a:schemeClr val="tx1"/>
                    </a:solidFill>
                  </a:endParaRPr>
                </a:p>
              </p:txBody>
            </p:sp>
            <p:sp>
              <p:nvSpPr>
                <p:cNvPr id="528" name="Freeform 140"/>
                <p:cNvSpPr>
                  <a:spLocks noChangeAspect="1"/>
                </p:cNvSpPr>
                <p:nvPr/>
              </p:nvSpPr>
              <p:spPr bwMode="auto">
                <a:xfrm>
                  <a:off x="5223" y="2153"/>
                  <a:ext cx="6" cy="12"/>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w 14"/>
                    <a:gd name="T17" fmla="*/ 0 h 25"/>
                    <a:gd name="T18" fmla="*/ 0 w 14"/>
                    <a:gd name="T19" fmla="*/ 0 h 25"/>
                    <a:gd name="T20" fmla="*/ 0 w 14"/>
                    <a:gd name="T21" fmla="*/ 0 h 25"/>
                    <a:gd name="T22" fmla="*/ 0 w 14"/>
                    <a:gd name="T23" fmla="*/ 0 h 25"/>
                    <a:gd name="T24" fmla="*/ 0 w 14"/>
                    <a:gd name="T25" fmla="*/ 0 h 25"/>
                    <a:gd name="T26" fmla="*/ 0 w 14"/>
                    <a:gd name="T27" fmla="*/ 0 h 25"/>
                    <a:gd name="T28" fmla="*/ 0 w 14"/>
                    <a:gd name="T29" fmla="*/ 0 h 25"/>
                    <a:gd name="T30" fmla="*/ 0 w 14"/>
                    <a:gd name="T31" fmla="*/ 0 h 25"/>
                    <a:gd name="T32" fmla="*/ 0 w 14"/>
                    <a:gd name="T33" fmla="*/ 0 h 25"/>
                    <a:gd name="T34" fmla="*/ 0 w 14"/>
                    <a:gd name="T35" fmla="*/ 0 h 25"/>
                    <a:gd name="T36" fmla="*/ 0 w 14"/>
                    <a:gd name="T37" fmla="*/ 0 h 25"/>
                    <a:gd name="T38" fmla="*/ 0 w 14"/>
                    <a:gd name="T39" fmla="*/ 0 h 25"/>
                    <a:gd name="T40" fmla="*/ 0 w 14"/>
                    <a:gd name="T41" fmla="*/ 0 h 25"/>
                    <a:gd name="T42" fmla="*/ 0 w 14"/>
                    <a:gd name="T43" fmla="*/ 0 h 25"/>
                    <a:gd name="T44" fmla="*/ 0 w 14"/>
                    <a:gd name="T45" fmla="*/ 0 h 25"/>
                    <a:gd name="T46" fmla="*/ 0 w 14"/>
                    <a:gd name="T47" fmla="*/ 0 h 25"/>
                    <a:gd name="T48" fmla="*/ 0 w 14"/>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
                    <a:gd name="T76" fmla="*/ 0 h 25"/>
                    <a:gd name="T77" fmla="*/ 14 w 14"/>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 h="25">
                      <a:moveTo>
                        <a:pt x="9" y="11"/>
                      </a:moveTo>
                      <a:lnTo>
                        <a:pt x="9" y="13"/>
                      </a:lnTo>
                      <a:lnTo>
                        <a:pt x="11" y="14"/>
                      </a:lnTo>
                      <a:lnTo>
                        <a:pt x="13" y="14"/>
                      </a:lnTo>
                      <a:lnTo>
                        <a:pt x="14" y="14"/>
                      </a:lnTo>
                      <a:lnTo>
                        <a:pt x="13" y="18"/>
                      </a:lnTo>
                      <a:lnTo>
                        <a:pt x="13" y="21"/>
                      </a:lnTo>
                      <a:lnTo>
                        <a:pt x="12" y="24"/>
                      </a:lnTo>
                      <a:lnTo>
                        <a:pt x="9" y="25"/>
                      </a:lnTo>
                      <a:lnTo>
                        <a:pt x="6" y="24"/>
                      </a:lnTo>
                      <a:lnTo>
                        <a:pt x="4" y="23"/>
                      </a:lnTo>
                      <a:lnTo>
                        <a:pt x="0" y="19"/>
                      </a:lnTo>
                      <a:lnTo>
                        <a:pt x="0" y="16"/>
                      </a:lnTo>
                      <a:lnTo>
                        <a:pt x="1" y="9"/>
                      </a:lnTo>
                      <a:lnTo>
                        <a:pt x="4" y="4"/>
                      </a:lnTo>
                      <a:lnTo>
                        <a:pt x="5" y="2"/>
                      </a:lnTo>
                      <a:lnTo>
                        <a:pt x="7" y="0"/>
                      </a:lnTo>
                      <a:lnTo>
                        <a:pt x="8" y="1"/>
                      </a:lnTo>
                      <a:lnTo>
                        <a:pt x="9" y="2"/>
                      </a:lnTo>
                      <a:lnTo>
                        <a:pt x="12" y="3"/>
                      </a:lnTo>
                      <a:lnTo>
                        <a:pt x="11" y="5"/>
                      </a:lnTo>
                      <a:lnTo>
                        <a:pt x="11" y="8"/>
                      </a:lnTo>
                      <a:lnTo>
                        <a:pt x="9" y="10"/>
                      </a:lnTo>
                      <a:lnTo>
                        <a:pt x="9" y="11"/>
                      </a:lnTo>
                      <a:close/>
                    </a:path>
                  </a:pathLst>
                </a:custGeom>
                <a:noFill/>
                <a:ln w="6350">
                  <a:solidFill>
                    <a:srgbClr val="004250"/>
                  </a:solidFill>
                  <a:round/>
                </a:ln>
              </p:spPr>
              <p:txBody>
                <a:bodyPr/>
                <a:lstStyle/>
                <a:p>
                  <a:endParaRPr lang="zh-CN" altLang="en-US" sz="100">
                    <a:solidFill>
                      <a:schemeClr val="tx1"/>
                    </a:solidFill>
                  </a:endParaRPr>
                </a:p>
              </p:txBody>
            </p:sp>
            <p:sp>
              <p:nvSpPr>
                <p:cNvPr id="529" name="Freeform 141"/>
                <p:cNvSpPr>
                  <a:spLocks noChangeAspect="1"/>
                </p:cNvSpPr>
                <p:nvPr/>
              </p:nvSpPr>
              <p:spPr bwMode="auto">
                <a:xfrm>
                  <a:off x="5273" y="2159"/>
                  <a:ext cx="2" cy="6"/>
                </a:xfrm>
                <a:custGeom>
                  <a:avLst/>
                  <a:gdLst>
                    <a:gd name="T0" fmla="*/ 0 w 5"/>
                    <a:gd name="T1" fmla="*/ 0 h 15"/>
                    <a:gd name="T2" fmla="*/ 0 w 5"/>
                    <a:gd name="T3" fmla="*/ 0 h 15"/>
                    <a:gd name="T4" fmla="*/ 0 w 5"/>
                    <a:gd name="T5" fmla="*/ 0 h 15"/>
                    <a:gd name="T6" fmla="*/ 0 w 5"/>
                    <a:gd name="T7" fmla="*/ 0 h 15"/>
                    <a:gd name="T8" fmla="*/ 0 w 5"/>
                    <a:gd name="T9" fmla="*/ 0 h 15"/>
                    <a:gd name="T10" fmla="*/ 0 w 5"/>
                    <a:gd name="T11" fmla="*/ 0 h 15"/>
                    <a:gd name="T12" fmla="*/ 0 w 5"/>
                    <a:gd name="T13" fmla="*/ 0 h 15"/>
                    <a:gd name="T14" fmla="*/ 0 w 5"/>
                    <a:gd name="T15" fmla="*/ 0 h 15"/>
                    <a:gd name="T16" fmla="*/ 0 w 5"/>
                    <a:gd name="T17" fmla="*/ 0 h 15"/>
                    <a:gd name="T18" fmla="*/ 0 w 5"/>
                    <a:gd name="T19" fmla="*/ 0 h 15"/>
                    <a:gd name="T20" fmla="*/ 0 w 5"/>
                    <a:gd name="T21" fmla="*/ 0 h 15"/>
                    <a:gd name="T22" fmla="*/ 0 w 5"/>
                    <a:gd name="T23" fmla="*/ 0 h 15"/>
                    <a:gd name="T24" fmla="*/ 0 w 5"/>
                    <a:gd name="T25" fmla="*/ 0 h 15"/>
                    <a:gd name="T26" fmla="*/ 0 w 5"/>
                    <a:gd name="T27" fmla="*/ 0 h 15"/>
                    <a:gd name="T28" fmla="*/ 0 w 5"/>
                    <a:gd name="T29" fmla="*/ 0 h 15"/>
                    <a:gd name="T30" fmla="*/ 0 w 5"/>
                    <a:gd name="T31" fmla="*/ 0 h 15"/>
                    <a:gd name="T32" fmla="*/ 0 w 5"/>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5"/>
                    <a:gd name="T53" fmla="*/ 5 w 5"/>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5">
                      <a:moveTo>
                        <a:pt x="5" y="8"/>
                      </a:moveTo>
                      <a:lnTo>
                        <a:pt x="5" y="10"/>
                      </a:lnTo>
                      <a:lnTo>
                        <a:pt x="5" y="13"/>
                      </a:lnTo>
                      <a:lnTo>
                        <a:pt x="3" y="14"/>
                      </a:lnTo>
                      <a:lnTo>
                        <a:pt x="2" y="15"/>
                      </a:lnTo>
                      <a:lnTo>
                        <a:pt x="1" y="14"/>
                      </a:lnTo>
                      <a:lnTo>
                        <a:pt x="0" y="10"/>
                      </a:lnTo>
                      <a:lnTo>
                        <a:pt x="0" y="7"/>
                      </a:lnTo>
                      <a:lnTo>
                        <a:pt x="0" y="3"/>
                      </a:lnTo>
                      <a:lnTo>
                        <a:pt x="1" y="2"/>
                      </a:lnTo>
                      <a:lnTo>
                        <a:pt x="2" y="1"/>
                      </a:lnTo>
                      <a:lnTo>
                        <a:pt x="3" y="0"/>
                      </a:lnTo>
                      <a:lnTo>
                        <a:pt x="3" y="1"/>
                      </a:lnTo>
                      <a:lnTo>
                        <a:pt x="5" y="3"/>
                      </a:lnTo>
                      <a:lnTo>
                        <a:pt x="5" y="6"/>
                      </a:lnTo>
                      <a:lnTo>
                        <a:pt x="5" y="8"/>
                      </a:lnTo>
                      <a:close/>
                    </a:path>
                  </a:pathLst>
                </a:custGeom>
                <a:noFill/>
                <a:ln w="6350">
                  <a:solidFill>
                    <a:srgbClr val="004250"/>
                  </a:solidFill>
                  <a:round/>
                </a:ln>
              </p:spPr>
              <p:txBody>
                <a:bodyPr/>
                <a:lstStyle/>
                <a:p>
                  <a:endParaRPr lang="zh-CN" altLang="en-US" sz="100">
                    <a:solidFill>
                      <a:schemeClr val="tx1"/>
                    </a:solidFill>
                  </a:endParaRPr>
                </a:p>
              </p:txBody>
            </p:sp>
            <p:sp>
              <p:nvSpPr>
                <p:cNvPr id="530" name="Freeform 142"/>
                <p:cNvSpPr>
                  <a:spLocks noChangeAspect="1"/>
                </p:cNvSpPr>
                <p:nvPr/>
              </p:nvSpPr>
              <p:spPr bwMode="auto">
                <a:xfrm>
                  <a:off x="5273" y="2154"/>
                  <a:ext cx="5" cy="9"/>
                </a:xfrm>
                <a:custGeom>
                  <a:avLst/>
                  <a:gdLst>
                    <a:gd name="T0" fmla="*/ 0 w 11"/>
                    <a:gd name="T1" fmla="*/ 1 h 18"/>
                    <a:gd name="T2" fmla="*/ 0 w 11"/>
                    <a:gd name="T3" fmla="*/ 1 h 18"/>
                    <a:gd name="T4" fmla="*/ 0 w 11"/>
                    <a:gd name="T5" fmla="*/ 1 h 18"/>
                    <a:gd name="T6" fmla="*/ 0 w 11"/>
                    <a:gd name="T7" fmla="*/ 1 h 18"/>
                    <a:gd name="T8" fmla="*/ 0 w 11"/>
                    <a:gd name="T9" fmla="*/ 0 h 18"/>
                    <a:gd name="T10" fmla="*/ 0 w 11"/>
                    <a:gd name="T11" fmla="*/ 0 h 18"/>
                    <a:gd name="T12" fmla="*/ 0 w 11"/>
                    <a:gd name="T13" fmla="*/ 1 h 18"/>
                    <a:gd name="T14" fmla="*/ 0 w 11"/>
                    <a:gd name="T15" fmla="*/ 1 h 18"/>
                    <a:gd name="T16" fmla="*/ 0 w 11"/>
                    <a:gd name="T17" fmla="*/ 1 h 18"/>
                    <a:gd name="T18" fmla="*/ 0 w 11"/>
                    <a:gd name="T19" fmla="*/ 1 h 18"/>
                    <a:gd name="T20" fmla="*/ 0 w 11"/>
                    <a:gd name="T21" fmla="*/ 1 h 18"/>
                    <a:gd name="T22" fmla="*/ 0 w 11"/>
                    <a:gd name="T23" fmla="*/ 1 h 18"/>
                    <a:gd name="T24" fmla="*/ 0 w 11"/>
                    <a:gd name="T25" fmla="*/ 1 h 18"/>
                    <a:gd name="T26" fmla="*/ 0 w 11"/>
                    <a:gd name="T27" fmla="*/ 1 h 18"/>
                    <a:gd name="T28" fmla="*/ 0 w 11"/>
                    <a:gd name="T29" fmla="*/ 1 h 18"/>
                    <a:gd name="T30" fmla="*/ 0 w 11"/>
                    <a:gd name="T31" fmla="*/ 1 h 18"/>
                    <a:gd name="T32" fmla="*/ 0 w 11"/>
                    <a:gd name="T33" fmla="*/ 1 h 18"/>
                    <a:gd name="T34" fmla="*/ 0 w 11"/>
                    <a:gd name="T35" fmla="*/ 1 h 18"/>
                    <a:gd name="T36" fmla="*/ 0 w 11"/>
                    <a:gd name="T37" fmla="*/ 1 h 18"/>
                    <a:gd name="T38" fmla="*/ 0 w 11"/>
                    <a:gd name="T39" fmla="*/ 1 h 18"/>
                    <a:gd name="T40" fmla="*/ 0 w 11"/>
                    <a:gd name="T41" fmla="*/ 1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8"/>
                    <a:gd name="T65" fmla="*/ 11 w 11"/>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8">
                      <a:moveTo>
                        <a:pt x="11" y="15"/>
                      </a:moveTo>
                      <a:lnTo>
                        <a:pt x="11" y="10"/>
                      </a:lnTo>
                      <a:lnTo>
                        <a:pt x="9" y="6"/>
                      </a:lnTo>
                      <a:lnTo>
                        <a:pt x="8" y="2"/>
                      </a:lnTo>
                      <a:lnTo>
                        <a:pt x="6" y="0"/>
                      </a:lnTo>
                      <a:lnTo>
                        <a:pt x="5" y="0"/>
                      </a:lnTo>
                      <a:lnTo>
                        <a:pt x="2" y="1"/>
                      </a:lnTo>
                      <a:lnTo>
                        <a:pt x="1" y="3"/>
                      </a:lnTo>
                      <a:lnTo>
                        <a:pt x="0" y="4"/>
                      </a:lnTo>
                      <a:lnTo>
                        <a:pt x="1" y="6"/>
                      </a:lnTo>
                      <a:lnTo>
                        <a:pt x="2" y="7"/>
                      </a:lnTo>
                      <a:lnTo>
                        <a:pt x="2" y="8"/>
                      </a:lnTo>
                      <a:lnTo>
                        <a:pt x="3" y="9"/>
                      </a:lnTo>
                      <a:lnTo>
                        <a:pt x="3" y="10"/>
                      </a:lnTo>
                      <a:lnTo>
                        <a:pt x="5" y="12"/>
                      </a:lnTo>
                      <a:lnTo>
                        <a:pt x="5" y="15"/>
                      </a:lnTo>
                      <a:lnTo>
                        <a:pt x="5" y="17"/>
                      </a:lnTo>
                      <a:lnTo>
                        <a:pt x="6" y="18"/>
                      </a:lnTo>
                      <a:lnTo>
                        <a:pt x="8" y="18"/>
                      </a:lnTo>
                      <a:lnTo>
                        <a:pt x="10" y="17"/>
                      </a:lnTo>
                      <a:lnTo>
                        <a:pt x="11" y="15"/>
                      </a:lnTo>
                      <a:close/>
                    </a:path>
                  </a:pathLst>
                </a:custGeom>
                <a:noFill/>
                <a:ln w="6350">
                  <a:solidFill>
                    <a:srgbClr val="004250"/>
                  </a:solidFill>
                  <a:round/>
                </a:ln>
              </p:spPr>
              <p:txBody>
                <a:bodyPr/>
                <a:lstStyle/>
                <a:p>
                  <a:endParaRPr lang="zh-CN" altLang="en-US" sz="100">
                    <a:solidFill>
                      <a:schemeClr val="tx1"/>
                    </a:solidFill>
                  </a:endParaRPr>
                </a:p>
              </p:txBody>
            </p:sp>
            <p:sp>
              <p:nvSpPr>
                <p:cNvPr id="531" name="Freeform 143"/>
                <p:cNvSpPr>
                  <a:spLocks noChangeAspect="1"/>
                </p:cNvSpPr>
                <p:nvPr/>
              </p:nvSpPr>
              <p:spPr bwMode="auto">
                <a:xfrm>
                  <a:off x="5226" y="2159"/>
                  <a:ext cx="3" cy="6"/>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w 7"/>
                    <a:gd name="T17" fmla="*/ 0 h 14"/>
                    <a:gd name="T18" fmla="*/ 0 w 7"/>
                    <a:gd name="T19" fmla="*/ 0 h 14"/>
                    <a:gd name="T20" fmla="*/ 0 w 7"/>
                    <a:gd name="T21" fmla="*/ 0 h 14"/>
                    <a:gd name="T22" fmla="*/ 0 w 7"/>
                    <a:gd name="T23" fmla="*/ 0 h 14"/>
                    <a:gd name="T24" fmla="*/ 0 w 7"/>
                    <a:gd name="T25" fmla="*/ 0 h 14"/>
                    <a:gd name="T26" fmla="*/ 0 w 7"/>
                    <a:gd name="T27" fmla="*/ 0 h 14"/>
                    <a:gd name="T28" fmla="*/ 0 w 7"/>
                    <a:gd name="T29" fmla="*/ 0 h 14"/>
                    <a:gd name="T30" fmla="*/ 0 w 7"/>
                    <a:gd name="T31" fmla="*/ 0 h 14"/>
                    <a:gd name="T32" fmla="*/ 0 w 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4"/>
                    <a:gd name="T53" fmla="*/ 7 w 7"/>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4">
                      <a:moveTo>
                        <a:pt x="0" y="7"/>
                      </a:moveTo>
                      <a:lnTo>
                        <a:pt x="0" y="8"/>
                      </a:lnTo>
                      <a:lnTo>
                        <a:pt x="1" y="10"/>
                      </a:lnTo>
                      <a:lnTo>
                        <a:pt x="1" y="12"/>
                      </a:lnTo>
                      <a:lnTo>
                        <a:pt x="2" y="14"/>
                      </a:lnTo>
                      <a:lnTo>
                        <a:pt x="5" y="13"/>
                      </a:lnTo>
                      <a:lnTo>
                        <a:pt x="6" y="10"/>
                      </a:lnTo>
                      <a:lnTo>
                        <a:pt x="6" y="7"/>
                      </a:lnTo>
                      <a:lnTo>
                        <a:pt x="7" y="3"/>
                      </a:lnTo>
                      <a:lnTo>
                        <a:pt x="6" y="3"/>
                      </a:lnTo>
                      <a:lnTo>
                        <a:pt x="4" y="3"/>
                      </a:lnTo>
                      <a:lnTo>
                        <a:pt x="2" y="2"/>
                      </a:lnTo>
                      <a:lnTo>
                        <a:pt x="2" y="0"/>
                      </a:lnTo>
                      <a:lnTo>
                        <a:pt x="1" y="1"/>
                      </a:lnTo>
                      <a:lnTo>
                        <a:pt x="1" y="3"/>
                      </a:lnTo>
                      <a:lnTo>
                        <a:pt x="0" y="5"/>
                      </a:lnTo>
                      <a:lnTo>
                        <a:pt x="0" y="7"/>
                      </a:lnTo>
                      <a:close/>
                    </a:path>
                  </a:pathLst>
                </a:custGeom>
                <a:noFill/>
                <a:ln w="6350">
                  <a:solidFill>
                    <a:srgbClr val="004250"/>
                  </a:solidFill>
                  <a:round/>
                </a:ln>
              </p:spPr>
              <p:txBody>
                <a:bodyPr/>
                <a:lstStyle/>
                <a:p>
                  <a:endParaRPr lang="zh-CN" altLang="en-US" sz="100">
                    <a:solidFill>
                      <a:schemeClr val="tx1"/>
                    </a:solidFill>
                  </a:endParaRPr>
                </a:p>
              </p:txBody>
            </p:sp>
            <p:sp>
              <p:nvSpPr>
                <p:cNvPr id="532" name="Freeform 144"/>
                <p:cNvSpPr>
                  <a:spLocks noChangeAspect="1"/>
                </p:cNvSpPr>
                <p:nvPr/>
              </p:nvSpPr>
              <p:spPr bwMode="auto">
                <a:xfrm>
                  <a:off x="5223" y="2153"/>
                  <a:ext cx="5" cy="9"/>
                </a:xfrm>
                <a:custGeom>
                  <a:avLst/>
                  <a:gdLst>
                    <a:gd name="T0" fmla="*/ 0 w 12"/>
                    <a:gd name="T1" fmla="*/ 0 h 19"/>
                    <a:gd name="T2" fmla="*/ 0 w 12"/>
                    <a:gd name="T3" fmla="*/ 0 h 19"/>
                    <a:gd name="T4" fmla="*/ 0 w 12"/>
                    <a:gd name="T5" fmla="*/ 0 h 19"/>
                    <a:gd name="T6" fmla="*/ 0 w 12"/>
                    <a:gd name="T7" fmla="*/ 0 h 19"/>
                    <a:gd name="T8" fmla="*/ 0 w 12"/>
                    <a:gd name="T9" fmla="*/ 0 h 19"/>
                    <a:gd name="T10" fmla="*/ 0 w 12"/>
                    <a:gd name="T11" fmla="*/ 0 h 19"/>
                    <a:gd name="T12" fmla="*/ 0 w 12"/>
                    <a:gd name="T13" fmla="*/ 0 h 19"/>
                    <a:gd name="T14" fmla="*/ 0 w 12"/>
                    <a:gd name="T15" fmla="*/ 0 h 19"/>
                    <a:gd name="T16" fmla="*/ 0 w 12"/>
                    <a:gd name="T17" fmla="*/ 0 h 19"/>
                    <a:gd name="T18" fmla="*/ 0 w 12"/>
                    <a:gd name="T19" fmla="*/ 0 h 19"/>
                    <a:gd name="T20" fmla="*/ 0 w 12"/>
                    <a:gd name="T21" fmla="*/ 0 h 19"/>
                    <a:gd name="T22" fmla="*/ 0 w 12"/>
                    <a:gd name="T23" fmla="*/ 0 h 19"/>
                    <a:gd name="T24" fmla="*/ 0 w 12"/>
                    <a:gd name="T25" fmla="*/ 0 h 19"/>
                    <a:gd name="T26" fmla="*/ 0 w 12"/>
                    <a:gd name="T27" fmla="*/ 0 h 19"/>
                    <a:gd name="T28" fmla="*/ 0 w 12"/>
                    <a:gd name="T29" fmla="*/ 0 h 19"/>
                    <a:gd name="T30" fmla="*/ 0 w 12"/>
                    <a:gd name="T31" fmla="*/ 0 h 19"/>
                    <a:gd name="T32" fmla="*/ 0 w 12"/>
                    <a:gd name="T33" fmla="*/ 0 h 19"/>
                    <a:gd name="T34" fmla="*/ 0 w 12"/>
                    <a:gd name="T35" fmla="*/ 0 h 19"/>
                    <a:gd name="T36" fmla="*/ 0 w 12"/>
                    <a:gd name="T37" fmla="*/ 0 h 19"/>
                    <a:gd name="T38" fmla="*/ 0 w 12"/>
                    <a:gd name="T39" fmla="*/ 0 h 19"/>
                    <a:gd name="T40" fmla="*/ 0 w 1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9"/>
                    <a:gd name="T65" fmla="*/ 12 w 1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9">
                      <a:moveTo>
                        <a:pt x="7" y="18"/>
                      </a:moveTo>
                      <a:lnTo>
                        <a:pt x="7" y="16"/>
                      </a:lnTo>
                      <a:lnTo>
                        <a:pt x="8" y="14"/>
                      </a:lnTo>
                      <a:lnTo>
                        <a:pt x="8" y="12"/>
                      </a:lnTo>
                      <a:lnTo>
                        <a:pt x="9" y="11"/>
                      </a:lnTo>
                      <a:lnTo>
                        <a:pt x="9" y="10"/>
                      </a:lnTo>
                      <a:lnTo>
                        <a:pt x="11" y="8"/>
                      </a:lnTo>
                      <a:lnTo>
                        <a:pt x="11" y="5"/>
                      </a:lnTo>
                      <a:lnTo>
                        <a:pt x="12" y="3"/>
                      </a:lnTo>
                      <a:lnTo>
                        <a:pt x="9" y="2"/>
                      </a:lnTo>
                      <a:lnTo>
                        <a:pt x="8" y="1"/>
                      </a:lnTo>
                      <a:lnTo>
                        <a:pt x="7" y="0"/>
                      </a:lnTo>
                      <a:lnTo>
                        <a:pt x="5" y="2"/>
                      </a:lnTo>
                      <a:lnTo>
                        <a:pt x="4" y="4"/>
                      </a:lnTo>
                      <a:lnTo>
                        <a:pt x="1" y="9"/>
                      </a:lnTo>
                      <a:lnTo>
                        <a:pt x="0" y="16"/>
                      </a:lnTo>
                      <a:lnTo>
                        <a:pt x="1" y="17"/>
                      </a:lnTo>
                      <a:lnTo>
                        <a:pt x="3" y="18"/>
                      </a:lnTo>
                      <a:lnTo>
                        <a:pt x="5" y="19"/>
                      </a:lnTo>
                      <a:lnTo>
                        <a:pt x="7" y="18"/>
                      </a:lnTo>
                      <a:close/>
                    </a:path>
                  </a:pathLst>
                </a:custGeom>
                <a:noFill/>
                <a:ln w="6350">
                  <a:solidFill>
                    <a:srgbClr val="004250"/>
                  </a:solidFill>
                  <a:round/>
                </a:ln>
              </p:spPr>
              <p:txBody>
                <a:bodyPr/>
                <a:lstStyle/>
                <a:p>
                  <a:endParaRPr lang="zh-CN" altLang="en-US" sz="100">
                    <a:solidFill>
                      <a:schemeClr val="tx1"/>
                    </a:solidFill>
                  </a:endParaRPr>
                </a:p>
              </p:txBody>
            </p:sp>
            <p:sp>
              <p:nvSpPr>
                <p:cNvPr id="533" name="Freeform 145"/>
                <p:cNvSpPr>
                  <a:spLocks noChangeAspect="1"/>
                </p:cNvSpPr>
                <p:nvPr/>
              </p:nvSpPr>
              <p:spPr bwMode="auto">
                <a:xfrm>
                  <a:off x="5150" y="2419"/>
                  <a:ext cx="30" cy="99"/>
                </a:xfrm>
                <a:custGeom>
                  <a:avLst/>
                  <a:gdLst>
                    <a:gd name="T0" fmla="*/ 0 w 66"/>
                    <a:gd name="T1" fmla="*/ 0 h 220"/>
                    <a:gd name="T2" fmla="*/ 0 w 66"/>
                    <a:gd name="T3" fmla="*/ 0 h 220"/>
                    <a:gd name="T4" fmla="*/ 0 w 66"/>
                    <a:gd name="T5" fmla="*/ 0 h 220"/>
                    <a:gd name="T6" fmla="*/ 0 w 66"/>
                    <a:gd name="T7" fmla="*/ 0 h 220"/>
                    <a:gd name="T8" fmla="*/ 0 w 66"/>
                    <a:gd name="T9" fmla="*/ 0 h 220"/>
                    <a:gd name="T10" fmla="*/ 0 w 66"/>
                    <a:gd name="T11" fmla="*/ 0 h 220"/>
                    <a:gd name="T12" fmla="*/ 0 w 66"/>
                    <a:gd name="T13" fmla="*/ 0 h 220"/>
                    <a:gd name="T14" fmla="*/ 0 w 66"/>
                    <a:gd name="T15" fmla="*/ 0 h 220"/>
                    <a:gd name="T16" fmla="*/ 0 w 66"/>
                    <a:gd name="T17" fmla="*/ 0 h 220"/>
                    <a:gd name="T18" fmla="*/ 0 w 66"/>
                    <a:gd name="T19" fmla="*/ 0 h 220"/>
                    <a:gd name="T20" fmla="*/ 0 w 66"/>
                    <a:gd name="T21" fmla="*/ 0 h 220"/>
                    <a:gd name="T22" fmla="*/ 0 w 66"/>
                    <a:gd name="T23" fmla="*/ 0 h 220"/>
                    <a:gd name="T24" fmla="*/ 0 w 66"/>
                    <a:gd name="T25" fmla="*/ 0 h 2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20"/>
                    <a:gd name="T41" fmla="*/ 66 w 66"/>
                    <a:gd name="T42" fmla="*/ 220 h 2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20">
                      <a:moveTo>
                        <a:pt x="43" y="1"/>
                      </a:moveTo>
                      <a:lnTo>
                        <a:pt x="13" y="3"/>
                      </a:lnTo>
                      <a:lnTo>
                        <a:pt x="0" y="5"/>
                      </a:lnTo>
                      <a:lnTo>
                        <a:pt x="1" y="31"/>
                      </a:lnTo>
                      <a:lnTo>
                        <a:pt x="12" y="211"/>
                      </a:lnTo>
                      <a:lnTo>
                        <a:pt x="12" y="220"/>
                      </a:lnTo>
                      <a:lnTo>
                        <a:pt x="21" y="220"/>
                      </a:lnTo>
                      <a:lnTo>
                        <a:pt x="58" y="215"/>
                      </a:lnTo>
                      <a:lnTo>
                        <a:pt x="66" y="215"/>
                      </a:lnTo>
                      <a:lnTo>
                        <a:pt x="66" y="206"/>
                      </a:lnTo>
                      <a:lnTo>
                        <a:pt x="56" y="24"/>
                      </a:lnTo>
                      <a:lnTo>
                        <a:pt x="55" y="0"/>
                      </a:lnTo>
                      <a:lnTo>
                        <a:pt x="43" y="1"/>
                      </a:lnTo>
                      <a:close/>
                    </a:path>
                  </a:pathLst>
                </a:custGeom>
                <a:noFill/>
                <a:ln w="9525">
                  <a:solidFill>
                    <a:srgbClr val="004250"/>
                  </a:solidFill>
                  <a:round/>
                </a:ln>
              </p:spPr>
              <p:txBody>
                <a:bodyPr/>
                <a:lstStyle/>
                <a:p>
                  <a:endParaRPr lang="zh-CN" altLang="en-US" sz="100">
                    <a:solidFill>
                      <a:schemeClr val="tx1"/>
                    </a:solidFill>
                  </a:endParaRPr>
                </a:p>
              </p:txBody>
            </p:sp>
            <p:sp>
              <p:nvSpPr>
                <p:cNvPr id="534" name="Freeform 146"/>
                <p:cNvSpPr>
                  <a:spLocks noChangeAspect="1"/>
                </p:cNvSpPr>
                <p:nvPr/>
              </p:nvSpPr>
              <p:spPr bwMode="auto">
                <a:xfrm>
                  <a:off x="5155" y="2419"/>
                  <a:ext cx="39" cy="102"/>
                </a:xfrm>
                <a:custGeom>
                  <a:avLst/>
                  <a:gdLst>
                    <a:gd name="T0" fmla="*/ 0 w 86"/>
                    <a:gd name="T1" fmla="*/ 0 h 228"/>
                    <a:gd name="T2" fmla="*/ 0 w 86"/>
                    <a:gd name="T3" fmla="*/ 0 h 228"/>
                    <a:gd name="T4" fmla="*/ 0 w 86"/>
                    <a:gd name="T5" fmla="*/ 0 h 228"/>
                    <a:gd name="T6" fmla="*/ 0 w 86"/>
                    <a:gd name="T7" fmla="*/ 0 h 228"/>
                    <a:gd name="T8" fmla="*/ 0 w 86"/>
                    <a:gd name="T9" fmla="*/ 0 h 228"/>
                    <a:gd name="T10" fmla="*/ 0 w 86"/>
                    <a:gd name="T11" fmla="*/ 0 h 228"/>
                    <a:gd name="T12" fmla="*/ 0 w 86"/>
                    <a:gd name="T13" fmla="*/ 0 h 228"/>
                    <a:gd name="T14" fmla="*/ 0 w 86"/>
                    <a:gd name="T15" fmla="*/ 0 h 228"/>
                    <a:gd name="T16" fmla="*/ 0 w 86"/>
                    <a:gd name="T17" fmla="*/ 0 h 228"/>
                    <a:gd name="T18" fmla="*/ 0 w 86"/>
                    <a:gd name="T19" fmla="*/ 0 h 228"/>
                    <a:gd name="T20" fmla="*/ 0 w 86"/>
                    <a:gd name="T21" fmla="*/ 0 h 2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28"/>
                    <a:gd name="T35" fmla="*/ 86 w 86"/>
                    <a:gd name="T36" fmla="*/ 228 h 2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28">
                      <a:moveTo>
                        <a:pt x="0" y="220"/>
                      </a:moveTo>
                      <a:lnTo>
                        <a:pt x="9" y="220"/>
                      </a:lnTo>
                      <a:lnTo>
                        <a:pt x="46" y="215"/>
                      </a:lnTo>
                      <a:lnTo>
                        <a:pt x="54" y="215"/>
                      </a:lnTo>
                      <a:lnTo>
                        <a:pt x="54" y="206"/>
                      </a:lnTo>
                      <a:lnTo>
                        <a:pt x="44" y="24"/>
                      </a:lnTo>
                      <a:lnTo>
                        <a:pt x="43" y="0"/>
                      </a:lnTo>
                      <a:lnTo>
                        <a:pt x="77" y="69"/>
                      </a:lnTo>
                      <a:lnTo>
                        <a:pt x="86" y="224"/>
                      </a:lnTo>
                      <a:lnTo>
                        <a:pt x="50" y="228"/>
                      </a:lnTo>
                      <a:lnTo>
                        <a:pt x="0" y="220"/>
                      </a:lnTo>
                      <a:close/>
                    </a:path>
                  </a:pathLst>
                </a:custGeom>
                <a:noFill/>
                <a:ln w="9525">
                  <a:solidFill>
                    <a:srgbClr val="004250"/>
                  </a:solidFill>
                  <a:round/>
                </a:ln>
              </p:spPr>
              <p:txBody>
                <a:bodyPr/>
                <a:lstStyle/>
                <a:p>
                  <a:endParaRPr lang="zh-CN" altLang="en-US" sz="100">
                    <a:solidFill>
                      <a:schemeClr val="tx1"/>
                    </a:solidFill>
                  </a:endParaRPr>
                </a:p>
              </p:txBody>
            </p:sp>
            <p:sp>
              <p:nvSpPr>
                <p:cNvPr id="535" name="Freeform 147"/>
                <p:cNvSpPr>
                  <a:spLocks noChangeAspect="1"/>
                </p:cNvSpPr>
                <p:nvPr/>
              </p:nvSpPr>
              <p:spPr bwMode="auto">
                <a:xfrm>
                  <a:off x="5150" y="2421"/>
                  <a:ext cx="5" cy="12"/>
                </a:xfrm>
                <a:custGeom>
                  <a:avLst/>
                  <a:gdLst>
                    <a:gd name="T0" fmla="*/ 0 w 13"/>
                    <a:gd name="T1" fmla="*/ 0 h 28"/>
                    <a:gd name="T2" fmla="*/ 0 w 13"/>
                    <a:gd name="T3" fmla="*/ 0 h 28"/>
                    <a:gd name="T4" fmla="*/ 0 w 13"/>
                    <a:gd name="T5" fmla="*/ 0 h 28"/>
                    <a:gd name="T6" fmla="*/ 0 w 13"/>
                    <a:gd name="T7" fmla="*/ 0 h 28"/>
                    <a:gd name="T8" fmla="*/ 0 w 13"/>
                    <a:gd name="T9" fmla="*/ 0 h 28"/>
                    <a:gd name="T10" fmla="*/ 0 w 13"/>
                    <a:gd name="T11" fmla="*/ 0 h 28"/>
                    <a:gd name="T12" fmla="*/ 0 w 13"/>
                    <a:gd name="T13" fmla="*/ 0 h 28"/>
                    <a:gd name="T14" fmla="*/ 0 w 13"/>
                    <a:gd name="T15" fmla="*/ 0 h 28"/>
                    <a:gd name="T16" fmla="*/ 0 w 13"/>
                    <a:gd name="T17" fmla="*/ 0 h 28"/>
                    <a:gd name="T18" fmla="*/ 0 w 13"/>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8"/>
                    <a:gd name="T32" fmla="*/ 13 w 1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8">
                      <a:moveTo>
                        <a:pt x="13" y="0"/>
                      </a:moveTo>
                      <a:lnTo>
                        <a:pt x="0" y="2"/>
                      </a:lnTo>
                      <a:lnTo>
                        <a:pt x="1" y="28"/>
                      </a:lnTo>
                      <a:lnTo>
                        <a:pt x="2" y="28"/>
                      </a:lnTo>
                      <a:lnTo>
                        <a:pt x="5" y="27"/>
                      </a:lnTo>
                      <a:lnTo>
                        <a:pt x="6" y="27"/>
                      </a:lnTo>
                      <a:lnTo>
                        <a:pt x="7" y="27"/>
                      </a:lnTo>
                      <a:lnTo>
                        <a:pt x="7" y="10"/>
                      </a:lnTo>
                      <a:lnTo>
                        <a:pt x="13" y="6"/>
                      </a:lnTo>
                      <a:lnTo>
                        <a:pt x="13" y="0"/>
                      </a:lnTo>
                      <a:close/>
                    </a:path>
                  </a:pathLst>
                </a:custGeom>
                <a:noFill/>
                <a:ln w="9525">
                  <a:solidFill>
                    <a:srgbClr val="004250"/>
                  </a:solidFill>
                  <a:round/>
                </a:ln>
              </p:spPr>
              <p:txBody>
                <a:bodyPr/>
                <a:lstStyle/>
                <a:p>
                  <a:endParaRPr lang="zh-CN" altLang="en-US" sz="100">
                    <a:solidFill>
                      <a:schemeClr val="tx1"/>
                    </a:solidFill>
                  </a:endParaRPr>
                </a:p>
              </p:txBody>
            </p:sp>
            <p:sp>
              <p:nvSpPr>
                <p:cNvPr id="536" name="Freeform 148"/>
                <p:cNvSpPr>
                  <a:spLocks noChangeAspect="1"/>
                </p:cNvSpPr>
                <p:nvPr/>
              </p:nvSpPr>
              <p:spPr bwMode="auto">
                <a:xfrm>
                  <a:off x="5155" y="2514"/>
                  <a:ext cx="4" cy="4"/>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9"/>
                      </a:moveTo>
                      <a:lnTo>
                        <a:pt x="0" y="9"/>
                      </a:lnTo>
                      <a:lnTo>
                        <a:pt x="0" y="0"/>
                      </a:lnTo>
                      <a:lnTo>
                        <a:pt x="3" y="1"/>
                      </a:lnTo>
                      <a:lnTo>
                        <a:pt x="6" y="2"/>
                      </a:lnTo>
                      <a:lnTo>
                        <a:pt x="8" y="5"/>
                      </a:lnTo>
                      <a:lnTo>
                        <a:pt x="9" y="9"/>
                      </a:lnTo>
                      <a:close/>
                    </a:path>
                  </a:pathLst>
                </a:custGeom>
                <a:noFill/>
                <a:ln w="9525">
                  <a:solidFill>
                    <a:srgbClr val="004250"/>
                  </a:solidFill>
                  <a:round/>
                </a:ln>
              </p:spPr>
              <p:txBody>
                <a:bodyPr/>
                <a:lstStyle/>
                <a:p>
                  <a:endParaRPr lang="zh-CN" altLang="en-US" sz="100">
                    <a:solidFill>
                      <a:schemeClr val="tx1"/>
                    </a:solidFill>
                  </a:endParaRPr>
                </a:p>
              </p:txBody>
            </p:sp>
            <p:sp>
              <p:nvSpPr>
                <p:cNvPr id="537" name="Freeform 149"/>
                <p:cNvSpPr>
                  <a:spLocks noChangeAspect="1"/>
                </p:cNvSpPr>
                <p:nvPr/>
              </p:nvSpPr>
              <p:spPr bwMode="auto">
                <a:xfrm>
                  <a:off x="5176" y="2512"/>
                  <a:ext cx="4" cy="4"/>
                </a:xfrm>
                <a:custGeom>
                  <a:avLst/>
                  <a:gdLst>
                    <a:gd name="T0" fmla="*/ 0 w 8"/>
                    <a:gd name="T1" fmla="*/ 0 h 9"/>
                    <a:gd name="T2" fmla="*/ 1 w 8"/>
                    <a:gd name="T3" fmla="*/ 0 h 9"/>
                    <a:gd name="T4" fmla="*/ 1 w 8"/>
                    <a:gd name="T5" fmla="*/ 0 h 9"/>
                    <a:gd name="T6" fmla="*/ 1 w 8"/>
                    <a:gd name="T7" fmla="*/ 0 h 9"/>
                    <a:gd name="T8" fmla="*/ 1 w 8"/>
                    <a:gd name="T9" fmla="*/ 0 h 9"/>
                    <a:gd name="T10" fmla="*/ 1 w 8"/>
                    <a:gd name="T11" fmla="*/ 0 h 9"/>
                    <a:gd name="T12" fmla="*/ 0 w 8"/>
                    <a:gd name="T13" fmla="*/ 0 h 9"/>
                    <a:gd name="T14" fmla="*/ 0 60000 65536"/>
                    <a:gd name="T15" fmla="*/ 0 60000 65536"/>
                    <a:gd name="T16" fmla="*/ 0 60000 65536"/>
                    <a:gd name="T17" fmla="*/ 0 60000 65536"/>
                    <a:gd name="T18" fmla="*/ 0 60000 65536"/>
                    <a:gd name="T19" fmla="*/ 0 60000 65536"/>
                    <a:gd name="T20" fmla="*/ 0 60000 65536"/>
                    <a:gd name="T21" fmla="*/ 0 w 8"/>
                    <a:gd name="T22" fmla="*/ 0 h 9"/>
                    <a:gd name="T23" fmla="*/ 8 w 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9">
                      <a:moveTo>
                        <a:pt x="0" y="9"/>
                      </a:moveTo>
                      <a:lnTo>
                        <a:pt x="8" y="9"/>
                      </a:lnTo>
                      <a:lnTo>
                        <a:pt x="8" y="0"/>
                      </a:lnTo>
                      <a:lnTo>
                        <a:pt x="4" y="1"/>
                      </a:lnTo>
                      <a:lnTo>
                        <a:pt x="2" y="3"/>
                      </a:lnTo>
                      <a:lnTo>
                        <a:pt x="1" y="7"/>
                      </a:lnTo>
                      <a:lnTo>
                        <a:pt x="0" y="9"/>
                      </a:lnTo>
                      <a:close/>
                    </a:path>
                  </a:pathLst>
                </a:custGeom>
                <a:noFill/>
                <a:ln w="9525">
                  <a:solidFill>
                    <a:srgbClr val="004250"/>
                  </a:solidFill>
                  <a:round/>
                </a:ln>
              </p:spPr>
              <p:txBody>
                <a:bodyPr/>
                <a:lstStyle/>
                <a:p>
                  <a:endParaRPr lang="zh-CN" altLang="en-US" sz="100">
                    <a:solidFill>
                      <a:schemeClr val="tx1"/>
                    </a:solidFill>
                  </a:endParaRPr>
                </a:p>
              </p:txBody>
            </p:sp>
            <p:sp>
              <p:nvSpPr>
                <p:cNvPr id="538" name="Freeform 150"/>
                <p:cNvSpPr>
                  <a:spLocks noChangeAspect="1"/>
                </p:cNvSpPr>
                <p:nvPr/>
              </p:nvSpPr>
              <p:spPr bwMode="auto">
                <a:xfrm>
                  <a:off x="5169" y="2419"/>
                  <a:ext cx="6" cy="12"/>
                </a:xfrm>
                <a:custGeom>
                  <a:avLst/>
                  <a:gdLst>
                    <a:gd name="T0" fmla="*/ 0 w 13"/>
                    <a:gd name="T1" fmla="*/ 1 h 24"/>
                    <a:gd name="T2" fmla="*/ 0 w 13"/>
                    <a:gd name="T3" fmla="*/ 0 h 24"/>
                    <a:gd name="T4" fmla="*/ 0 w 13"/>
                    <a:gd name="T5" fmla="*/ 1 h 24"/>
                    <a:gd name="T6" fmla="*/ 0 w 13"/>
                    <a:gd name="T7" fmla="*/ 1 h 24"/>
                    <a:gd name="T8" fmla="*/ 0 w 13"/>
                    <a:gd name="T9" fmla="*/ 1 h 24"/>
                    <a:gd name="T10" fmla="*/ 0 w 13"/>
                    <a:gd name="T11" fmla="*/ 1 h 24"/>
                    <a:gd name="T12" fmla="*/ 0 w 13"/>
                    <a:gd name="T13" fmla="*/ 1 h 24"/>
                    <a:gd name="T14" fmla="*/ 0 60000 65536"/>
                    <a:gd name="T15" fmla="*/ 0 60000 65536"/>
                    <a:gd name="T16" fmla="*/ 0 60000 65536"/>
                    <a:gd name="T17" fmla="*/ 0 60000 65536"/>
                    <a:gd name="T18" fmla="*/ 0 60000 65536"/>
                    <a:gd name="T19" fmla="*/ 0 60000 65536"/>
                    <a:gd name="T20" fmla="*/ 0 60000 65536"/>
                    <a:gd name="T21" fmla="*/ 0 w 13"/>
                    <a:gd name="T22" fmla="*/ 0 h 24"/>
                    <a:gd name="T23" fmla="*/ 13 w 1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4">
                      <a:moveTo>
                        <a:pt x="13" y="24"/>
                      </a:moveTo>
                      <a:lnTo>
                        <a:pt x="12" y="0"/>
                      </a:lnTo>
                      <a:lnTo>
                        <a:pt x="0" y="1"/>
                      </a:lnTo>
                      <a:lnTo>
                        <a:pt x="0" y="8"/>
                      </a:lnTo>
                      <a:lnTo>
                        <a:pt x="6" y="10"/>
                      </a:lnTo>
                      <a:lnTo>
                        <a:pt x="8" y="23"/>
                      </a:lnTo>
                      <a:lnTo>
                        <a:pt x="13" y="24"/>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4" name="Group 151"/>
              <p:cNvGrpSpPr>
                <a:grpSpLocks noChangeAspect="1"/>
              </p:cNvGrpSpPr>
              <p:nvPr/>
            </p:nvGrpSpPr>
            <p:grpSpPr bwMode="auto">
              <a:xfrm>
                <a:off x="2662" y="2938"/>
                <a:ext cx="316" cy="470"/>
                <a:chOff x="5213" y="2067"/>
                <a:chExt cx="395" cy="602"/>
              </a:xfrm>
            </p:grpSpPr>
            <p:sp>
              <p:nvSpPr>
                <p:cNvPr id="421" name="Freeform 152"/>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422" name="Freeform 153"/>
                <p:cNvSpPr>
                  <a:spLocks noChangeAspect="1"/>
                </p:cNvSpPr>
                <p:nvPr/>
              </p:nvSpPr>
              <p:spPr bwMode="auto">
                <a:xfrm>
                  <a:off x="5408" y="2632"/>
                  <a:ext cx="200" cy="32"/>
                </a:xfrm>
                <a:custGeom>
                  <a:avLst/>
                  <a:gdLst>
                    <a:gd name="T0" fmla="*/ 0 w 445"/>
                    <a:gd name="T1" fmla="*/ 0 h 69"/>
                    <a:gd name="T2" fmla="*/ 0 w 445"/>
                    <a:gd name="T3" fmla="*/ 0 h 69"/>
                    <a:gd name="T4" fmla="*/ 0 w 445"/>
                    <a:gd name="T5" fmla="*/ 0 h 69"/>
                    <a:gd name="T6" fmla="*/ 0 w 445"/>
                    <a:gd name="T7" fmla="*/ 0 h 69"/>
                    <a:gd name="T8" fmla="*/ 0 w 445"/>
                    <a:gd name="T9" fmla="*/ 0 h 69"/>
                    <a:gd name="T10" fmla="*/ 0 w 445"/>
                    <a:gd name="T11" fmla="*/ 0 h 69"/>
                    <a:gd name="T12" fmla="*/ 0 w 445"/>
                    <a:gd name="T13" fmla="*/ 0 h 69"/>
                    <a:gd name="T14" fmla="*/ 0 w 445"/>
                    <a:gd name="T15" fmla="*/ 0 h 69"/>
                    <a:gd name="T16" fmla="*/ 0 w 445"/>
                    <a:gd name="T17" fmla="*/ 0 h 69"/>
                    <a:gd name="T18" fmla="*/ 0 w 445"/>
                    <a:gd name="T19" fmla="*/ 0 h 69"/>
                    <a:gd name="T20" fmla="*/ 0 w 445"/>
                    <a:gd name="T21" fmla="*/ 0 h 69"/>
                    <a:gd name="T22" fmla="*/ 0 w 445"/>
                    <a:gd name="T23" fmla="*/ 0 h 69"/>
                    <a:gd name="T24" fmla="*/ 0 w 445"/>
                    <a:gd name="T25" fmla="*/ 0 h 69"/>
                    <a:gd name="T26" fmla="*/ 0 w 445"/>
                    <a:gd name="T27" fmla="*/ 0 h 69"/>
                    <a:gd name="T28" fmla="*/ 0 w 445"/>
                    <a:gd name="T29" fmla="*/ 0 h 69"/>
                    <a:gd name="T30" fmla="*/ 0 w 445"/>
                    <a:gd name="T31" fmla="*/ 0 h 69"/>
                    <a:gd name="T32" fmla="*/ 0 w 445"/>
                    <a:gd name="T33" fmla="*/ 0 h 69"/>
                    <a:gd name="T34" fmla="*/ 0 w 445"/>
                    <a:gd name="T35" fmla="*/ 0 h 69"/>
                    <a:gd name="T36" fmla="*/ 0 w 445"/>
                    <a:gd name="T37" fmla="*/ 0 h 69"/>
                    <a:gd name="T38" fmla="*/ 0 w 445"/>
                    <a:gd name="T39" fmla="*/ 0 h 69"/>
                    <a:gd name="T40" fmla="*/ 0 w 445"/>
                    <a:gd name="T41" fmla="*/ 0 h 69"/>
                    <a:gd name="T42" fmla="*/ 0 w 445"/>
                    <a:gd name="T43" fmla="*/ 0 h 69"/>
                    <a:gd name="T44" fmla="*/ 0 w 445"/>
                    <a:gd name="T45" fmla="*/ 0 h 69"/>
                    <a:gd name="T46" fmla="*/ 0 w 445"/>
                    <a:gd name="T47" fmla="*/ 0 h 69"/>
                    <a:gd name="T48" fmla="*/ 0 w 445"/>
                    <a:gd name="T49" fmla="*/ 0 h 69"/>
                    <a:gd name="T50" fmla="*/ 0 w 445"/>
                    <a:gd name="T51" fmla="*/ 0 h 69"/>
                    <a:gd name="T52" fmla="*/ 0 w 445"/>
                    <a:gd name="T53" fmla="*/ 0 h 69"/>
                    <a:gd name="T54" fmla="*/ 0 w 445"/>
                    <a:gd name="T55" fmla="*/ 0 h 69"/>
                    <a:gd name="T56" fmla="*/ 0 w 445"/>
                    <a:gd name="T57" fmla="*/ 0 h 69"/>
                    <a:gd name="T58" fmla="*/ 0 w 445"/>
                    <a:gd name="T59" fmla="*/ 0 h 69"/>
                    <a:gd name="T60" fmla="*/ 0 w 445"/>
                    <a:gd name="T61" fmla="*/ 0 h 69"/>
                    <a:gd name="T62" fmla="*/ 0 w 445"/>
                    <a:gd name="T63" fmla="*/ 0 h 69"/>
                    <a:gd name="T64" fmla="*/ 0 w 445"/>
                    <a:gd name="T65" fmla="*/ 0 h 69"/>
                    <a:gd name="T66" fmla="*/ 0 w 445"/>
                    <a:gd name="T67" fmla="*/ 0 h 69"/>
                    <a:gd name="T68" fmla="*/ 0 w 445"/>
                    <a:gd name="T69" fmla="*/ 0 h 69"/>
                    <a:gd name="T70" fmla="*/ 0 w 445"/>
                    <a:gd name="T71" fmla="*/ 0 h 69"/>
                    <a:gd name="T72" fmla="*/ 0 w 445"/>
                    <a:gd name="T73" fmla="*/ 0 h 69"/>
                    <a:gd name="T74" fmla="*/ 0 w 445"/>
                    <a:gd name="T75" fmla="*/ 0 h 69"/>
                    <a:gd name="T76" fmla="*/ 0 w 445"/>
                    <a:gd name="T77" fmla="*/ 0 h 69"/>
                    <a:gd name="T78" fmla="*/ 0 w 445"/>
                    <a:gd name="T79" fmla="*/ 0 h 69"/>
                    <a:gd name="T80" fmla="*/ 0 w 445"/>
                    <a:gd name="T81" fmla="*/ 0 h 69"/>
                    <a:gd name="T82" fmla="*/ 0 w 445"/>
                    <a:gd name="T83" fmla="*/ 0 h 69"/>
                    <a:gd name="T84" fmla="*/ 0 w 445"/>
                    <a:gd name="T85" fmla="*/ 0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5"/>
                    <a:gd name="T130" fmla="*/ 0 h 69"/>
                    <a:gd name="T131" fmla="*/ 445 w 445"/>
                    <a:gd name="T132" fmla="*/ 69 h 6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5" h="69">
                      <a:moveTo>
                        <a:pt x="351" y="11"/>
                      </a:moveTo>
                      <a:lnTo>
                        <a:pt x="343" y="11"/>
                      </a:lnTo>
                      <a:lnTo>
                        <a:pt x="331" y="11"/>
                      </a:lnTo>
                      <a:lnTo>
                        <a:pt x="318" y="11"/>
                      </a:lnTo>
                      <a:lnTo>
                        <a:pt x="303" y="10"/>
                      </a:lnTo>
                      <a:lnTo>
                        <a:pt x="290" y="9"/>
                      </a:lnTo>
                      <a:lnTo>
                        <a:pt x="278" y="8"/>
                      </a:lnTo>
                      <a:lnTo>
                        <a:pt x="269" y="8"/>
                      </a:lnTo>
                      <a:lnTo>
                        <a:pt x="263" y="8"/>
                      </a:lnTo>
                      <a:lnTo>
                        <a:pt x="256" y="9"/>
                      </a:lnTo>
                      <a:lnTo>
                        <a:pt x="250" y="10"/>
                      </a:lnTo>
                      <a:lnTo>
                        <a:pt x="244" y="11"/>
                      </a:lnTo>
                      <a:lnTo>
                        <a:pt x="238" y="11"/>
                      </a:lnTo>
                      <a:lnTo>
                        <a:pt x="234" y="11"/>
                      </a:lnTo>
                      <a:lnTo>
                        <a:pt x="230" y="10"/>
                      </a:lnTo>
                      <a:lnTo>
                        <a:pt x="224" y="10"/>
                      </a:lnTo>
                      <a:lnTo>
                        <a:pt x="218" y="9"/>
                      </a:lnTo>
                      <a:lnTo>
                        <a:pt x="212" y="8"/>
                      </a:lnTo>
                      <a:lnTo>
                        <a:pt x="208" y="8"/>
                      </a:lnTo>
                      <a:lnTo>
                        <a:pt x="203" y="7"/>
                      </a:lnTo>
                      <a:lnTo>
                        <a:pt x="201" y="7"/>
                      </a:lnTo>
                      <a:lnTo>
                        <a:pt x="198" y="7"/>
                      </a:lnTo>
                      <a:lnTo>
                        <a:pt x="193" y="6"/>
                      </a:lnTo>
                      <a:lnTo>
                        <a:pt x="186" y="6"/>
                      </a:lnTo>
                      <a:lnTo>
                        <a:pt x="178" y="5"/>
                      </a:lnTo>
                      <a:lnTo>
                        <a:pt x="170" y="3"/>
                      </a:lnTo>
                      <a:lnTo>
                        <a:pt x="161" y="2"/>
                      </a:lnTo>
                      <a:lnTo>
                        <a:pt x="153" y="1"/>
                      </a:lnTo>
                      <a:lnTo>
                        <a:pt x="146" y="0"/>
                      </a:lnTo>
                      <a:lnTo>
                        <a:pt x="139" y="0"/>
                      </a:lnTo>
                      <a:lnTo>
                        <a:pt x="131" y="1"/>
                      </a:lnTo>
                      <a:lnTo>
                        <a:pt x="122" y="2"/>
                      </a:lnTo>
                      <a:lnTo>
                        <a:pt x="114" y="5"/>
                      </a:lnTo>
                      <a:lnTo>
                        <a:pt x="104" y="8"/>
                      </a:lnTo>
                      <a:lnTo>
                        <a:pt x="97" y="10"/>
                      </a:lnTo>
                      <a:lnTo>
                        <a:pt x="90" y="11"/>
                      </a:lnTo>
                      <a:lnTo>
                        <a:pt x="87" y="13"/>
                      </a:lnTo>
                      <a:lnTo>
                        <a:pt x="80" y="15"/>
                      </a:lnTo>
                      <a:lnTo>
                        <a:pt x="71" y="16"/>
                      </a:lnTo>
                      <a:lnTo>
                        <a:pt x="62" y="18"/>
                      </a:lnTo>
                      <a:lnTo>
                        <a:pt x="56" y="20"/>
                      </a:lnTo>
                      <a:lnTo>
                        <a:pt x="55" y="20"/>
                      </a:lnTo>
                      <a:lnTo>
                        <a:pt x="53" y="22"/>
                      </a:lnTo>
                      <a:lnTo>
                        <a:pt x="53" y="23"/>
                      </a:lnTo>
                      <a:lnTo>
                        <a:pt x="53" y="25"/>
                      </a:lnTo>
                      <a:lnTo>
                        <a:pt x="48" y="25"/>
                      </a:lnTo>
                      <a:lnTo>
                        <a:pt x="42" y="24"/>
                      </a:lnTo>
                      <a:lnTo>
                        <a:pt x="38" y="25"/>
                      </a:lnTo>
                      <a:lnTo>
                        <a:pt x="32" y="25"/>
                      </a:lnTo>
                      <a:lnTo>
                        <a:pt x="26" y="26"/>
                      </a:lnTo>
                      <a:lnTo>
                        <a:pt x="21" y="28"/>
                      </a:lnTo>
                      <a:lnTo>
                        <a:pt x="18" y="29"/>
                      </a:lnTo>
                      <a:lnTo>
                        <a:pt x="15" y="29"/>
                      </a:lnTo>
                      <a:lnTo>
                        <a:pt x="0" y="69"/>
                      </a:lnTo>
                      <a:lnTo>
                        <a:pt x="8" y="66"/>
                      </a:lnTo>
                      <a:lnTo>
                        <a:pt x="16" y="63"/>
                      </a:lnTo>
                      <a:lnTo>
                        <a:pt x="24" y="61"/>
                      </a:lnTo>
                      <a:lnTo>
                        <a:pt x="32" y="58"/>
                      </a:lnTo>
                      <a:lnTo>
                        <a:pt x="40" y="56"/>
                      </a:lnTo>
                      <a:lnTo>
                        <a:pt x="47" y="55"/>
                      </a:lnTo>
                      <a:lnTo>
                        <a:pt x="53" y="54"/>
                      </a:lnTo>
                      <a:lnTo>
                        <a:pt x="57" y="54"/>
                      </a:lnTo>
                      <a:lnTo>
                        <a:pt x="63" y="54"/>
                      </a:lnTo>
                      <a:lnTo>
                        <a:pt x="71" y="54"/>
                      </a:lnTo>
                      <a:lnTo>
                        <a:pt x="80" y="54"/>
                      </a:lnTo>
                      <a:lnTo>
                        <a:pt x="90" y="54"/>
                      </a:lnTo>
                      <a:lnTo>
                        <a:pt x="101" y="54"/>
                      </a:lnTo>
                      <a:lnTo>
                        <a:pt x="111" y="53"/>
                      </a:lnTo>
                      <a:lnTo>
                        <a:pt x="119" y="53"/>
                      </a:lnTo>
                      <a:lnTo>
                        <a:pt x="125" y="52"/>
                      </a:lnTo>
                      <a:lnTo>
                        <a:pt x="134" y="52"/>
                      </a:lnTo>
                      <a:lnTo>
                        <a:pt x="149" y="52"/>
                      </a:lnTo>
                      <a:lnTo>
                        <a:pt x="169" y="52"/>
                      </a:lnTo>
                      <a:lnTo>
                        <a:pt x="191" y="52"/>
                      </a:lnTo>
                      <a:lnTo>
                        <a:pt x="212" y="52"/>
                      </a:lnTo>
                      <a:lnTo>
                        <a:pt x="231" y="52"/>
                      </a:lnTo>
                      <a:lnTo>
                        <a:pt x="245" y="52"/>
                      </a:lnTo>
                      <a:lnTo>
                        <a:pt x="253" y="52"/>
                      </a:lnTo>
                      <a:lnTo>
                        <a:pt x="252" y="52"/>
                      </a:lnTo>
                      <a:lnTo>
                        <a:pt x="252" y="51"/>
                      </a:lnTo>
                      <a:lnTo>
                        <a:pt x="250" y="49"/>
                      </a:lnTo>
                      <a:lnTo>
                        <a:pt x="249" y="48"/>
                      </a:lnTo>
                      <a:lnTo>
                        <a:pt x="254" y="48"/>
                      </a:lnTo>
                      <a:lnTo>
                        <a:pt x="260" y="48"/>
                      </a:lnTo>
                      <a:lnTo>
                        <a:pt x="265" y="48"/>
                      </a:lnTo>
                      <a:lnTo>
                        <a:pt x="271" y="49"/>
                      </a:lnTo>
                      <a:lnTo>
                        <a:pt x="277" y="51"/>
                      </a:lnTo>
                      <a:lnTo>
                        <a:pt x="282" y="51"/>
                      </a:lnTo>
                      <a:lnTo>
                        <a:pt x="285" y="52"/>
                      </a:lnTo>
                      <a:lnTo>
                        <a:pt x="287" y="52"/>
                      </a:lnTo>
                      <a:lnTo>
                        <a:pt x="292" y="52"/>
                      </a:lnTo>
                      <a:lnTo>
                        <a:pt x="298" y="49"/>
                      </a:lnTo>
                      <a:lnTo>
                        <a:pt x="305" y="48"/>
                      </a:lnTo>
                      <a:lnTo>
                        <a:pt x="311" y="48"/>
                      </a:lnTo>
                      <a:lnTo>
                        <a:pt x="318" y="49"/>
                      </a:lnTo>
                      <a:lnTo>
                        <a:pt x="326" y="51"/>
                      </a:lnTo>
                      <a:lnTo>
                        <a:pt x="336" y="52"/>
                      </a:lnTo>
                      <a:lnTo>
                        <a:pt x="343" y="52"/>
                      </a:lnTo>
                      <a:lnTo>
                        <a:pt x="351" y="52"/>
                      </a:lnTo>
                      <a:lnTo>
                        <a:pt x="361" y="51"/>
                      </a:lnTo>
                      <a:lnTo>
                        <a:pt x="374" y="51"/>
                      </a:lnTo>
                      <a:lnTo>
                        <a:pt x="386" y="48"/>
                      </a:lnTo>
                      <a:lnTo>
                        <a:pt x="400" y="47"/>
                      </a:lnTo>
                      <a:lnTo>
                        <a:pt x="412" y="46"/>
                      </a:lnTo>
                      <a:lnTo>
                        <a:pt x="422" y="46"/>
                      </a:lnTo>
                      <a:lnTo>
                        <a:pt x="429" y="46"/>
                      </a:lnTo>
                      <a:lnTo>
                        <a:pt x="436" y="46"/>
                      </a:lnTo>
                      <a:lnTo>
                        <a:pt x="438" y="43"/>
                      </a:lnTo>
                      <a:lnTo>
                        <a:pt x="435" y="39"/>
                      </a:lnTo>
                      <a:lnTo>
                        <a:pt x="428" y="37"/>
                      </a:lnTo>
                      <a:lnTo>
                        <a:pt x="422" y="32"/>
                      </a:lnTo>
                      <a:lnTo>
                        <a:pt x="422" y="28"/>
                      </a:lnTo>
                      <a:lnTo>
                        <a:pt x="428" y="23"/>
                      </a:lnTo>
                      <a:lnTo>
                        <a:pt x="437" y="23"/>
                      </a:lnTo>
                      <a:lnTo>
                        <a:pt x="445" y="24"/>
                      </a:lnTo>
                      <a:lnTo>
                        <a:pt x="445" y="22"/>
                      </a:lnTo>
                      <a:lnTo>
                        <a:pt x="439" y="17"/>
                      </a:lnTo>
                      <a:lnTo>
                        <a:pt x="428" y="15"/>
                      </a:lnTo>
                      <a:lnTo>
                        <a:pt x="421" y="14"/>
                      </a:lnTo>
                      <a:lnTo>
                        <a:pt x="415" y="11"/>
                      </a:lnTo>
                      <a:lnTo>
                        <a:pt x="408" y="10"/>
                      </a:lnTo>
                      <a:lnTo>
                        <a:pt x="402" y="9"/>
                      </a:lnTo>
                      <a:lnTo>
                        <a:pt x="397" y="7"/>
                      </a:lnTo>
                      <a:lnTo>
                        <a:pt x="391" y="6"/>
                      </a:lnTo>
                      <a:lnTo>
                        <a:pt x="387" y="6"/>
                      </a:lnTo>
                      <a:lnTo>
                        <a:pt x="384" y="5"/>
                      </a:lnTo>
                      <a:lnTo>
                        <a:pt x="377" y="5"/>
                      </a:lnTo>
                      <a:lnTo>
                        <a:pt x="369" y="7"/>
                      </a:lnTo>
                      <a:lnTo>
                        <a:pt x="360" y="9"/>
                      </a:lnTo>
                      <a:lnTo>
                        <a:pt x="351" y="11"/>
                      </a:lnTo>
                      <a:close/>
                    </a:path>
                  </a:pathLst>
                </a:custGeom>
                <a:noFill/>
                <a:ln w="9525">
                  <a:solidFill>
                    <a:srgbClr val="004250"/>
                  </a:solidFill>
                  <a:round/>
                </a:ln>
              </p:spPr>
              <p:txBody>
                <a:bodyPr/>
                <a:lstStyle/>
                <a:p>
                  <a:endParaRPr lang="zh-CN" altLang="en-US" sz="100">
                    <a:solidFill>
                      <a:schemeClr val="tx1"/>
                    </a:solidFill>
                  </a:endParaRPr>
                </a:p>
              </p:txBody>
            </p:sp>
            <p:sp>
              <p:nvSpPr>
                <p:cNvPr id="423" name="Freeform 154"/>
                <p:cNvSpPr>
                  <a:spLocks noChangeAspect="1"/>
                </p:cNvSpPr>
                <p:nvPr/>
              </p:nvSpPr>
              <p:spPr bwMode="auto">
                <a:xfrm>
                  <a:off x="5431" y="2370"/>
                  <a:ext cx="70" cy="226"/>
                </a:xfrm>
                <a:custGeom>
                  <a:avLst/>
                  <a:gdLst>
                    <a:gd name="T0" fmla="*/ 0 w 157"/>
                    <a:gd name="T1" fmla="*/ 0 h 501"/>
                    <a:gd name="T2" fmla="*/ 0 w 157"/>
                    <a:gd name="T3" fmla="*/ 0 h 501"/>
                    <a:gd name="T4" fmla="*/ 0 w 157"/>
                    <a:gd name="T5" fmla="*/ 0 h 501"/>
                    <a:gd name="T6" fmla="*/ 0 w 157"/>
                    <a:gd name="T7" fmla="*/ 0 h 501"/>
                    <a:gd name="T8" fmla="*/ 0 w 157"/>
                    <a:gd name="T9" fmla="*/ 0 h 501"/>
                    <a:gd name="T10" fmla="*/ 0 w 157"/>
                    <a:gd name="T11" fmla="*/ 0 h 501"/>
                    <a:gd name="T12" fmla="*/ 0 w 157"/>
                    <a:gd name="T13" fmla="*/ 0 h 501"/>
                    <a:gd name="T14" fmla="*/ 0 w 157"/>
                    <a:gd name="T15" fmla="*/ 0 h 501"/>
                    <a:gd name="T16" fmla="*/ 0 w 157"/>
                    <a:gd name="T17" fmla="*/ 0 h 501"/>
                    <a:gd name="T18" fmla="*/ 0 w 157"/>
                    <a:gd name="T19" fmla="*/ 0 h 501"/>
                    <a:gd name="T20" fmla="*/ 0 w 157"/>
                    <a:gd name="T21" fmla="*/ 0 h 501"/>
                    <a:gd name="T22" fmla="*/ 0 w 157"/>
                    <a:gd name="T23" fmla="*/ 0 h 501"/>
                    <a:gd name="T24" fmla="*/ 0 w 157"/>
                    <a:gd name="T25" fmla="*/ 0 h 501"/>
                    <a:gd name="T26" fmla="*/ 0 w 157"/>
                    <a:gd name="T27" fmla="*/ 0 h 501"/>
                    <a:gd name="T28" fmla="*/ 0 w 157"/>
                    <a:gd name="T29" fmla="*/ 0 h 501"/>
                    <a:gd name="T30" fmla="*/ 0 w 157"/>
                    <a:gd name="T31" fmla="*/ 0 h 501"/>
                    <a:gd name="T32" fmla="*/ 0 w 157"/>
                    <a:gd name="T33" fmla="*/ 0 h 501"/>
                    <a:gd name="T34" fmla="*/ 0 w 157"/>
                    <a:gd name="T35" fmla="*/ 0 h 501"/>
                    <a:gd name="T36" fmla="*/ 0 w 157"/>
                    <a:gd name="T37" fmla="*/ 0 h 501"/>
                    <a:gd name="T38" fmla="*/ 0 w 157"/>
                    <a:gd name="T39" fmla="*/ 0 h 501"/>
                    <a:gd name="T40" fmla="*/ 0 w 157"/>
                    <a:gd name="T41" fmla="*/ 0 h 501"/>
                    <a:gd name="T42" fmla="*/ 0 w 157"/>
                    <a:gd name="T43" fmla="*/ 0 h 501"/>
                    <a:gd name="T44" fmla="*/ 0 w 157"/>
                    <a:gd name="T45" fmla="*/ 0 h 501"/>
                    <a:gd name="T46" fmla="*/ 0 w 157"/>
                    <a:gd name="T47" fmla="*/ 0 h 501"/>
                    <a:gd name="T48" fmla="*/ 0 w 157"/>
                    <a:gd name="T49" fmla="*/ 0 h 501"/>
                    <a:gd name="T50" fmla="*/ 0 w 157"/>
                    <a:gd name="T51" fmla="*/ 0 h 501"/>
                    <a:gd name="T52" fmla="*/ 0 w 157"/>
                    <a:gd name="T53" fmla="*/ 0 h 501"/>
                    <a:gd name="T54" fmla="*/ 0 w 157"/>
                    <a:gd name="T55" fmla="*/ 0 h 501"/>
                    <a:gd name="T56" fmla="*/ 0 w 157"/>
                    <a:gd name="T57" fmla="*/ 0 h 501"/>
                    <a:gd name="T58" fmla="*/ 0 w 157"/>
                    <a:gd name="T59" fmla="*/ 0 h 501"/>
                    <a:gd name="T60" fmla="*/ 0 w 157"/>
                    <a:gd name="T61" fmla="*/ 0 h 501"/>
                    <a:gd name="T62" fmla="*/ 0 w 157"/>
                    <a:gd name="T63" fmla="*/ 0 h 501"/>
                    <a:gd name="T64" fmla="*/ 0 w 157"/>
                    <a:gd name="T65" fmla="*/ 0 h 501"/>
                    <a:gd name="T66" fmla="*/ 0 w 157"/>
                    <a:gd name="T67" fmla="*/ 0 h 501"/>
                    <a:gd name="T68" fmla="*/ 0 w 157"/>
                    <a:gd name="T69" fmla="*/ 0 h 501"/>
                    <a:gd name="T70" fmla="*/ 0 w 157"/>
                    <a:gd name="T71" fmla="*/ 0 h 501"/>
                    <a:gd name="T72" fmla="*/ 0 w 157"/>
                    <a:gd name="T73" fmla="*/ 0 h 501"/>
                    <a:gd name="T74" fmla="*/ 0 w 157"/>
                    <a:gd name="T75" fmla="*/ 0 h 501"/>
                    <a:gd name="T76" fmla="*/ 0 w 157"/>
                    <a:gd name="T77" fmla="*/ 0 h 501"/>
                    <a:gd name="T78" fmla="*/ 0 w 157"/>
                    <a:gd name="T79" fmla="*/ 0 h 501"/>
                    <a:gd name="T80" fmla="*/ 0 w 157"/>
                    <a:gd name="T81" fmla="*/ 0 h 501"/>
                    <a:gd name="T82" fmla="*/ 0 w 157"/>
                    <a:gd name="T83" fmla="*/ 0 h 501"/>
                    <a:gd name="T84" fmla="*/ 0 w 157"/>
                    <a:gd name="T85" fmla="*/ 0 h 501"/>
                    <a:gd name="T86" fmla="*/ 0 w 157"/>
                    <a:gd name="T87" fmla="*/ 0 h 501"/>
                    <a:gd name="T88" fmla="*/ 0 w 157"/>
                    <a:gd name="T89" fmla="*/ 0 h 501"/>
                    <a:gd name="T90" fmla="*/ 0 w 157"/>
                    <a:gd name="T91" fmla="*/ 0 h 501"/>
                    <a:gd name="T92" fmla="*/ 0 w 157"/>
                    <a:gd name="T93" fmla="*/ 0 h 501"/>
                    <a:gd name="T94" fmla="*/ 0 w 157"/>
                    <a:gd name="T95" fmla="*/ 0 h 501"/>
                    <a:gd name="T96" fmla="*/ 0 w 157"/>
                    <a:gd name="T97" fmla="*/ 0 h 501"/>
                    <a:gd name="T98" fmla="*/ 0 w 157"/>
                    <a:gd name="T99" fmla="*/ 0 h 501"/>
                    <a:gd name="T100" fmla="*/ 0 w 157"/>
                    <a:gd name="T101" fmla="*/ 0 h 501"/>
                    <a:gd name="T102" fmla="*/ 0 w 157"/>
                    <a:gd name="T103" fmla="*/ 0 h 501"/>
                    <a:gd name="T104" fmla="*/ 0 w 157"/>
                    <a:gd name="T105" fmla="*/ 0 h 501"/>
                    <a:gd name="T106" fmla="*/ 0 w 157"/>
                    <a:gd name="T107" fmla="*/ 0 h 501"/>
                    <a:gd name="T108" fmla="*/ 0 w 157"/>
                    <a:gd name="T109" fmla="*/ 0 h 501"/>
                    <a:gd name="T110" fmla="*/ 0 w 157"/>
                    <a:gd name="T111" fmla="*/ 0 h 501"/>
                    <a:gd name="T112" fmla="*/ 0 w 157"/>
                    <a:gd name="T113" fmla="*/ 0 h 501"/>
                    <a:gd name="T114" fmla="*/ 0 w 157"/>
                    <a:gd name="T115" fmla="*/ 0 h 501"/>
                    <a:gd name="T116" fmla="*/ 0 w 157"/>
                    <a:gd name="T117" fmla="*/ 0 h 501"/>
                    <a:gd name="T118" fmla="*/ 0 w 157"/>
                    <a:gd name="T119" fmla="*/ 0 h 501"/>
                    <a:gd name="T120" fmla="*/ 0 w 157"/>
                    <a:gd name="T121" fmla="*/ 0 h 501"/>
                    <a:gd name="T122" fmla="*/ 0 w 157"/>
                    <a:gd name="T123" fmla="*/ 0 h 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7"/>
                    <a:gd name="T187" fmla="*/ 0 h 501"/>
                    <a:gd name="T188" fmla="*/ 157 w 157"/>
                    <a:gd name="T189" fmla="*/ 501 h 5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7" h="501">
                      <a:moveTo>
                        <a:pt x="0" y="0"/>
                      </a:moveTo>
                      <a:lnTo>
                        <a:pt x="4" y="9"/>
                      </a:lnTo>
                      <a:lnTo>
                        <a:pt x="10" y="23"/>
                      </a:lnTo>
                      <a:lnTo>
                        <a:pt x="16" y="36"/>
                      </a:lnTo>
                      <a:lnTo>
                        <a:pt x="26" y="46"/>
                      </a:lnTo>
                      <a:lnTo>
                        <a:pt x="31" y="43"/>
                      </a:lnTo>
                      <a:lnTo>
                        <a:pt x="38" y="40"/>
                      </a:lnTo>
                      <a:lnTo>
                        <a:pt x="48" y="34"/>
                      </a:lnTo>
                      <a:lnTo>
                        <a:pt x="57" y="30"/>
                      </a:lnTo>
                      <a:lnTo>
                        <a:pt x="66" y="25"/>
                      </a:lnTo>
                      <a:lnTo>
                        <a:pt x="74" y="20"/>
                      </a:lnTo>
                      <a:lnTo>
                        <a:pt x="82" y="17"/>
                      </a:lnTo>
                      <a:lnTo>
                        <a:pt x="87" y="15"/>
                      </a:lnTo>
                      <a:lnTo>
                        <a:pt x="95" y="12"/>
                      </a:lnTo>
                      <a:lnTo>
                        <a:pt x="102" y="11"/>
                      </a:lnTo>
                      <a:lnTo>
                        <a:pt x="107" y="11"/>
                      </a:lnTo>
                      <a:lnTo>
                        <a:pt x="113" y="13"/>
                      </a:lnTo>
                      <a:lnTo>
                        <a:pt x="117" y="15"/>
                      </a:lnTo>
                      <a:lnTo>
                        <a:pt x="122" y="15"/>
                      </a:lnTo>
                      <a:lnTo>
                        <a:pt x="128" y="16"/>
                      </a:lnTo>
                      <a:lnTo>
                        <a:pt x="135" y="16"/>
                      </a:lnTo>
                      <a:lnTo>
                        <a:pt x="141" y="16"/>
                      </a:lnTo>
                      <a:lnTo>
                        <a:pt x="148" y="16"/>
                      </a:lnTo>
                      <a:lnTo>
                        <a:pt x="152" y="16"/>
                      </a:lnTo>
                      <a:lnTo>
                        <a:pt x="157" y="16"/>
                      </a:lnTo>
                      <a:lnTo>
                        <a:pt x="156" y="23"/>
                      </a:lnTo>
                      <a:lnTo>
                        <a:pt x="153" y="32"/>
                      </a:lnTo>
                      <a:lnTo>
                        <a:pt x="151" y="41"/>
                      </a:lnTo>
                      <a:lnTo>
                        <a:pt x="150" y="48"/>
                      </a:lnTo>
                      <a:lnTo>
                        <a:pt x="150" y="57"/>
                      </a:lnTo>
                      <a:lnTo>
                        <a:pt x="150" y="71"/>
                      </a:lnTo>
                      <a:lnTo>
                        <a:pt x="150" y="84"/>
                      </a:lnTo>
                      <a:lnTo>
                        <a:pt x="149" y="91"/>
                      </a:lnTo>
                      <a:lnTo>
                        <a:pt x="148" y="97"/>
                      </a:lnTo>
                      <a:lnTo>
                        <a:pt x="145" y="108"/>
                      </a:lnTo>
                      <a:lnTo>
                        <a:pt x="144" y="119"/>
                      </a:lnTo>
                      <a:lnTo>
                        <a:pt x="144" y="129"/>
                      </a:lnTo>
                      <a:lnTo>
                        <a:pt x="143" y="137"/>
                      </a:lnTo>
                      <a:lnTo>
                        <a:pt x="142" y="146"/>
                      </a:lnTo>
                      <a:lnTo>
                        <a:pt x="141" y="156"/>
                      </a:lnTo>
                      <a:lnTo>
                        <a:pt x="140" y="163"/>
                      </a:lnTo>
                      <a:lnTo>
                        <a:pt x="137" y="170"/>
                      </a:lnTo>
                      <a:lnTo>
                        <a:pt x="135" y="180"/>
                      </a:lnTo>
                      <a:lnTo>
                        <a:pt x="133" y="191"/>
                      </a:lnTo>
                      <a:lnTo>
                        <a:pt x="132" y="199"/>
                      </a:lnTo>
                      <a:lnTo>
                        <a:pt x="130" y="207"/>
                      </a:lnTo>
                      <a:lnTo>
                        <a:pt x="129" y="215"/>
                      </a:lnTo>
                      <a:lnTo>
                        <a:pt x="126" y="224"/>
                      </a:lnTo>
                      <a:lnTo>
                        <a:pt x="120" y="234"/>
                      </a:lnTo>
                      <a:lnTo>
                        <a:pt x="115" y="244"/>
                      </a:lnTo>
                      <a:lnTo>
                        <a:pt x="115" y="252"/>
                      </a:lnTo>
                      <a:lnTo>
                        <a:pt x="117" y="261"/>
                      </a:lnTo>
                      <a:lnTo>
                        <a:pt x="119" y="269"/>
                      </a:lnTo>
                      <a:lnTo>
                        <a:pt x="120" y="285"/>
                      </a:lnTo>
                      <a:lnTo>
                        <a:pt x="119" y="312"/>
                      </a:lnTo>
                      <a:lnTo>
                        <a:pt x="117" y="339"/>
                      </a:lnTo>
                      <a:lnTo>
                        <a:pt x="113" y="361"/>
                      </a:lnTo>
                      <a:lnTo>
                        <a:pt x="110" y="381"/>
                      </a:lnTo>
                      <a:lnTo>
                        <a:pt x="105" y="402"/>
                      </a:lnTo>
                      <a:lnTo>
                        <a:pt x="102" y="423"/>
                      </a:lnTo>
                      <a:lnTo>
                        <a:pt x="100" y="435"/>
                      </a:lnTo>
                      <a:lnTo>
                        <a:pt x="99" y="444"/>
                      </a:lnTo>
                      <a:lnTo>
                        <a:pt x="97" y="458"/>
                      </a:lnTo>
                      <a:lnTo>
                        <a:pt x="94" y="475"/>
                      </a:lnTo>
                      <a:lnTo>
                        <a:pt x="90" y="492"/>
                      </a:lnTo>
                      <a:lnTo>
                        <a:pt x="87" y="493"/>
                      </a:lnTo>
                      <a:lnTo>
                        <a:pt x="86" y="495"/>
                      </a:lnTo>
                      <a:lnTo>
                        <a:pt x="83" y="497"/>
                      </a:lnTo>
                      <a:lnTo>
                        <a:pt x="81" y="498"/>
                      </a:lnTo>
                      <a:lnTo>
                        <a:pt x="74" y="501"/>
                      </a:lnTo>
                      <a:lnTo>
                        <a:pt x="66" y="501"/>
                      </a:lnTo>
                      <a:lnTo>
                        <a:pt x="57" y="500"/>
                      </a:lnTo>
                      <a:lnTo>
                        <a:pt x="49" y="498"/>
                      </a:lnTo>
                      <a:lnTo>
                        <a:pt x="45" y="497"/>
                      </a:lnTo>
                      <a:lnTo>
                        <a:pt x="42" y="496"/>
                      </a:lnTo>
                      <a:lnTo>
                        <a:pt x="38" y="493"/>
                      </a:lnTo>
                      <a:lnTo>
                        <a:pt x="36" y="492"/>
                      </a:lnTo>
                      <a:lnTo>
                        <a:pt x="31" y="490"/>
                      </a:lnTo>
                      <a:lnTo>
                        <a:pt x="28" y="488"/>
                      </a:lnTo>
                      <a:lnTo>
                        <a:pt x="25" y="486"/>
                      </a:lnTo>
                      <a:lnTo>
                        <a:pt x="22" y="485"/>
                      </a:lnTo>
                      <a:lnTo>
                        <a:pt x="22" y="477"/>
                      </a:lnTo>
                      <a:lnTo>
                        <a:pt x="21" y="467"/>
                      </a:lnTo>
                      <a:lnTo>
                        <a:pt x="20" y="454"/>
                      </a:lnTo>
                      <a:lnTo>
                        <a:pt x="20" y="442"/>
                      </a:lnTo>
                      <a:lnTo>
                        <a:pt x="20" y="435"/>
                      </a:lnTo>
                      <a:lnTo>
                        <a:pt x="20" y="425"/>
                      </a:lnTo>
                      <a:lnTo>
                        <a:pt x="18" y="415"/>
                      </a:lnTo>
                      <a:lnTo>
                        <a:pt x="15" y="402"/>
                      </a:lnTo>
                      <a:lnTo>
                        <a:pt x="11" y="379"/>
                      </a:lnTo>
                      <a:lnTo>
                        <a:pt x="8" y="356"/>
                      </a:lnTo>
                      <a:lnTo>
                        <a:pt x="10" y="337"/>
                      </a:lnTo>
                      <a:lnTo>
                        <a:pt x="11" y="323"/>
                      </a:lnTo>
                      <a:lnTo>
                        <a:pt x="12" y="320"/>
                      </a:lnTo>
                      <a:lnTo>
                        <a:pt x="12" y="315"/>
                      </a:lnTo>
                      <a:lnTo>
                        <a:pt x="12" y="310"/>
                      </a:lnTo>
                      <a:lnTo>
                        <a:pt x="11" y="307"/>
                      </a:lnTo>
                      <a:lnTo>
                        <a:pt x="10" y="303"/>
                      </a:lnTo>
                      <a:lnTo>
                        <a:pt x="8" y="298"/>
                      </a:lnTo>
                      <a:lnTo>
                        <a:pt x="8" y="292"/>
                      </a:lnTo>
                      <a:lnTo>
                        <a:pt x="8" y="287"/>
                      </a:lnTo>
                      <a:lnTo>
                        <a:pt x="8" y="283"/>
                      </a:lnTo>
                      <a:lnTo>
                        <a:pt x="7" y="276"/>
                      </a:lnTo>
                      <a:lnTo>
                        <a:pt x="5" y="269"/>
                      </a:lnTo>
                      <a:lnTo>
                        <a:pt x="3" y="262"/>
                      </a:lnTo>
                      <a:lnTo>
                        <a:pt x="0" y="256"/>
                      </a:lnTo>
                      <a:lnTo>
                        <a:pt x="2" y="248"/>
                      </a:lnTo>
                      <a:lnTo>
                        <a:pt x="2" y="241"/>
                      </a:lnTo>
                      <a:lnTo>
                        <a:pt x="3" y="236"/>
                      </a:lnTo>
                      <a:lnTo>
                        <a:pt x="4" y="223"/>
                      </a:lnTo>
                      <a:lnTo>
                        <a:pt x="7" y="200"/>
                      </a:lnTo>
                      <a:lnTo>
                        <a:pt x="12" y="177"/>
                      </a:lnTo>
                      <a:lnTo>
                        <a:pt x="14" y="162"/>
                      </a:lnTo>
                      <a:lnTo>
                        <a:pt x="14" y="156"/>
                      </a:lnTo>
                      <a:lnTo>
                        <a:pt x="14" y="147"/>
                      </a:lnTo>
                      <a:lnTo>
                        <a:pt x="14" y="139"/>
                      </a:lnTo>
                      <a:lnTo>
                        <a:pt x="14" y="133"/>
                      </a:lnTo>
                      <a:lnTo>
                        <a:pt x="15" y="129"/>
                      </a:lnTo>
                      <a:lnTo>
                        <a:pt x="15" y="123"/>
                      </a:lnTo>
                      <a:lnTo>
                        <a:pt x="14" y="117"/>
                      </a:lnTo>
                      <a:lnTo>
                        <a:pt x="12" y="111"/>
                      </a:lnTo>
                      <a:lnTo>
                        <a:pt x="10" y="87"/>
                      </a:lnTo>
                      <a:lnTo>
                        <a:pt x="6" y="51"/>
                      </a:lnTo>
                      <a:lnTo>
                        <a:pt x="2" y="17"/>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24" name="Freeform 155"/>
                <p:cNvSpPr>
                  <a:spLocks noChangeAspect="1"/>
                </p:cNvSpPr>
                <p:nvPr/>
              </p:nvSpPr>
              <p:spPr bwMode="auto">
                <a:xfrm>
                  <a:off x="5377" y="2370"/>
                  <a:ext cx="62" cy="271"/>
                </a:xfrm>
                <a:custGeom>
                  <a:avLst/>
                  <a:gdLst>
                    <a:gd name="T0" fmla="*/ 0 w 138"/>
                    <a:gd name="T1" fmla="*/ 0 h 602"/>
                    <a:gd name="T2" fmla="*/ 0 w 138"/>
                    <a:gd name="T3" fmla="*/ 0 h 602"/>
                    <a:gd name="T4" fmla="*/ 0 w 138"/>
                    <a:gd name="T5" fmla="*/ 0 h 602"/>
                    <a:gd name="T6" fmla="*/ 0 w 138"/>
                    <a:gd name="T7" fmla="*/ 0 h 602"/>
                    <a:gd name="T8" fmla="*/ 0 w 138"/>
                    <a:gd name="T9" fmla="*/ 0 h 602"/>
                    <a:gd name="T10" fmla="*/ 0 w 138"/>
                    <a:gd name="T11" fmla="*/ 0 h 602"/>
                    <a:gd name="T12" fmla="*/ 0 w 138"/>
                    <a:gd name="T13" fmla="*/ 0 h 602"/>
                    <a:gd name="T14" fmla="*/ 0 w 138"/>
                    <a:gd name="T15" fmla="*/ 0 h 602"/>
                    <a:gd name="T16" fmla="*/ 0 w 138"/>
                    <a:gd name="T17" fmla="*/ 0 h 602"/>
                    <a:gd name="T18" fmla="*/ 0 w 138"/>
                    <a:gd name="T19" fmla="*/ 0 h 602"/>
                    <a:gd name="T20" fmla="*/ 0 w 138"/>
                    <a:gd name="T21" fmla="*/ 0 h 602"/>
                    <a:gd name="T22" fmla="*/ 0 w 138"/>
                    <a:gd name="T23" fmla="*/ 0 h 602"/>
                    <a:gd name="T24" fmla="*/ 0 w 138"/>
                    <a:gd name="T25" fmla="*/ 0 h 602"/>
                    <a:gd name="T26" fmla="*/ 0 w 138"/>
                    <a:gd name="T27" fmla="*/ 0 h 602"/>
                    <a:gd name="T28" fmla="*/ 0 w 138"/>
                    <a:gd name="T29" fmla="*/ 0 h 602"/>
                    <a:gd name="T30" fmla="*/ 0 w 138"/>
                    <a:gd name="T31" fmla="*/ 0 h 602"/>
                    <a:gd name="T32" fmla="*/ 0 w 138"/>
                    <a:gd name="T33" fmla="*/ 0 h 602"/>
                    <a:gd name="T34" fmla="*/ 0 w 138"/>
                    <a:gd name="T35" fmla="*/ 0 h 602"/>
                    <a:gd name="T36" fmla="*/ 0 w 138"/>
                    <a:gd name="T37" fmla="*/ 0 h 602"/>
                    <a:gd name="T38" fmla="*/ 0 w 138"/>
                    <a:gd name="T39" fmla="*/ 0 h 602"/>
                    <a:gd name="T40" fmla="*/ 0 w 138"/>
                    <a:gd name="T41" fmla="*/ 0 h 602"/>
                    <a:gd name="T42" fmla="*/ 0 w 138"/>
                    <a:gd name="T43" fmla="*/ 0 h 602"/>
                    <a:gd name="T44" fmla="*/ 0 w 138"/>
                    <a:gd name="T45" fmla="*/ 0 h 602"/>
                    <a:gd name="T46" fmla="*/ 0 w 138"/>
                    <a:gd name="T47" fmla="*/ 0 h 602"/>
                    <a:gd name="T48" fmla="*/ 0 w 138"/>
                    <a:gd name="T49" fmla="*/ 0 h 602"/>
                    <a:gd name="T50" fmla="*/ 0 w 138"/>
                    <a:gd name="T51" fmla="*/ 0 h 602"/>
                    <a:gd name="T52" fmla="*/ 0 w 138"/>
                    <a:gd name="T53" fmla="*/ 0 h 602"/>
                    <a:gd name="T54" fmla="*/ 0 w 138"/>
                    <a:gd name="T55" fmla="*/ 0 h 602"/>
                    <a:gd name="T56" fmla="*/ 0 w 138"/>
                    <a:gd name="T57" fmla="*/ 0 h 602"/>
                    <a:gd name="T58" fmla="*/ 0 w 138"/>
                    <a:gd name="T59" fmla="*/ 0 h 602"/>
                    <a:gd name="T60" fmla="*/ 0 w 138"/>
                    <a:gd name="T61" fmla="*/ 0 h 602"/>
                    <a:gd name="T62" fmla="*/ 0 w 138"/>
                    <a:gd name="T63" fmla="*/ 0 h 602"/>
                    <a:gd name="T64" fmla="*/ 0 w 138"/>
                    <a:gd name="T65" fmla="*/ 0 h 602"/>
                    <a:gd name="T66" fmla="*/ 0 w 138"/>
                    <a:gd name="T67" fmla="*/ 0 h 602"/>
                    <a:gd name="T68" fmla="*/ 0 w 138"/>
                    <a:gd name="T69" fmla="*/ 0 h 602"/>
                    <a:gd name="T70" fmla="*/ 0 w 138"/>
                    <a:gd name="T71" fmla="*/ 0 h 602"/>
                    <a:gd name="T72" fmla="*/ 0 w 138"/>
                    <a:gd name="T73" fmla="*/ 0 h 602"/>
                    <a:gd name="T74" fmla="*/ 0 w 138"/>
                    <a:gd name="T75" fmla="*/ 0 h 602"/>
                    <a:gd name="T76" fmla="*/ 0 w 138"/>
                    <a:gd name="T77" fmla="*/ 0 h 602"/>
                    <a:gd name="T78" fmla="*/ 0 w 138"/>
                    <a:gd name="T79" fmla="*/ 0 h 602"/>
                    <a:gd name="T80" fmla="*/ 0 w 138"/>
                    <a:gd name="T81" fmla="*/ 0 h 602"/>
                    <a:gd name="T82" fmla="*/ 0 w 138"/>
                    <a:gd name="T83" fmla="*/ 0 h 602"/>
                    <a:gd name="T84" fmla="*/ 0 w 138"/>
                    <a:gd name="T85" fmla="*/ 0 h 602"/>
                    <a:gd name="T86" fmla="*/ 0 w 138"/>
                    <a:gd name="T87" fmla="*/ 0 h 602"/>
                    <a:gd name="T88" fmla="*/ 0 w 138"/>
                    <a:gd name="T89" fmla="*/ 0 h 602"/>
                    <a:gd name="T90" fmla="*/ 0 w 138"/>
                    <a:gd name="T91" fmla="*/ 0 h 602"/>
                    <a:gd name="T92" fmla="*/ 0 w 138"/>
                    <a:gd name="T93" fmla="*/ 0 h 602"/>
                    <a:gd name="T94" fmla="*/ 0 w 138"/>
                    <a:gd name="T95" fmla="*/ 0 h 602"/>
                    <a:gd name="T96" fmla="*/ 0 w 138"/>
                    <a:gd name="T97" fmla="*/ 0 h 602"/>
                    <a:gd name="T98" fmla="*/ 0 w 138"/>
                    <a:gd name="T99" fmla="*/ 0 h 602"/>
                    <a:gd name="T100" fmla="*/ 0 w 138"/>
                    <a:gd name="T101" fmla="*/ 0 h 602"/>
                    <a:gd name="T102" fmla="*/ 0 w 138"/>
                    <a:gd name="T103" fmla="*/ 0 h 6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8"/>
                    <a:gd name="T157" fmla="*/ 0 h 602"/>
                    <a:gd name="T158" fmla="*/ 138 w 138"/>
                    <a:gd name="T159" fmla="*/ 602 h 6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8" h="602">
                      <a:moveTo>
                        <a:pt x="137" y="162"/>
                      </a:moveTo>
                      <a:lnTo>
                        <a:pt x="137" y="156"/>
                      </a:lnTo>
                      <a:lnTo>
                        <a:pt x="137" y="147"/>
                      </a:lnTo>
                      <a:lnTo>
                        <a:pt x="137" y="139"/>
                      </a:lnTo>
                      <a:lnTo>
                        <a:pt x="137" y="133"/>
                      </a:lnTo>
                      <a:lnTo>
                        <a:pt x="138" y="129"/>
                      </a:lnTo>
                      <a:lnTo>
                        <a:pt x="138" y="123"/>
                      </a:lnTo>
                      <a:lnTo>
                        <a:pt x="137" y="117"/>
                      </a:lnTo>
                      <a:lnTo>
                        <a:pt x="135" y="111"/>
                      </a:lnTo>
                      <a:lnTo>
                        <a:pt x="133" y="87"/>
                      </a:lnTo>
                      <a:lnTo>
                        <a:pt x="129" y="51"/>
                      </a:lnTo>
                      <a:lnTo>
                        <a:pt x="125" y="17"/>
                      </a:lnTo>
                      <a:lnTo>
                        <a:pt x="123" y="0"/>
                      </a:lnTo>
                      <a:lnTo>
                        <a:pt x="120" y="12"/>
                      </a:lnTo>
                      <a:lnTo>
                        <a:pt x="114" y="34"/>
                      </a:lnTo>
                      <a:lnTo>
                        <a:pt x="107" y="56"/>
                      </a:lnTo>
                      <a:lnTo>
                        <a:pt x="104" y="68"/>
                      </a:lnTo>
                      <a:lnTo>
                        <a:pt x="101" y="72"/>
                      </a:lnTo>
                      <a:lnTo>
                        <a:pt x="99" y="77"/>
                      </a:lnTo>
                      <a:lnTo>
                        <a:pt x="96" y="80"/>
                      </a:lnTo>
                      <a:lnTo>
                        <a:pt x="89" y="80"/>
                      </a:lnTo>
                      <a:lnTo>
                        <a:pt x="83" y="80"/>
                      </a:lnTo>
                      <a:lnTo>
                        <a:pt x="73" y="80"/>
                      </a:lnTo>
                      <a:lnTo>
                        <a:pt x="61" y="81"/>
                      </a:lnTo>
                      <a:lnTo>
                        <a:pt x="49" y="82"/>
                      </a:lnTo>
                      <a:lnTo>
                        <a:pt x="35" y="84"/>
                      </a:lnTo>
                      <a:lnTo>
                        <a:pt x="21" y="85"/>
                      </a:lnTo>
                      <a:lnTo>
                        <a:pt x="9" y="86"/>
                      </a:lnTo>
                      <a:lnTo>
                        <a:pt x="0" y="87"/>
                      </a:lnTo>
                      <a:lnTo>
                        <a:pt x="3" y="101"/>
                      </a:lnTo>
                      <a:lnTo>
                        <a:pt x="6" y="119"/>
                      </a:lnTo>
                      <a:lnTo>
                        <a:pt x="9" y="137"/>
                      </a:lnTo>
                      <a:lnTo>
                        <a:pt x="12" y="147"/>
                      </a:lnTo>
                      <a:lnTo>
                        <a:pt x="13" y="152"/>
                      </a:lnTo>
                      <a:lnTo>
                        <a:pt x="14" y="156"/>
                      </a:lnTo>
                      <a:lnTo>
                        <a:pt x="15" y="161"/>
                      </a:lnTo>
                      <a:lnTo>
                        <a:pt x="15" y="165"/>
                      </a:lnTo>
                      <a:lnTo>
                        <a:pt x="15" y="178"/>
                      </a:lnTo>
                      <a:lnTo>
                        <a:pt x="15" y="202"/>
                      </a:lnTo>
                      <a:lnTo>
                        <a:pt x="14" y="226"/>
                      </a:lnTo>
                      <a:lnTo>
                        <a:pt x="14" y="242"/>
                      </a:lnTo>
                      <a:lnTo>
                        <a:pt x="14" y="254"/>
                      </a:lnTo>
                      <a:lnTo>
                        <a:pt x="15" y="269"/>
                      </a:lnTo>
                      <a:lnTo>
                        <a:pt x="15" y="283"/>
                      </a:lnTo>
                      <a:lnTo>
                        <a:pt x="15" y="292"/>
                      </a:lnTo>
                      <a:lnTo>
                        <a:pt x="15" y="298"/>
                      </a:lnTo>
                      <a:lnTo>
                        <a:pt x="14" y="303"/>
                      </a:lnTo>
                      <a:lnTo>
                        <a:pt x="14" y="310"/>
                      </a:lnTo>
                      <a:lnTo>
                        <a:pt x="14" y="316"/>
                      </a:lnTo>
                      <a:lnTo>
                        <a:pt x="14" y="324"/>
                      </a:lnTo>
                      <a:lnTo>
                        <a:pt x="14" y="337"/>
                      </a:lnTo>
                      <a:lnTo>
                        <a:pt x="15" y="352"/>
                      </a:lnTo>
                      <a:lnTo>
                        <a:pt x="16" y="364"/>
                      </a:lnTo>
                      <a:lnTo>
                        <a:pt x="20" y="384"/>
                      </a:lnTo>
                      <a:lnTo>
                        <a:pt x="26" y="413"/>
                      </a:lnTo>
                      <a:lnTo>
                        <a:pt x="29" y="443"/>
                      </a:lnTo>
                      <a:lnTo>
                        <a:pt x="30" y="463"/>
                      </a:lnTo>
                      <a:lnTo>
                        <a:pt x="30" y="489"/>
                      </a:lnTo>
                      <a:lnTo>
                        <a:pt x="30" y="529"/>
                      </a:lnTo>
                      <a:lnTo>
                        <a:pt x="31" y="569"/>
                      </a:lnTo>
                      <a:lnTo>
                        <a:pt x="31" y="592"/>
                      </a:lnTo>
                      <a:lnTo>
                        <a:pt x="32" y="593"/>
                      </a:lnTo>
                      <a:lnTo>
                        <a:pt x="35" y="593"/>
                      </a:lnTo>
                      <a:lnTo>
                        <a:pt x="36" y="595"/>
                      </a:lnTo>
                      <a:lnTo>
                        <a:pt x="37" y="596"/>
                      </a:lnTo>
                      <a:lnTo>
                        <a:pt x="43" y="598"/>
                      </a:lnTo>
                      <a:lnTo>
                        <a:pt x="50" y="599"/>
                      </a:lnTo>
                      <a:lnTo>
                        <a:pt x="58" y="600"/>
                      </a:lnTo>
                      <a:lnTo>
                        <a:pt x="66" y="602"/>
                      </a:lnTo>
                      <a:lnTo>
                        <a:pt x="74" y="602"/>
                      </a:lnTo>
                      <a:lnTo>
                        <a:pt x="83" y="602"/>
                      </a:lnTo>
                      <a:lnTo>
                        <a:pt x="91" y="602"/>
                      </a:lnTo>
                      <a:lnTo>
                        <a:pt x="99" y="602"/>
                      </a:lnTo>
                      <a:lnTo>
                        <a:pt x="104" y="602"/>
                      </a:lnTo>
                      <a:lnTo>
                        <a:pt x="107" y="602"/>
                      </a:lnTo>
                      <a:lnTo>
                        <a:pt x="112" y="602"/>
                      </a:lnTo>
                      <a:lnTo>
                        <a:pt x="115" y="600"/>
                      </a:lnTo>
                      <a:lnTo>
                        <a:pt x="115" y="576"/>
                      </a:lnTo>
                      <a:lnTo>
                        <a:pt x="114" y="543"/>
                      </a:lnTo>
                      <a:lnTo>
                        <a:pt x="113" y="512"/>
                      </a:lnTo>
                      <a:lnTo>
                        <a:pt x="114" y="489"/>
                      </a:lnTo>
                      <a:lnTo>
                        <a:pt x="115" y="457"/>
                      </a:lnTo>
                      <a:lnTo>
                        <a:pt x="115" y="405"/>
                      </a:lnTo>
                      <a:lnTo>
                        <a:pt x="116" y="355"/>
                      </a:lnTo>
                      <a:lnTo>
                        <a:pt x="116" y="330"/>
                      </a:lnTo>
                      <a:lnTo>
                        <a:pt x="118" y="324"/>
                      </a:lnTo>
                      <a:lnTo>
                        <a:pt x="118" y="320"/>
                      </a:lnTo>
                      <a:lnTo>
                        <a:pt x="116" y="314"/>
                      </a:lnTo>
                      <a:lnTo>
                        <a:pt x="115" y="310"/>
                      </a:lnTo>
                      <a:lnTo>
                        <a:pt x="114" y="306"/>
                      </a:lnTo>
                      <a:lnTo>
                        <a:pt x="114" y="301"/>
                      </a:lnTo>
                      <a:lnTo>
                        <a:pt x="114" y="295"/>
                      </a:lnTo>
                      <a:lnTo>
                        <a:pt x="115" y="290"/>
                      </a:lnTo>
                      <a:lnTo>
                        <a:pt x="118" y="280"/>
                      </a:lnTo>
                      <a:lnTo>
                        <a:pt x="120" y="265"/>
                      </a:lnTo>
                      <a:lnTo>
                        <a:pt x="122" y="251"/>
                      </a:lnTo>
                      <a:lnTo>
                        <a:pt x="123" y="239"/>
                      </a:lnTo>
                      <a:lnTo>
                        <a:pt x="123" y="230"/>
                      </a:lnTo>
                      <a:lnTo>
                        <a:pt x="123" y="219"/>
                      </a:lnTo>
                      <a:lnTo>
                        <a:pt x="123" y="210"/>
                      </a:lnTo>
                      <a:lnTo>
                        <a:pt x="123" y="203"/>
                      </a:lnTo>
                      <a:lnTo>
                        <a:pt x="123" y="193"/>
                      </a:lnTo>
                      <a:lnTo>
                        <a:pt x="127" y="181"/>
                      </a:lnTo>
                      <a:lnTo>
                        <a:pt x="131" y="170"/>
                      </a:lnTo>
                      <a:lnTo>
                        <a:pt x="137" y="162"/>
                      </a:lnTo>
                      <a:close/>
                    </a:path>
                  </a:pathLst>
                </a:custGeom>
                <a:noFill/>
                <a:ln w="9525">
                  <a:solidFill>
                    <a:srgbClr val="004250"/>
                  </a:solidFill>
                  <a:round/>
                </a:ln>
              </p:spPr>
              <p:txBody>
                <a:bodyPr/>
                <a:lstStyle/>
                <a:p>
                  <a:endParaRPr lang="zh-CN" altLang="en-US" sz="100">
                    <a:solidFill>
                      <a:schemeClr val="tx1"/>
                    </a:solidFill>
                  </a:endParaRPr>
                </a:p>
              </p:txBody>
            </p:sp>
            <p:sp>
              <p:nvSpPr>
                <p:cNvPr id="425" name="Freeform 156"/>
                <p:cNvSpPr>
                  <a:spLocks noChangeAspect="1"/>
                </p:cNvSpPr>
                <p:nvPr/>
              </p:nvSpPr>
              <p:spPr bwMode="auto">
                <a:xfrm>
                  <a:off x="5339" y="2141"/>
                  <a:ext cx="183" cy="269"/>
                </a:xfrm>
                <a:custGeom>
                  <a:avLst/>
                  <a:gdLst>
                    <a:gd name="T0" fmla="*/ 0 w 408"/>
                    <a:gd name="T1" fmla="*/ 0 h 596"/>
                    <a:gd name="T2" fmla="*/ 0 w 408"/>
                    <a:gd name="T3" fmla="*/ 0 h 596"/>
                    <a:gd name="T4" fmla="*/ 0 w 408"/>
                    <a:gd name="T5" fmla="*/ 0 h 596"/>
                    <a:gd name="T6" fmla="*/ 0 w 408"/>
                    <a:gd name="T7" fmla="*/ 0 h 596"/>
                    <a:gd name="T8" fmla="*/ 0 w 408"/>
                    <a:gd name="T9" fmla="*/ 0 h 596"/>
                    <a:gd name="T10" fmla="*/ 0 w 408"/>
                    <a:gd name="T11" fmla="*/ 0 h 596"/>
                    <a:gd name="T12" fmla="*/ 0 w 408"/>
                    <a:gd name="T13" fmla="*/ 0 h 596"/>
                    <a:gd name="T14" fmla="*/ 0 w 408"/>
                    <a:gd name="T15" fmla="*/ 0 h 596"/>
                    <a:gd name="T16" fmla="*/ 0 w 408"/>
                    <a:gd name="T17" fmla="*/ 0 h 596"/>
                    <a:gd name="T18" fmla="*/ 0 w 408"/>
                    <a:gd name="T19" fmla="*/ 0 h 596"/>
                    <a:gd name="T20" fmla="*/ 0 w 408"/>
                    <a:gd name="T21" fmla="*/ 0 h 596"/>
                    <a:gd name="T22" fmla="*/ 0 w 408"/>
                    <a:gd name="T23" fmla="*/ 0 h 596"/>
                    <a:gd name="T24" fmla="*/ 0 w 408"/>
                    <a:gd name="T25" fmla="*/ 0 h 596"/>
                    <a:gd name="T26" fmla="*/ 0 w 408"/>
                    <a:gd name="T27" fmla="*/ 0 h 596"/>
                    <a:gd name="T28" fmla="*/ 0 w 408"/>
                    <a:gd name="T29" fmla="*/ 0 h 596"/>
                    <a:gd name="T30" fmla="*/ 0 w 408"/>
                    <a:gd name="T31" fmla="*/ 0 h 596"/>
                    <a:gd name="T32" fmla="*/ 0 w 408"/>
                    <a:gd name="T33" fmla="*/ 0 h 596"/>
                    <a:gd name="T34" fmla="*/ 0 w 408"/>
                    <a:gd name="T35" fmla="*/ 0 h 596"/>
                    <a:gd name="T36" fmla="*/ 0 w 408"/>
                    <a:gd name="T37" fmla="*/ 0 h 596"/>
                    <a:gd name="T38" fmla="*/ 0 w 408"/>
                    <a:gd name="T39" fmla="*/ 0 h 596"/>
                    <a:gd name="T40" fmla="*/ 0 w 408"/>
                    <a:gd name="T41" fmla="*/ 0 h 596"/>
                    <a:gd name="T42" fmla="*/ 0 w 408"/>
                    <a:gd name="T43" fmla="*/ 0 h 596"/>
                    <a:gd name="T44" fmla="*/ 0 w 408"/>
                    <a:gd name="T45" fmla="*/ 0 h 596"/>
                    <a:gd name="T46" fmla="*/ 0 w 408"/>
                    <a:gd name="T47" fmla="*/ 0 h 596"/>
                    <a:gd name="T48" fmla="*/ 0 w 408"/>
                    <a:gd name="T49" fmla="*/ 0 h 596"/>
                    <a:gd name="T50" fmla="*/ 0 w 408"/>
                    <a:gd name="T51" fmla="*/ 0 h 596"/>
                    <a:gd name="T52" fmla="*/ 0 w 408"/>
                    <a:gd name="T53" fmla="*/ 0 h 596"/>
                    <a:gd name="T54" fmla="*/ 0 w 408"/>
                    <a:gd name="T55" fmla="*/ 0 h 596"/>
                    <a:gd name="T56" fmla="*/ 0 w 408"/>
                    <a:gd name="T57" fmla="*/ 0 h 596"/>
                    <a:gd name="T58" fmla="*/ 0 w 408"/>
                    <a:gd name="T59" fmla="*/ 0 h 596"/>
                    <a:gd name="T60" fmla="*/ 0 w 408"/>
                    <a:gd name="T61" fmla="*/ 0 h 596"/>
                    <a:gd name="T62" fmla="*/ 0 w 408"/>
                    <a:gd name="T63" fmla="*/ 0 h 596"/>
                    <a:gd name="T64" fmla="*/ 0 w 408"/>
                    <a:gd name="T65" fmla="*/ 0 h 596"/>
                    <a:gd name="T66" fmla="*/ 0 w 408"/>
                    <a:gd name="T67" fmla="*/ 0 h 596"/>
                    <a:gd name="T68" fmla="*/ 0 w 408"/>
                    <a:gd name="T69" fmla="*/ 0 h 596"/>
                    <a:gd name="T70" fmla="*/ 0 w 408"/>
                    <a:gd name="T71" fmla="*/ 0 h 596"/>
                    <a:gd name="T72" fmla="*/ 0 w 408"/>
                    <a:gd name="T73" fmla="*/ 0 h 596"/>
                    <a:gd name="T74" fmla="*/ 0 w 408"/>
                    <a:gd name="T75" fmla="*/ 0 h 596"/>
                    <a:gd name="T76" fmla="*/ 0 w 408"/>
                    <a:gd name="T77" fmla="*/ 0 h 596"/>
                    <a:gd name="T78" fmla="*/ 0 w 408"/>
                    <a:gd name="T79" fmla="*/ 0 h 596"/>
                    <a:gd name="T80" fmla="*/ 0 w 408"/>
                    <a:gd name="T81" fmla="*/ 0 h 596"/>
                    <a:gd name="T82" fmla="*/ 0 w 408"/>
                    <a:gd name="T83" fmla="*/ 0 h 596"/>
                    <a:gd name="T84" fmla="*/ 0 w 408"/>
                    <a:gd name="T85" fmla="*/ 0 h 596"/>
                    <a:gd name="T86" fmla="*/ 0 w 408"/>
                    <a:gd name="T87" fmla="*/ 0 h 596"/>
                    <a:gd name="T88" fmla="*/ 0 w 408"/>
                    <a:gd name="T89" fmla="*/ 0 h 596"/>
                    <a:gd name="T90" fmla="*/ 0 w 408"/>
                    <a:gd name="T91" fmla="*/ 0 h 596"/>
                    <a:gd name="T92" fmla="*/ 0 w 408"/>
                    <a:gd name="T93" fmla="*/ 0 h 596"/>
                    <a:gd name="T94" fmla="*/ 0 w 408"/>
                    <a:gd name="T95" fmla="*/ 0 h 596"/>
                    <a:gd name="T96" fmla="*/ 0 w 408"/>
                    <a:gd name="T97" fmla="*/ 0 h 596"/>
                    <a:gd name="T98" fmla="*/ 0 w 408"/>
                    <a:gd name="T99" fmla="*/ 0 h 596"/>
                    <a:gd name="T100" fmla="*/ 0 w 408"/>
                    <a:gd name="T101" fmla="*/ 0 h 596"/>
                    <a:gd name="T102" fmla="*/ 0 w 408"/>
                    <a:gd name="T103" fmla="*/ 0 h 596"/>
                    <a:gd name="T104" fmla="*/ 0 w 408"/>
                    <a:gd name="T105" fmla="*/ 0 h 596"/>
                    <a:gd name="T106" fmla="*/ 0 w 408"/>
                    <a:gd name="T107" fmla="*/ 0 h 596"/>
                    <a:gd name="T108" fmla="*/ 0 w 408"/>
                    <a:gd name="T109" fmla="*/ 0 h 596"/>
                    <a:gd name="T110" fmla="*/ 0 w 408"/>
                    <a:gd name="T111" fmla="*/ 0 h 596"/>
                    <a:gd name="T112" fmla="*/ 0 w 408"/>
                    <a:gd name="T113" fmla="*/ 0 h 596"/>
                    <a:gd name="T114" fmla="*/ 0 w 408"/>
                    <a:gd name="T115" fmla="*/ 0 h 596"/>
                    <a:gd name="T116" fmla="*/ 0 w 408"/>
                    <a:gd name="T117" fmla="*/ 0 h 596"/>
                    <a:gd name="T118" fmla="*/ 0 w 408"/>
                    <a:gd name="T119" fmla="*/ 0 h 596"/>
                    <a:gd name="T120" fmla="*/ 0 w 408"/>
                    <a:gd name="T121" fmla="*/ 0 h 5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8"/>
                    <a:gd name="T184" fmla="*/ 0 h 596"/>
                    <a:gd name="T185" fmla="*/ 408 w 408"/>
                    <a:gd name="T186" fmla="*/ 596 h 5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8" h="596">
                      <a:moveTo>
                        <a:pt x="373" y="314"/>
                      </a:moveTo>
                      <a:lnTo>
                        <a:pt x="374" y="301"/>
                      </a:lnTo>
                      <a:lnTo>
                        <a:pt x="376" y="282"/>
                      </a:lnTo>
                      <a:lnTo>
                        <a:pt x="379" y="255"/>
                      </a:lnTo>
                      <a:lnTo>
                        <a:pt x="382" y="225"/>
                      </a:lnTo>
                      <a:lnTo>
                        <a:pt x="389" y="168"/>
                      </a:lnTo>
                      <a:lnTo>
                        <a:pt x="397" y="113"/>
                      </a:lnTo>
                      <a:lnTo>
                        <a:pt x="403" y="69"/>
                      </a:lnTo>
                      <a:lnTo>
                        <a:pt x="408" y="45"/>
                      </a:lnTo>
                      <a:lnTo>
                        <a:pt x="405" y="42"/>
                      </a:lnTo>
                      <a:lnTo>
                        <a:pt x="402" y="40"/>
                      </a:lnTo>
                      <a:lnTo>
                        <a:pt x="397" y="37"/>
                      </a:lnTo>
                      <a:lnTo>
                        <a:pt x="393" y="34"/>
                      </a:lnTo>
                      <a:lnTo>
                        <a:pt x="388" y="33"/>
                      </a:lnTo>
                      <a:lnTo>
                        <a:pt x="382" y="31"/>
                      </a:lnTo>
                      <a:lnTo>
                        <a:pt x="377" y="30"/>
                      </a:lnTo>
                      <a:lnTo>
                        <a:pt x="371" y="29"/>
                      </a:lnTo>
                      <a:lnTo>
                        <a:pt x="365" y="28"/>
                      </a:lnTo>
                      <a:lnTo>
                        <a:pt x="358" y="26"/>
                      </a:lnTo>
                      <a:lnTo>
                        <a:pt x="351" y="24"/>
                      </a:lnTo>
                      <a:lnTo>
                        <a:pt x="343" y="23"/>
                      </a:lnTo>
                      <a:lnTo>
                        <a:pt x="335" y="21"/>
                      </a:lnTo>
                      <a:lnTo>
                        <a:pt x="327" y="19"/>
                      </a:lnTo>
                      <a:lnTo>
                        <a:pt x="319" y="18"/>
                      </a:lnTo>
                      <a:lnTo>
                        <a:pt x="311" y="18"/>
                      </a:lnTo>
                      <a:lnTo>
                        <a:pt x="309" y="18"/>
                      </a:lnTo>
                      <a:lnTo>
                        <a:pt x="306" y="18"/>
                      </a:lnTo>
                      <a:lnTo>
                        <a:pt x="304" y="18"/>
                      </a:lnTo>
                      <a:lnTo>
                        <a:pt x="302" y="19"/>
                      </a:lnTo>
                      <a:lnTo>
                        <a:pt x="297" y="16"/>
                      </a:lnTo>
                      <a:lnTo>
                        <a:pt x="292" y="13"/>
                      </a:lnTo>
                      <a:lnTo>
                        <a:pt x="287" y="11"/>
                      </a:lnTo>
                      <a:lnTo>
                        <a:pt x="282" y="10"/>
                      </a:lnTo>
                      <a:lnTo>
                        <a:pt x="279" y="9"/>
                      </a:lnTo>
                      <a:lnTo>
                        <a:pt x="275" y="7"/>
                      </a:lnTo>
                      <a:lnTo>
                        <a:pt x="272" y="4"/>
                      </a:lnTo>
                      <a:lnTo>
                        <a:pt x="270" y="2"/>
                      </a:lnTo>
                      <a:lnTo>
                        <a:pt x="267" y="1"/>
                      </a:lnTo>
                      <a:lnTo>
                        <a:pt x="264" y="0"/>
                      </a:lnTo>
                      <a:lnTo>
                        <a:pt x="262" y="0"/>
                      </a:lnTo>
                      <a:lnTo>
                        <a:pt x="258" y="0"/>
                      </a:lnTo>
                      <a:lnTo>
                        <a:pt x="266" y="23"/>
                      </a:lnTo>
                      <a:lnTo>
                        <a:pt x="270" y="46"/>
                      </a:lnTo>
                      <a:lnTo>
                        <a:pt x="267" y="67"/>
                      </a:lnTo>
                      <a:lnTo>
                        <a:pt x="264" y="85"/>
                      </a:lnTo>
                      <a:lnTo>
                        <a:pt x="260" y="98"/>
                      </a:lnTo>
                      <a:lnTo>
                        <a:pt x="256" y="117"/>
                      </a:lnTo>
                      <a:lnTo>
                        <a:pt x="250" y="141"/>
                      </a:lnTo>
                      <a:lnTo>
                        <a:pt x="244" y="167"/>
                      </a:lnTo>
                      <a:lnTo>
                        <a:pt x="239" y="193"/>
                      </a:lnTo>
                      <a:lnTo>
                        <a:pt x="233" y="215"/>
                      </a:lnTo>
                      <a:lnTo>
                        <a:pt x="229" y="232"/>
                      </a:lnTo>
                      <a:lnTo>
                        <a:pt x="227" y="240"/>
                      </a:lnTo>
                      <a:lnTo>
                        <a:pt x="224" y="250"/>
                      </a:lnTo>
                      <a:lnTo>
                        <a:pt x="220" y="261"/>
                      </a:lnTo>
                      <a:lnTo>
                        <a:pt x="217" y="272"/>
                      </a:lnTo>
                      <a:lnTo>
                        <a:pt x="212" y="280"/>
                      </a:lnTo>
                      <a:lnTo>
                        <a:pt x="204" y="263"/>
                      </a:lnTo>
                      <a:lnTo>
                        <a:pt x="197" y="247"/>
                      </a:lnTo>
                      <a:lnTo>
                        <a:pt x="191" y="231"/>
                      </a:lnTo>
                      <a:lnTo>
                        <a:pt x="186" y="216"/>
                      </a:lnTo>
                      <a:lnTo>
                        <a:pt x="182" y="202"/>
                      </a:lnTo>
                      <a:lnTo>
                        <a:pt x="179" y="191"/>
                      </a:lnTo>
                      <a:lnTo>
                        <a:pt x="178" y="181"/>
                      </a:lnTo>
                      <a:lnTo>
                        <a:pt x="176" y="174"/>
                      </a:lnTo>
                      <a:lnTo>
                        <a:pt x="175" y="154"/>
                      </a:lnTo>
                      <a:lnTo>
                        <a:pt x="173" y="130"/>
                      </a:lnTo>
                      <a:lnTo>
                        <a:pt x="170" y="106"/>
                      </a:lnTo>
                      <a:lnTo>
                        <a:pt x="166" y="90"/>
                      </a:lnTo>
                      <a:lnTo>
                        <a:pt x="165" y="79"/>
                      </a:lnTo>
                      <a:lnTo>
                        <a:pt x="163" y="67"/>
                      </a:lnTo>
                      <a:lnTo>
                        <a:pt x="161" y="54"/>
                      </a:lnTo>
                      <a:lnTo>
                        <a:pt x="160" y="47"/>
                      </a:lnTo>
                      <a:lnTo>
                        <a:pt x="153" y="44"/>
                      </a:lnTo>
                      <a:lnTo>
                        <a:pt x="148" y="40"/>
                      </a:lnTo>
                      <a:lnTo>
                        <a:pt x="143" y="37"/>
                      </a:lnTo>
                      <a:lnTo>
                        <a:pt x="142" y="34"/>
                      </a:lnTo>
                      <a:lnTo>
                        <a:pt x="138" y="34"/>
                      </a:lnTo>
                      <a:lnTo>
                        <a:pt x="137" y="33"/>
                      </a:lnTo>
                      <a:lnTo>
                        <a:pt x="135" y="33"/>
                      </a:lnTo>
                      <a:lnTo>
                        <a:pt x="132" y="33"/>
                      </a:lnTo>
                      <a:lnTo>
                        <a:pt x="128" y="36"/>
                      </a:lnTo>
                      <a:lnTo>
                        <a:pt x="122" y="38"/>
                      </a:lnTo>
                      <a:lnTo>
                        <a:pt x="117" y="40"/>
                      </a:lnTo>
                      <a:lnTo>
                        <a:pt x="110" y="42"/>
                      </a:lnTo>
                      <a:lnTo>
                        <a:pt x="103" y="45"/>
                      </a:lnTo>
                      <a:lnTo>
                        <a:pt x="96" y="47"/>
                      </a:lnTo>
                      <a:lnTo>
                        <a:pt x="88" y="49"/>
                      </a:lnTo>
                      <a:lnTo>
                        <a:pt x="81" y="53"/>
                      </a:lnTo>
                      <a:lnTo>
                        <a:pt x="74" y="55"/>
                      </a:lnTo>
                      <a:lnTo>
                        <a:pt x="68" y="59"/>
                      </a:lnTo>
                      <a:lnTo>
                        <a:pt x="63" y="62"/>
                      </a:lnTo>
                      <a:lnTo>
                        <a:pt x="58" y="65"/>
                      </a:lnTo>
                      <a:lnTo>
                        <a:pt x="53" y="69"/>
                      </a:lnTo>
                      <a:lnTo>
                        <a:pt x="49" y="74"/>
                      </a:lnTo>
                      <a:lnTo>
                        <a:pt x="45" y="78"/>
                      </a:lnTo>
                      <a:lnTo>
                        <a:pt x="43" y="84"/>
                      </a:lnTo>
                      <a:lnTo>
                        <a:pt x="35" y="110"/>
                      </a:lnTo>
                      <a:lnTo>
                        <a:pt x="30" y="138"/>
                      </a:lnTo>
                      <a:lnTo>
                        <a:pt x="27" y="160"/>
                      </a:lnTo>
                      <a:lnTo>
                        <a:pt x="25" y="173"/>
                      </a:lnTo>
                      <a:lnTo>
                        <a:pt x="22" y="196"/>
                      </a:lnTo>
                      <a:lnTo>
                        <a:pt x="18" y="238"/>
                      </a:lnTo>
                      <a:lnTo>
                        <a:pt x="12" y="282"/>
                      </a:lnTo>
                      <a:lnTo>
                        <a:pt x="10" y="304"/>
                      </a:lnTo>
                      <a:lnTo>
                        <a:pt x="8" y="312"/>
                      </a:lnTo>
                      <a:lnTo>
                        <a:pt x="7" y="322"/>
                      </a:lnTo>
                      <a:lnTo>
                        <a:pt x="5" y="333"/>
                      </a:lnTo>
                      <a:lnTo>
                        <a:pt x="4" y="342"/>
                      </a:lnTo>
                      <a:lnTo>
                        <a:pt x="2" y="357"/>
                      </a:lnTo>
                      <a:lnTo>
                        <a:pt x="0" y="382"/>
                      </a:lnTo>
                      <a:lnTo>
                        <a:pt x="0" y="412"/>
                      </a:lnTo>
                      <a:lnTo>
                        <a:pt x="2" y="437"/>
                      </a:lnTo>
                      <a:lnTo>
                        <a:pt x="4" y="466"/>
                      </a:lnTo>
                      <a:lnTo>
                        <a:pt x="5" y="505"/>
                      </a:lnTo>
                      <a:lnTo>
                        <a:pt x="7" y="542"/>
                      </a:lnTo>
                      <a:lnTo>
                        <a:pt x="7" y="563"/>
                      </a:lnTo>
                      <a:lnTo>
                        <a:pt x="14" y="560"/>
                      </a:lnTo>
                      <a:lnTo>
                        <a:pt x="22" y="557"/>
                      </a:lnTo>
                      <a:lnTo>
                        <a:pt x="30" y="556"/>
                      </a:lnTo>
                      <a:lnTo>
                        <a:pt x="35" y="555"/>
                      </a:lnTo>
                      <a:lnTo>
                        <a:pt x="37" y="555"/>
                      </a:lnTo>
                      <a:lnTo>
                        <a:pt x="42" y="556"/>
                      </a:lnTo>
                      <a:lnTo>
                        <a:pt x="46" y="557"/>
                      </a:lnTo>
                      <a:lnTo>
                        <a:pt x="52" y="558"/>
                      </a:lnTo>
                      <a:lnTo>
                        <a:pt x="57" y="560"/>
                      </a:lnTo>
                      <a:lnTo>
                        <a:pt x="61" y="563"/>
                      </a:lnTo>
                      <a:lnTo>
                        <a:pt x="66" y="565"/>
                      </a:lnTo>
                      <a:lnTo>
                        <a:pt x="69" y="567"/>
                      </a:lnTo>
                      <a:lnTo>
                        <a:pt x="71" y="572"/>
                      </a:lnTo>
                      <a:lnTo>
                        <a:pt x="72" y="577"/>
                      </a:lnTo>
                      <a:lnTo>
                        <a:pt x="74" y="581"/>
                      </a:lnTo>
                      <a:lnTo>
                        <a:pt x="74" y="586"/>
                      </a:lnTo>
                      <a:lnTo>
                        <a:pt x="76" y="588"/>
                      </a:lnTo>
                      <a:lnTo>
                        <a:pt x="79" y="590"/>
                      </a:lnTo>
                      <a:lnTo>
                        <a:pt x="81" y="594"/>
                      </a:lnTo>
                      <a:lnTo>
                        <a:pt x="83" y="596"/>
                      </a:lnTo>
                      <a:lnTo>
                        <a:pt x="92" y="595"/>
                      </a:lnTo>
                      <a:lnTo>
                        <a:pt x="104" y="594"/>
                      </a:lnTo>
                      <a:lnTo>
                        <a:pt x="118" y="593"/>
                      </a:lnTo>
                      <a:lnTo>
                        <a:pt x="132" y="591"/>
                      </a:lnTo>
                      <a:lnTo>
                        <a:pt x="144" y="590"/>
                      </a:lnTo>
                      <a:lnTo>
                        <a:pt x="156" y="589"/>
                      </a:lnTo>
                      <a:lnTo>
                        <a:pt x="166" y="589"/>
                      </a:lnTo>
                      <a:lnTo>
                        <a:pt x="172" y="589"/>
                      </a:lnTo>
                      <a:lnTo>
                        <a:pt x="179" y="589"/>
                      </a:lnTo>
                      <a:lnTo>
                        <a:pt x="182" y="586"/>
                      </a:lnTo>
                      <a:lnTo>
                        <a:pt x="184" y="581"/>
                      </a:lnTo>
                      <a:lnTo>
                        <a:pt x="187" y="577"/>
                      </a:lnTo>
                      <a:lnTo>
                        <a:pt x="190" y="565"/>
                      </a:lnTo>
                      <a:lnTo>
                        <a:pt x="197" y="543"/>
                      </a:lnTo>
                      <a:lnTo>
                        <a:pt x="203" y="521"/>
                      </a:lnTo>
                      <a:lnTo>
                        <a:pt x="206" y="509"/>
                      </a:lnTo>
                      <a:lnTo>
                        <a:pt x="210" y="518"/>
                      </a:lnTo>
                      <a:lnTo>
                        <a:pt x="216" y="532"/>
                      </a:lnTo>
                      <a:lnTo>
                        <a:pt x="222" y="545"/>
                      </a:lnTo>
                      <a:lnTo>
                        <a:pt x="232" y="555"/>
                      </a:lnTo>
                      <a:lnTo>
                        <a:pt x="237" y="552"/>
                      </a:lnTo>
                      <a:lnTo>
                        <a:pt x="244" y="549"/>
                      </a:lnTo>
                      <a:lnTo>
                        <a:pt x="254" y="543"/>
                      </a:lnTo>
                      <a:lnTo>
                        <a:pt x="263" y="539"/>
                      </a:lnTo>
                      <a:lnTo>
                        <a:pt x="272" y="534"/>
                      </a:lnTo>
                      <a:lnTo>
                        <a:pt x="280" y="529"/>
                      </a:lnTo>
                      <a:lnTo>
                        <a:pt x="288" y="526"/>
                      </a:lnTo>
                      <a:lnTo>
                        <a:pt x="293" y="524"/>
                      </a:lnTo>
                      <a:lnTo>
                        <a:pt x="301" y="521"/>
                      </a:lnTo>
                      <a:lnTo>
                        <a:pt x="308" y="520"/>
                      </a:lnTo>
                      <a:lnTo>
                        <a:pt x="313" y="520"/>
                      </a:lnTo>
                      <a:lnTo>
                        <a:pt x="319" y="522"/>
                      </a:lnTo>
                      <a:lnTo>
                        <a:pt x="323" y="524"/>
                      </a:lnTo>
                      <a:lnTo>
                        <a:pt x="328" y="524"/>
                      </a:lnTo>
                      <a:lnTo>
                        <a:pt x="334" y="525"/>
                      </a:lnTo>
                      <a:lnTo>
                        <a:pt x="341" y="525"/>
                      </a:lnTo>
                      <a:lnTo>
                        <a:pt x="347" y="525"/>
                      </a:lnTo>
                      <a:lnTo>
                        <a:pt x="354" y="525"/>
                      </a:lnTo>
                      <a:lnTo>
                        <a:pt x="358" y="525"/>
                      </a:lnTo>
                      <a:lnTo>
                        <a:pt x="363" y="525"/>
                      </a:lnTo>
                      <a:lnTo>
                        <a:pt x="369" y="496"/>
                      </a:lnTo>
                      <a:lnTo>
                        <a:pt x="372" y="459"/>
                      </a:lnTo>
                      <a:lnTo>
                        <a:pt x="374" y="420"/>
                      </a:lnTo>
                      <a:lnTo>
                        <a:pt x="377" y="380"/>
                      </a:lnTo>
                      <a:lnTo>
                        <a:pt x="377" y="369"/>
                      </a:lnTo>
                      <a:lnTo>
                        <a:pt x="376" y="356"/>
                      </a:lnTo>
                      <a:lnTo>
                        <a:pt x="373" y="338"/>
                      </a:lnTo>
                      <a:lnTo>
                        <a:pt x="373" y="314"/>
                      </a:lnTo>
                      <a:close/>
                    </a:path>
                  </a:pathLst>
                </a:custGeom>
                <a:noFill/>
                <a:ln w="9525">
                  <a:solidFill>
                    <a:srgbClr val="004250"/>
                  </a:solidFill>
                  <a:round/>
                </a:ln>
              </p:spPr>
              <p:txBody>
                <a:bodyPr/>
                <a:lstStyle/>
                <a:p>
                  <a:endParaRPr lang="zh-CN" altLang="en-US" sz="100">
                    <a:solidFill>
                      <a:schemeClr val="tx1"/>
                    </a:solidFill>
                  </a:endParaRPr>
                </a:p>
              </p:txBody>
            </p:sp>
            <p:sp>
              <p:nvSpPr>
                <p:cNvPr id="426" name="Freeform 157"/>
                <p:cNvSpPr>
                  <a:spLocks noChangeAspect="1"/>
                </p:cNvSpPr>
                <p:nvPr/>
              </p:nvSpPr>
              <p:spPr bwMode="auto">
                <a:xfrm>
                  <a:off x="5505" y="2154"/>
                  <a:ext cx="17" cy="9"/>
                </a:xfrm>
                <a:custGeom>
                  <a:avLst/>
                  <a:gdLst>
                    <a:gd name="T0" fmla="*/ 0 w 37"/>
                    <a:gd name="T1" fmla="*/ 0 h 19"/>
                    <a:gd name="T2" fmla="*/ 0 w 37"/>
                    <a:gd name="T3" fmla="*/ 0 h 19"/>
                    <a:gd name="T4" fmla="*/ 0 w 37"/>
                    <a:gd name="T5" fmla="*/ 0 h 19"/>
                    <a:gd name="T6" fmla="*/ 0 w 37"/>
                    <a:gd name="T7" fmla="*/ 0 h 19"/>
                    <a:gd name="T8" fmla="*/ 0 w 37"/>
                    <a:gd name="T9" fmla="*/ 0 h 19"/>
                    <a:gd name="T10" fmla="*/ 0 w 37"/>
                    <a:gd name="T11" fmla="*/ 0 h 19"/>
                    <a:gd name="T12" fmla="*/ 0 w 37"/>
                    <a:gd name="T13" fmla="*/ 0 h 19"/>
                    <a:gd name="T14" fmla="*/ 0 w 37"/>
                    <a:gd name="T15" fmla="*/ 0 h 19"/>
                    <a:gd name="T16" fmla="*/ 0 w 37"/>
                    <a:gd name="T17" fmla="*/ 0 h 19"/>
                    <a:gd name="T18" fmla="*/ 0 w 37"/>
                    <a:gd name="T19" fmla="*/ 0 h 19"/>
                    <a:gd name="T20" fmla="*/ 0 w 37"/>
                    <a:gd name="T21" fmla="*/ 0 h 19"/>
                    <a:gd name="T22" fmla="*/ 0 w 37"/>
                    <a:gd name="T23" fmla="*/ 0 h 19"/>
                    <a:gd name="T24" fmla="*/ 0 w 37"/>
                    <a:gd name="T25" fmla="*/ 0 h 19"/>
                    <a:gd name="T26" fmla="*/ 0 w 37"/>
                    <a:gd name="T27" fmla="*/ 0 h 19"/>
                    <a:gd name="T28" fmla="*/ 0 w 37"/>
                    <a:gd name="T29" fmla="*/ 0 h 19"/>
                    <a:gd name="T30" fmla="*/ 0 w 37"/>
                    <a:gd name="T31" fmla="*/ 0 h 19"/>
                    <a:gd name="T32" fmla="*/ 0 w 37"/>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19"/>
                    <a:gd name="T53" fmla="*/ 37 w 3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19">
                      <a:moveTo>
                        <a:pt x="37" y="16"/>
                      </a:moveTo>
                      <a:lnTo>
                        <a:pt x="34" y="13"/>
                      </a:lnTo>
                      <a:lnTo>
                        <a:pt x="31" y="11"/>
                      </a:lnTo>
                      <a:lnTo>
                        <a:pt x="26" y="8"/>
                      </a:lnTo>
                      <a:lnTo>
                        <a:pt x="22" y="5"/>
                      </a:lnTo>
                      <a:lnTo>
                        <a:pt x="17" y="4"/>
                      </a:lnTo>
                      <a:lnTo>
                        <a:pt x="11" y="2"/>
                      </a:lnTo>
                      <a:lnTo>
                        <a:pt x="6" y="1"/>
                      </a:lnTo>
                      <a:lnTo>
                        <a:pt x="0" y="0"/>
                      </a:lnTo>
                      <a:lnTo>
                        <a:pt x="7" y="5"/>
                      </a:lnTo>
                      <a:lnTo>
                        <a:pt x="16" y="11"/>
                      </a:lnTo>
                      <a:lnTo>
                        <a:pt x="25" y="16"/>
                      </a:lnTo>
                      <a:lnTo>
                        <a:pt x="31" y="19"/>
                      </a:lnTo>
                      <a:lnTo>
                        <a:pt x="32" y="18"/>
                      </a:lnTo>
                      <a:lnTo>
                        <a:pt x="34" y="17"/>
                      </a:lnTo>
                      <a:lnTo>
                        <a:pt x="36" y="17"/>
                      </a:lnTo>
                      <a:lnTo>
                        <a:pt x="37" y="16"/>
                      </a:lnTo>
                      <a:close/>
                    </a:path>
                  </a:pathLst>
                </a:custGeom>
                <a:noFill/>
                <a:ln w="9525">
                  <a:solidFill>
                    <a:srgbClr val="004250"/>
                  </a:solidFill>
                  <a:round/>
                </a:ln>
              </p:spPr>
              <p:txBody>
                <a:bodyPr/>
                <a:lstStyle/>
                <a:p>
                  <a:endParaRPr lang="zh-CN" altLang="en-US" sz="100">
                    <a:solidFill>
                      <a:schemeClr val="tx1"/>
                    </a:solidFill>
                  </a:endParaRPr>
                </a:p>
              </p:txBody>
            </p:sp>
            <p:sp>
              <p:nvSpPr>
                <p:cNvPr id="427" name="Freeform 158"/>
                <p:cNvSpPr>
                  <a:spLocks noChangeAspect="1"/>
                </p:cNvSpPr>
                <p:nvPr/>
              </p:nvSpPr>
              <p:spPr bwMode="auto">
                <a:xfrm>
                  <a:off x="5474" y="2150"/>
                  <a:ext cx="5" cy="4"/>
                </a:xfrm>
                <a:custGeom>
                  <a:avLst/>
                  <a:gdLst>
                    <a:gd name="T0" fmla="*/ 1 w 10"/>
                    <a:gd name="T1" fmla="*/ 0 h 12"/>
                    <a:gd name="T2" fmla="*/ 1 w 10"/>
                    <a:gd name="T3" fmla="*/ 0 h 12"/>
                    <a:gd name="T4" fmla="*/ 1 w 10"/>
                    <a:gd name="T5" fmla="*/ 0 h 12"/>
                    <a:gd name="T6" fmla="*/ 1 w 10"/>
                    <a:gd name="T7" fmla="*/ 0 h 12"/>
                    <a:gd name="T8" fmla="*/ 1 w 10"/>
                    <a:gd name="T9" fmla="*/ 0 h 12"/>
                    <a:gd name="T10" fmla="*/ 1 w 10"/>
                    <a:gd name="T11" fmla="*/ 0 h 12"/>
                    <a:gd name="T12" fmla="*/ 1 w 10"/>
                    <a:gd name="T13" fmla="*/ 0 h 12"/>
                    <a:gd name="T14" fmla="*/ 0 w 10"/>
                    <a:gd name="T15" fmla="*/ 0 h 12"/>
                    <a:gd name="T16" fmla="*/ 0 w 10"/>
                    <a:gd name="T17" fmla="*/ 0 h 12"/>
                    <a:gd name="T18" fmla="*/ 1 w 10"/>
                    <a:gd name="T19" fmla="*/ 0 h 12"/>
                    <a:gd name="T20" fmla="*/ 1 w 10"/>
                    <a:gd name="T21" fmla="*/ 0 h 12"/>
                    <a:gd name="T22" fmla="*/ 1 w 10"/>
                    <a:gd name="T23" fmla="*/ 0 h 12"/>
                    <a:gd name="T24" fmla="*/ 1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12"/>
                    <a:gd name="T41" fmla="*/ 10 w 10"/>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12">
                      <a:moveTo>
                        <a:pt x="10" y="0"/>
                      </a:moveTo>
                      <a:lnTo>
                        <a:pt x="8" y="0"/>
                      </a:lnTo>
                      <a:lnTo>
                        <a:pt x="5" y="0"/>
                      </a:lnTo>
                      <a:lnTo>
                        <a:pt x="3" y="0"/>
                      </a:lnTo>
                      <a:lnTo>
                        <a:pt x="1" y="1"/>
                      </a:lnTo>
                      <a:lnTo>
                        <a:pt x="1" y="4"/>
                      </a:lnTo>
                      <a:lnTo>
                        <a:pt x="1" y="6"/>
                      </a:lnTo>
                      <a:lnTo>
                        <a:pt x="0" y="10"/>
                      </a:lnTo>
                      <a:lnTo>
                        <a:pt x="0" y="12"/>
                      </a:lnTo>
                      <a:lnTo>
                        <a:pt x="3" y="10"/>
                      </a:lnTo>
                      <a:lnTo>
                        <a:pt x="7" y="6"/>
                      </a:lnTo>
                      <a:lnTo>
                        <a:pt x="9" y="3"/>
                      </a:lnTo>
                      <a:lnTo>
                        <a:pt x="10" y="0"/>
                      </a:lnTo>
                      <a:close/>
                    </a:path>
                  </a:pathLst>
                </a:custGeom>
                <a:noFill/>
                <a:ln w="9525">
                  <a:solidFill>
                    <a:srgbClr val="004250"/>
                  </a:solidFill>
                  <a:round/>
                </a:ln>
              </p:spPr>
              <p:txBody>
                <a:bodyPr/>
                <a:lstStyle/>
                <a:p>
                  <a:endParaRPr lang="zh-CN" altLang="en-US" sz="100">
                    <a:solidFill>
                      <a:schemeClr val="tx1"/>
                    </a:solidFill>
                  </a:endParaRPr>
                </a:p>
              </p:txBody>
            </p:sp>
            <p:sp>
              <p:nvSpPr>
                <p:cNvPr id="428" name="Freeform 159"/>
                <p:cNvSpPr>
                  <a:spLocks noChangeAspect="1"/>
                </p:cNvSpPr>
                <p:nvPr/>
              </p:nvSpPr>
              <p:spPr bwMode="auto">
                <a:xfrm>
                  <a:off x="5472" y="2213"/>
                  <a:ext cx="25" cy="3"/>
                </a:xfrm>
                <a:custGeom>
                  <a:avLst/>
                  <a:gdLst>
                    <a:gd name="T0" fmla="*/ 0 w 57"/>
                    <a:gd name="T1" fmla="*/ 0 h 7"/>
                    <a:gd name="T2" fmla="*/ 0 w 57"/>
                    <a:gd name="T3" fmla="*/ 0 h 7"/>
                    <a:gd name="T4" fmla="*/ 0 w 57"/>
                    <a:gd name="T5" fmla="*/ 0 h 7"/>
                    <a:gd name="T6" fmla="*/ 0 w 57"/>
                    <a:gd name="T7" fmla="*/ 0 h 7"/>
                    <a:gd name="T8" fmla="*/ 0 w 57"/>
                    <a:gd name="T9" fmla="*/ 0 h 7"/>
                    <a:gd name="T10" fmla="*/ 0 w 57"/>
                    <a:gd name="T11" fmla="*/ 0 h 7"/>
                    <a:gd name="T12" fmla="*/ 0 w 57"/>
                    <a:gd name="T13" fmla="*/ 0 h 7"/>
                    <a:gd name="T14" fmla="*/ 0 w 57"/>
                    <a:gd name="T15" fmla="*/ 0 h 7"/>
                    <a:gd name="T16" fmla="*/ 0 w 57"/>
                    <a:gd name="T17" fmla="*/ 0 h 7"/>
                    <a:gd name="T18" fmla="*/ 0 w 57"/>
                    <a:gd name="T19" fmla="*/ 0 h 7"/>
                    <a:gd name="T20" fmla="*/ 0 w 57"/>
                    <a:gd name="T21" fmla="*/ 0 h 7"/>
                    <a:gd name="T22" fmla="*/ 0 w 57"/>
                    <a:gd name="T23" fmla="*/ 0 h 7"/>
                    <a:gd name="T24" fmla="*/ 0 w 57"/>
                    <a:gd name="T25" fmla="*/ 0 h 7"/>
                    <a:gd name="T26" fmla="*/ 0 w 57"/>
                    <a:gd name="T27" fmla="*/ 0 h 7"/>
                    <a:gd name="T28" fmla="*/ 0 w 57"/>
                    <a:gd name="T29" fmla="*/ 0 h 7"/>
                    <a:gd name="T30" fmla="*/ 0 w 57"/>
                    <a:gd name="T31" fmla="*/ 0 h 7"/>
                    <a:gd name="T32" fmla="*/ 0 w 57"/>
                    <a:gd name="T33" fmla="*/ 0 h 7"/>
                    <a:gd name="T34" fmla="*/ 0 w 57"/>
                    <a:gd name="T35" fmla="*/ 0 h 7"/>
                    <a:gd name="T36" fmla="*/ 0 w 57"/>
                    <a:gd name="T37" fmla="*/ 0 h 7"/>
                    <a:gd name="T38" fmla="*/ 0 w 57"/>
                    <a:gd name="T39" fmla="*/ 0 h 7"/>
                    <a:gd name="T40" fmla="*/ 0 w 57"/>
                    <a:gd name="T41" fmla="*/ 0 h 7"/>
                    <a:gd name="T42" fmla="*/ 0 w 57"/>
                    <a:gd name="T43" fmla="*/ 0 h 7"/>
                    <a:gd name="T44" fmla="*/ 0 w 57"/>
                    <a:gd name="T45" fmla="*/ 0 h 7"/>
                    <a:gd name="T46" fmla="*/ 0 w 57"/>
                    <a:gd name="T47" fmla="*/ 0 h 7"/>
                    <a:gd name="T48" fmla="*/ 0 w 57"/>
                    <a:gd name="T49" fmla="*/ 0 h 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7"/>
                    <a:gd name="T76" fmla="*/ 0 h 7"/>
                    <a:gd name="T77" fmla="*/ 57 w 57"/>
                    <a:gd name="T78" fmla="*/ 7 h 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7" h="7">
                      <a:moveTo>
                        <a:pt x="1" y="0"/>
                      </a:moveTo>
                      <a:lnTo>
                        <a:pt x="5" y="0"/>
                      </a:lnTo>
                      <a:lnTo>
                        <a:pt x="10" y="0"/>
                      </a:lnTo>
                      <a:lnTo>
                        <a:pt x="20" y="0"/>
                      </a:lnTo>
                      <a:lnTo>
                        <a:pt x="29" y="0"/>
                      </a:lnTo>
                      <a:lnTo>
                        <a:pt x="38" y="0"/>
                      </a:lnTo>
                      <a:lnTo>
                        <a:pt x="47" y="0"/>
                      </a:lnTo>
                      <a:lnTo>
                        <a:pt x="53" y="0"/>
                      </a:lnTo>
                      <a:lnTo>
                        <a:pt x="55" y="0"/>
                      </a:lnTo>
                      <a:lnTo>
                        <a:pt x="57" y="2"/>
                      </a:lnTo>
                      <a:lnTo>
                        <a:pt x="57" y="3"/>
                      </a:lnTo>
                      <a:lnTo>
                        <a:pt x="57" y="6"/>
                      </a:lnTo>
                      <a:lnTo>
                        <a:pt x="55" y="7"/>
                      </a:lnTo>
                      <a:lnTo>
                        <a:pt x="52" y="7"/>
                      </a:lnTo>
                      <a:lnTo>
                        <a:pt x="45" y="7"/>
                      </a:lnTo>
                      <a:lnTo>
                        <a:pt x="37" y="7"/>
                      </a:lnTo>
                      <a:lnTo>
                        <a:pt x="28" y="7"/>
                      </a:lnTo>
                      <a:lnTo>
                        <a:pt x="19" y="7"/>
                      </a:lnTo>
                      <a:lnTo>
                        <a:pt x="10" y="7"/>
                      </a:lnTo>
                      <a:lnTo>
                        <a:pt x="4" y="7"/>
                      </a:lnTo>
                      <a:lnTo>
                        <a:pt x="0" y="7"/>
                      </a:lnTo>
                      <a:lnTo>
                        <a:pt x="1" y="4"/>
                      </a:lnTo>
                      <a:lnTo>
                        <a:pt x="2" y="3"/>
                      </a:lnTo>
                      <a:lnTo>
                        <a:pt x="2" y="1"/>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429" name="Freeform 160"/>
                <p:cNvSpPr>
                  <a:spLocks noChangeAspect="1"/>
                </p:cNvSpPr>
                <p:nvPr/>
              </p:nvSpPr>
              <p:spPr bwMode="auto">
                <a:xfrm>
                  <a:off x="5445" y="2363"/>
                  <a:ext cx="28" cy="18"/>
                </a:xfrm>
                <a:custGeom>
                  <a:avLst/>
                  <a:gdLst>
                    <a:gd name="T0" fmla="*/ 0 w 61"/>
                    <a:gd name="T1" fmla="*/ 0 h 41"/>
                    <a:gd name="T2" fmla="*/ 0 w 61"/>
                    <a:gd name="T3" fmla="*/ 0 h 41"/>
                    <a:gd name="T4" fmla="*/ 0 w 61"/>
                    <a:gd name="T5" fmla="*/ 0 h 41"/>
                    <a:gd name="T6" fmla="*/ 0 w 61"/>
                    <a:gd name="T7" fmla="*/ 0 h 41"/>
                    <a:gd name="T8" fmla="*/ 0 w 61"/>
                    <a:gd name="T9" fmla="*/ 0 h 41"/>
                    <a:gd name="T10" fmla="*/ 0 w 61"/>
                    <a:gd name="T11" fmla="*/ 0 h 41"/>
                    <a:gd name="T12" fmla="*/ 0 w 61"/>
                    <a:gd name="T13" fmla="*/ 0 h 41"/>
                    <a:gd name="T14" fmla="*/ 0 w 61"/>
                    <a:gd name="T15" fmla="*/ 0 h 41"/>
                    <a:gd name="T16" fmla="*/ 0 w 61"/>
                    <a:gd name="T17" fmla="*/ 0 h 41"/>
                    <a:gd name="T18" fmla="*/ 0 w 61"/>
                    <a:gd name="T19" fmla="*/ 0 h 41"/>
                    <a:gd name="T20" fmla="*/ 0 w 61"/>
                    <a:gd name="T21" fmla="*/ 0 h 41"/>
                    <a:gd name="T22" fmla="*/ 0 w 61"/>
                    <a:gd name="T23" fmla="*/ 0 h 41"/>
                    <a:gd name="T24" fmla="*/ 0 w 61"/>
                    <a:gd name="T25" fmla="*/ 0 h 41"/>
                    <a:gd name="T26" fmla="*/ 0 w 61"/>
                    <a:gd name="T27" fmla="*/ 0 h 41"/>
                    <a:gd name="T28" fmla="*/ 0 w 61"/>
                    <a:gd name="T29" fmla="*/ 0 h 41"/>
                    <a:gd name="T30" fmla="*/ 0 w 61"/>
                    <a:gd name="T31" fmla="*/ 0 h 41"/>
                    <a:gd name="T32" fmla="*/ 0 w 61"/>
                    <a:gd name="T33" fmla="*/ 0 h 41"/>
                    <a:gd name="T34" fmla="*/ 0 w 61"/>
                    <a:gd name="T35" fmla="*/ 0 h 41"/>
                    <a:gd name="T36" fmla="*/ 0 w 61"/>
                    <a:gd name="T37" fmla="*/ 0 h 41"/>
                    <a:gd name="T38" fmla="*/ 0 w 61"/>
                    <a:gd name="T39" fmla="*/ 0 h 41"/>
                    <a:gd name="T40" fmla="*/ 0 w 61"/>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1"/>
                    <a:gd name="T65" fmla="*/ 61 w 61"/>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1">
                      <a:moveTo>
                        <a:pt x="0" y="41"/>
                      </a:moveTo>
                      <a:lnTo>
                        <a:pt x="3" y="41"/>
                      </a:lnTo>
                      <a:lnTo>
                        <a:pt x="5" y="41"/>
                      </a:lnTo>
                      <a:lnTo>
                        <a:pt x="7" y="41"/>
                      </a:lnTo>
                      <a:lnTo>
                        <a:pt x="9" y="41"/>
                      </a:lnTo>
                      <a:lnTo>
                        <a:pt x="11" y="38"/>
                      </a:lnTo>
                      <a:lnTo>
                        <a:pt x="14" y="35"/>
                      </a:lnTo>
                      <a:lnTo>
                        <a:pt x="20" y="29"/>
                      </a:lnTo>
                      <a:lnTo>
                        <a:pt x="27" y="22"/>
                      </a:lnTo>
                      <a:lnTo>
                        <a:pt x="34" y="17"/>
                      </a:lnTo>
                      <a:lnTo>
                        <a:pt x="43" y="10"/>
                      </a:lnTo>
                      <a:lnTo>
                        <a:pt x="52" y="4"/>
                      </a:lnTo>
                      <a:lnTo>
                        <a:pt x="61" y="0"/>
                      </a:lnTo>
                      <a:lnTo>
                        <a:pt x="49" y="3"/>
                      </a:lnTo>
                      <a:lnTo>
                        <a:pt x="39" y="6"/>
                      </a:lnTo>
                      <a:lnTo>
                        <a:pt x="33" y="10"/>
                      </a:lnTo>
                      <a:lnTo>
                        <a:pt x="26" y="13"/>
                      </a:lnTo>
                      <a:lnTo>
                        <a:pt x="21" y="19"/>
                      </a:lnTo>
                      <a:lnTo>
                        <a:pt x="15" y="25"/>
                      </a:lnTo>
                      <a:lnTo>
                        <a:pt x="8" y="32"/>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430" name="Freeform 161"/>
                <p:cNvSpPr>
                  <a:spLocks noChangeAspect="1"/>
                </p:cNvSpPr>
                <p:nvPr/>
              </p:nvSpPr>
              <p:spPr bwMode="auto">
                <a:xfrm>
                  <a:off x="5358" y="2157"/>
                  <a:ext cx="43" cy="22"/>
                </a:xfrm>
                <a:custGeom>
                  <a:avLst/>
                  <a:gdLst>
                    <a:gd name="T0" fmla="*/ 0 w 96"/>
                    <a:gd name="T1" fmla="*/ 0 h 48"/>
                    <a:gd name="T2" fmla="*/ 0 w 96"/>
                    <a:gd name="T3" fmla="*/ 0 h 48"/>
                    <a:gd name="T4" fmla="*/ 0 w 96"/>
                    <a:gd name="T5" fmla="*/ 0 h 48"/>
                    <a:gd name="T6" fmla="*/ 0 w 96"/>
                    <a:gd name="T7" fmla="*/ 0 h 48"/>
                    <a:gd name="T8" fmla="*/ 0 w 96"/>
                    <a:gd name="T9" fmla="*/ 0 h 48"/>
                    <a:gd name="T10" fmla="*/ 0 w 96"/>
                    <a:gd name="T11" fmla="*/ 0 h 48"/>
                    <a:gd name="T12" fmla="*/ 0 w 96"/>
                    <a:gd name="T13" fmla="*/ 0 h 48"/>
                    <a:gd name="T14" fmla="*/ 0 w 96"/>
                    <a:gd name="T15" fmla="*/ 0 h 48"/>
                    <a:gd name="T16" fmla="*/ 0 w 96"/>
                    <a:gd name="T17" fmla="*/ 0 h 48"/>
                    <a:gd name="T18" fmla="*/ 0 w 96"/>
                    <a:gd name="T19" fmla="*/ 0 h 48"/>
                    <a:gd name="T20" fmla="*/ 0 w 96"/>
                    <a:gd name="T21" fmla="*/ 0 h 48"/>
                    <a:gd name="T22" fmla="*/ 0 w 96"/>
                    <a:gd name="T23" fmla="*/ 0 h 48"/>
                    <a:gd name="T24" fmla="*/ 0 w 96"/>
                    <a:gd name="T25" fmla="*/ 0 h 48"/>
                    <a:gd name="T26" fmla="*/ 0 w 96"/>
                    <a:gd name="T27" fmla="*/ 0 h 48"/>
                    <a:gd name="T28" fmla="*/ 0 w 96"/>
                    <a:gd name="T29" fmla="*/ 0 h 48"/>
                    <a:gd name="T30" fmla="*/ 0 w 96"/>
                    <a:gd name="T31" fmla="*/ 0 h 48"/>
                    <a:gd name="T32" fmla="*/ 0 w 96"/>
                    <a:gd name="T33" fmla="*/ 0 h 48"/>
                    <a:gd name="T34" fmla="*/ 0 w 96"/>
                    <a:gd name="T35" fmla="*/ 0 h 48"/>
                    <a:gd name="T36" fmla="*/ 0 w 96"/>
                    <a:gd name="T37" fmla="*/ 0 h 48"/>
                    <a:gd name="T38" fmla="*/ 0 w 96"/>
                    <a:gd name="T39" fmla="*/ 0 h 48"/>
                    <a:gd name="T40" fmla="*/ 0 w 96"/>
                    <a:gd name="T41" fmla="*/ 0 h 48"/>
                    <a:gd name="T42" fmla="*/ 0 w 96"/>
                    <a:gd name="T43" fmla="*/ 0 h 48"/>
                    <a:gd name="T44" fmla="*/ 0 w 96"/>
                    <a:gd name="T45" fmla="*/ 0 h 48"/>
                    <a:gd name="T46" fmla="*/ 0 w 96"/>
                    <a:gd name="T47" fmla="*/ 0 h 48"/>
                    <a:gd name="T48" fmla="*/ 0 w 96"/>
                    <a:gd name="T49" fmla="*/ 0 h 48"/>
                    <a:gd name="T50" fmla="*/ 0 w 96"/>
                    <a:gd name="T51" fmla="*/ 0 h 48"/>
                    <a:gd name="T52" fmla="*/ 0 w 96"/>
                    <a:gd name="T53" fmla="*/ 0 h 48"/>
                    <a:gd name="T54" fmla="*/ 0 w 96"/>
                    <a:gd name="T55" fmla="*/ 0 h 48"/>
                    <a:gd name="T56" fmla="*/ 0 w 96"/>
                    <a:gd name="T57" fmla="*/ 0 h 48"/>
                    <a:gd name="T58" fmla="*/ 0 w 96"/>
                    <a:gd name="T59" fmla="*/ 0 h 48"/>
                    <a:gd name="T60" fmla="*/ 0 w 96"/>
                    <a:gd name="T61" fmla="*/ 0 h 48"/>
                    <a:gd name="T62" fmla="*/ 0 w 96"/>
                    <a:gd name="T63" fmla="*/ 0 h 48"/>
                    <a:gd name="T64" fmla="*/ 0 w 96"/>
                    <a:gd name="T65" fmla="*/ 0 h 48"/>
                    <a:gd name="T66" fmla="*/ 0 w 96"/>
                    <a:gd name="T67" fmla="*/ 0 h 48"/>
                    <a:gd name="T68" fmla="*/ 0 w 96"/>
                    <a:gd name="T69" fmla="*/ 0 h 48"/>
                    <a:gd name="T70" fmla="*/ 0 w 96"/>
                    <a:gd name="T71" fmla="*/ 0 h 48"/>
                    <a:gd name="T72" fmla="*/ 0 w 96"/>
                    <a:gd name="T73" fmla="*/ 0 h 48"/>
                    <a:gd name="T74" fmla="*/ 0 w 96"/>
                    <a:gd name="T75" fmla="*/ 0 h 48"/>
                    <a:gd name="T76" fmla="*/ 0 w 96"/>
                    <a:gd name="T77" fmla="*/ 0 h 48"/>
                    <a:gd name="T78" fmla="*/ 0 w 96"/>
                    <a:gd name="T79" fmla="*/ 0 h 48"/>
                    <a:gd name="T80" fmla="*/ 0 w 96"/>
                    <a:gd name="T81" fmla="*/ 0 h 48"/>
                    <a:gd name="T82" fmla="*/ 0 w 96"/>
                    <a:gd name="T83" fmla="*/ 0 h 48"/>
                    <a:gd name="T84" fmla="*/ 0 w 96"/>
                    <a:gd name="T85" fmla="*/ 0 h 48"/>
                    <a:gd name="T86" fmla="*/ 0 w 96"/>
                    <a:gd name="T87" fmla="*/ 0 h 48"/>
                    <a:gd name="T88" fmla="*/ 0 w 96"/>
                    <a:gd name="T89" fmla="*/ 0 h 48"/>
                    <a:gd name="T90" fmla="*/ 0 w 96"/>
                    <a:gd name="T91" fmla="*/ 0 h 48"/>
                    <a:gd name="T92" fmla="*/ 0 w 96"/>
                    <a:gd name="T93" fmla="*/ 0 h 48"/>
                    <a:gd name="T94" fmla="*/ 0 w 96"/>
                    <a:gd name="T95" fmla="*/ 0 h 48"/>
                    <a:gd name="T96" fmla="*/ 0 w 96"/>
                    <a:gd name="T97" fmla="*/ 0 h 48"/>
                    <a:gd name="T98" fmla="*/ 0 w 96"/>
                    <a:gd name="T99" fmla="*/ 0 h 48"/>
                    <a:gd name="T100" fmla="*/ 0 w 96"/>
                    <a:gd name="T101" fmla="*/ 0 h 48"/>
                    <a:gd name="T102" fmla="*/ 0 w 96"/>
                    <a:gd name="T103" fmla="*/ 0 h 48"/>
                    <a:gd name="T104" fmla="*/ 0 w 96"/>
                    <a:gd name="T105" fmla="*/ 0 h 4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6"/>
                    <a:gd name="T160" fmla="*/ 0 h 48"/>
                    <a:gd name="T161" fmla="*/ 96 w 96"/>
                    <a:gd name="T162" fmla="*/ 48 h 4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6" h="48">
                      <a:moveTo>
                        <a:pt x="0" y="48"/>
                      </a:moveTo>
                      <a:lnTo>
                        <a:pt x="2" y="43"/>
                      </a:lnTo>
                      <a:lnTo>
                        <a:pt x="6" y="39"/>
                      </a:lnTo>
                      <a:lnTo>
                        <a:pt x="10" y="34"/>
                      </a:lnTo>
                      <a:lnTo>
                        <a:pt x="15" y="31"/>
                      </a:lnTo>
                      <a:lnTo>
                        <a:pt x="21" y="26"/>
                      </a:lnTo>
                      <a:lnTo>
                        <a:pt x="26" y="23"/>
                      </a:lnTo>
                      <a:lnTo>
                        <a:pt x="32" y="20"/>
                      </a:lnTo>
                      <a:lnTo>
                        <a:pt x="38" y="17"/>
                      </a:lnTo>
                      <a:lnTo>
                        <a:pt x="45" y="16"/>
                      </a:lnTo>
                      <a:lnTo>
                        <a:pt x="49" y="13"/>
                      </a:lnTo>
                      <a:lnTo>
                        <a:pt x="54" y="11"/>
                      </a:lnTo>
                      <a:lnTo>
                        <a:pt x="57" y="10"/>
                      </a:lnTo>
                      <a:lnTo>
                        <a:pt x="61" y="9"/>
                      </a:lnTo>
                      <a:lnTo>
                        <a:pt x="65" y="8"/>
                      </a:lnTo>
                      <a:lnTo>
                        <a:pt x="70" y="5"/>
                      </a:lnTo>
                      <a:lnTo>
                        <a:pt x="73" y="4"/>
                      </a:lnTo>
                      <a:lnTo>
                        <a:pt x="78" y="2"/>
                      </a:lnTo>
                      <a:lnTo>
                        <a:pt x="84" y="1"/>
                      </a:lnTo>
                      <a:lnTo>
                        <a:pt x="88" y="0"/>
                      </a:lnTo>
                      <a:lnTo>
                        <a:pt x="91" y="0"/>
                      </a:lnTo>
                      <a:lnTo>
                        <a:pt x="93" y="0"/>
                      </a:lnTo>
                      <a:lnTo>
                        <a:pt x="94" y="0"/>
                      </a:lnTo>
                      <a:lnTo>
                        <a:pt x="96" y="1"/>
                      </a:lnTo>
                      <a:lnTo>
                        <a:pt x="92" y="3"/>
                      </a:lnTo>
                      <a:lnTo>
                        <a:pt x="85" y="5"/>
                      </a:lnTo>
                      <a:lnTo>
                        <a:pt x="80" y="9"/>
                      </a:lnTo>
                      <a:lnTo>
                        <a:pt x="77" y="10"/>
                      </a:lnTo>
                      <a:lnTo>
                        <a:pt x="76" y="11"/>
                      </a:lnTo>
                      <a:lnTo>
                        <a:pt x="75" y="12"/>
                      </a:lnTo>
                      <a:lnTo>
                        <a:pt x="72" y="12"/>
                      </a:lnTo>
                      <a:lnTo>
                        <a:pt x="70" y="13"/>
                      </a:lnTo>
                      <a:lnTo>
                        <a:pt x="68" y="15"/>
                      </a:lnTo>
                      <a:lnTo>
                        <a:pt x="63" y="16"/>
                      </a:lnTo>
                      <a:lnTo>
                        <a:pt x="56" y="18"/>
                      </a:lnTo>
                      <a:lnTo>
                        <a:pt x="49" y="21"/>
                      </a:lnTo>
                      <a:lnTo>
                        <a:pt x="42" y="24"/>
                      </a:lnTo>
                      <a:lnTo>
                        <a:pt x="35" y="27"/>
                      </a:lnTo>
                      <a:lnTo>
                        <a:pt x="30" y="31"/>
                      </a:lnTo>
                      <a:lnTo>
                        <a:pt x="25" y="33"/>
                      </a:lnTo>
                      <a:lnTo>
                        <a:pt x="24" y="34"/>
                      </a:lnTo>
                      <a:lnTo>
                        <a:pt x="23" y="36"/>
                      </a:lnTo>
                      <a:lnTo>
                        <a:pt x="22" y="38"/>
                      </a:lnTo>
                      <a:lnTo>
                        <a:pt x="21" y="40"/>
                      </a:lnTo>
                      <a:lnTo>
                        <a:pt x="17" y="41"/>
                      </a:lnTo>
                      <a:lnTo>
                        <a:pt x="15" y="41"/>
                      </a:lnTo>
                      <a:lnTo>
                        <a:pt x="12" y="41"/>
                      </a:lnTo>
                      <a:lnTo>
                        <a:pt x="11" y="42"/>
                      </a:lnTo>
                      <a:lnTo>
                        <a:pt x="9" y="43"/>
                      </a:lnTo>
                      <a:lnTo>
                        <a:pt x="7" y="46"/>
                      </a:lnTo>
                      <a:lnTo>
                        <a:pt x="3" y="47"/>
                      </a:lnTo>
                      <a:lnTo>
                        <a:pt x="0" y="48"/>
                      </a:lnTo>
                      <a:close/>
                    </a:path>
                  </a:pathLst>
                </a:custGeom>
                <a:noFill/>
                <a:ln w="9525">
                  <a:solidFill>
                    <a:srgbClr val="004250"/>
                  </a:solidFill>
                  <a:round/>
                </a:ln>
              </p:spPr>
              <p:txBody>
                <a:bodyPr/>
                <a:lstStyle/>
                <a:p>
                  <a:endParaRPr lang="zh-CN" altLang="en-US" sz="100">
                    <a:solidFill>
                      <a:schemeClr val="tx1"/>
                    </a:solidFill>
                  </a:endParaRPr>
                </a:p>
              </p:txBody>
            </p:sp>
            <p:sp>
              <p:nvSpPr>
                <p:cNvPr id="431" name="Freeform 162"/>
                <p:cNvSpPr>
                  <a:spLocks noChangeAspect="1"/>
                </p:cNvSpPr>
                <p:nvPr/>
              </p:nvSpPr>
              <p:spPr bwMode="auto">
                <a:xfrm>
                  <a:off x="5411" y="2138"/>
                  <a:ext cx="49" cy="129"/>
                </a:xfrm>
                <a:custGeom>
                  <a:avLst/>
                  <a:gdLst>
                    <a:gd name="T0" fmla="*/ 0 w 110"/>
                    <a:gd name="T1" fmla="*/ 0 h 287"/>
                    <a:gd name="T2" fmla="*/ 0 w 110"/>
                    <a:gd name="T3" fmla="*/ 0 h 287"/>
                    <a:gd name="T4" fmla="*/ 0 w 110"/>
                    <a:gd name="T5" fmla="*/ 0 h 287"/>
                    <a:gd name="T6" fmla="*/ 0 w 110"/>
                    <a:gd name="T7" fmla="*/ 0 h 287"/>
                    <a:gd name="T8" fmla="*/ 0 w 110"/>
                    <a:gd name="T9" fmla="*/ 0 h 287"/>
                    <a:gd name="T10" fmla="*/ 0 w 110"/>
                    <a:gd name="T11" fmla="*/ 0 h 287"/>
                    <a:gd name="T12" fmla="*/ 0 w 110"/>
                    <a:gd name="T13" fmla="*/ 0 h 287"/>
                    <a:gd name="T14" fmla="*/ 0 w 110"/>
                    <a:gd name="T15" fmla="*/ 0 h 287"/>
                    <a:gd name="T16" fmla="*/ 0 w 110"/>
                    <a:gd name="T17" fmla="*/ 0 h 287"/>
                    <a:gd name="T18" fmla="*/ 0 w 110"/>
                    <a:gd name="T19" fmla="*/ 0 h 287"/>
                    <a:gd name="T20" fmla="*/ 0 w 110"/>
                    <a:gd name="T21" fmla="*/ 0 h 287"/>
                    <a:gd name="T22" fmla="*/ 0 w 110"/>
                    <a:gd name="T23" fmla="*/ 0 h 287"/>
                    <a:gd name="T24" fmla="*/ 0 w 110"/>
                    <a:gd name="T25" fmla="*/ 0 h 287"/>
                    <a:gd name="T26" fmla="*/ 0 w 110"/>
                    <a:gd name="T27" fmla="*/ 0 h 287"/>
                    <a:gd name="T28" fmla="*/ 0 w 110"/>
                    <a:gd name="T29" fmla="*/ 0 h 287"/>
                    <a:gd name="T30" fmla="*/ 0 w 110"/>
                    <a:gd name="T31" fmla="*/ 0 h 287"/>
                    <a:gd name="T32" fmla="*/ 0 w 110"/>
                    <a:gd name="T33" fmla="*/ 0 h 287"/>
                    <a:gd name="T34" fmla="*/ 0 w 110"/>
                    <a:gd name="T35" fmla="*/ 0 h 287"/>
                    <a:gd name="T36" fmla="*/ 0 w 110"/>
                    <a:gd name="T37" fmla="*/ 0 h 287"/>
                    <a:gd name="T38" fmla="*/ 0 w 110"/>
                    <a:gd name="T39" fmla="*/ 0 h 287"/>
                    <a:gd name="T40" fmla="*/ 0 w 110"/>
                    <a:gd name="T41" fmla="*/ 0 h 287"/>
                    <a:gd name="T42" fmla="*/ 0 w 110"/>
                    <a:gd name="T43" fmla="*/ 0 h 287"/>
                    <a:gd name="T44" fmla="*/ 0 w 110"/>
                    <a:gd name="T45" fmla="*/ 0 h 287"/>
                    <a:gd name="T46" fmla="*/ 0 w 110"/>
                    <a:gd name="T47" fmla="*/ 0 h 287"/>
                    <a:gd name="T48" fmla="*/ 0 w 110"/>
                    <a:gd name="T49" fmla="*/ 0 h 287"/>
                    <a:gd name="T50" fmla="*/ 0 w 110"/>
                    <a:gd name="T51" fmla="*/ 0 h 287"/>
                    <a:gd name="T52" fmla="*/ 0 w 110"/>
                    <a:gd name="T53" fmla="*/ 0 h 287"/>
                    <a:gd name="T54" fmla="*/ 0 w 110"/>
                    <a:gd name="T55" fmla="*/ 0 h 287"/>
                    <a:gd name="T56" fmla="*/ 0 w 110"/>
                    <a:gd name="T57" fmla="*/ 0 h 287"/>
                    <a:gd name="T58" fmla="*/ 0 w 110"/>
                    <a:gd name="T59" fmla="*/ 0 h 287"/>
                    <a:gd name="T60" fmla="*/ 0 w 110"/>
                    <a:gd name="T61" fmla="*/ 0 h 287"/>
                    <a:gd name="T62" fmla="*/ 0 w 110"/>
                    <a:gd name="T63" fmla="*/ 0 h 2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287"/>
                    <a:gd name="T98" fmla="*/ 110 w 110"/>
                    <a:gd name="T99" fmla="*/ 287 h 2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287">
                      <a:moveTo>
                        <a:pt x="98" y="7"/>
                      </a:moveTo>
                      <a:lnTo>
                        <a:pt x="102" y="13"/>
                      </a:lnTo>
                      <a:lnTo>
                        <a:pt x="104" y="20"/>
                      </a:lnTo>
                      <a:lnTo>
                        <a:pt x="106" y="26"/>
                      </a:lnTo>
                      <a:lnTo>
                        <a:pt x="107" y="33"/>
                      </a:lnTo>
                      <a:lnTo>
                        <a:pt x="107" y="36"/>
                      </a:lnTo>
                      <a:lnTo>
                        <a:pt x="109" y="38"/>
                      </a:lnTo>
                      <a:lnTo>
                        <a:pt x="109" y="40"/>
                      </a:lnTo>
                      <a:lnTo>
                        <a:pt x="109" y="43"/>
                      </a:lnTo>
                      <a:lnTo>
                        <a:pt x="110" y="56"/>
                      </a:lnTo>
                      <a:lnTo>
                        <a:pt x="109" y="69"/>
                      </a:lnTo>
                      <a:lnTo>
                        <a:pt x="106" y="81"/>
                      </a:lnTo>
                      <a:lnTo>
                        <a:pt x="104" y="92"/>
                      </a:lnTo>
                      <a:lnTo>
                        <a:pt x="100" y="105"/>
                      </a:lnTo>
                      <a:lnTo>
                        <a:pt x="96" y="123"/>
                      </a:lnTo>
                      <a:lnTo>
                        <a:pt x="90" y="147"/>
                      </a:lnTo>
                      <a:lnTo>
                        <a:pt x="84" y="173"/>
                      </a:lnTo>
                      <a:lnTo>
                        <a:pt x="79" y="199"/>
                      </a:lnTo>
                      <a:lnTo>
                        <a:pt x="73" y="222"/>
                      </a:lnTo>
                      <a:lnTo>
                        <a:pt x="69" y="239"/>
                      </a:lnTo>
                      <a:lnTo>
                        <a:pt x="67" y="247"/>
                      </a:lnTo>
                      <a:lnTo>
                        <a:pt x="64" y="257"/>
                      </a:lnTo>
                      <a:lnTo>
                        <a:pt x="60" y="268"/>
                      </a:lnTo>
                      <a:lnTo>
                        <a:pt x="57" y="279"/>
                      </a:lnTo>
                      <a:lnTo>
                        <a:pt x="52" y="287"/>
                      </a:lnTo>
                      <a:lnTo>
                        <a:pt x="44" y="270"/>
                      </a:lnTo>
                      <a:lnTo>
                        <a:pt x="37" y="254"/>
                      </a:lnTo>
                      <a:lnTo>
                        <a:pt x="31" y="238"/>
                      </a:lnTo>
                      <a:lnTo>
                        <a:pt x="26" y="223"/>
                      </a:lnTo>
                      <a:lnTo>
                        <a:pt x="22" y="209"/>
                      </a:lnTo>
                      <a:lnTo>
                        <a:pt x="19" y="198"/>
                      </a:lnTo>
                      <a:lnTo>
                        <a:pt x="18" y="188"/>
                      </a:lnTo>
                      <a:lnTo>
                        <a:pt x="16" y="181"/>
                      </a:lnTo>
                      <a:lnTo>
                        <a:pt x="15" y="161"/>
                      </a:lnTo>
                      <a:lnTo>
                        <a:pt x="13" y="137"/>
                      </a:lnTo>
                      <a:lnTo>
                        <a:pt x="10" y="113"/>
                      </a:lnTo>
                      <a:lnTo>
                        <a:pt x="6" y="97"/>
                      </a:lnTo>
                      <a:lnTo>
                        <a:pt x="5" y="86"/>
                      </a:lnTo>
                      <a:lnTo>
                        <a:pt x="3" y="74"/>
                      </a:lnTo>
                      <a:lnTo>
                        <a:pt x="1" y="61"/>
                      </a:lnTo>
                      <a:lnTo>
                        <a:pt x="0" y="54"/>
                      </a:lnTo>
                      <a:lnTo>
                        <a:pt x="4" y="55"/>
                      </a:lnTo>
                      <a:lnTo>
                        <a:pt x="11" y="56"/>
                      </a:lnTo>
                      <a:lnTo>
                        <a:pt x="18" y="59"/>
                      </a:lnTo>
                      <a:lnTo>
                        <a:pt x="27" y="60"/>
                      </a:lnTo>
                      <a:lnTo>
                        <a:pt x="33" y="60"/>
                      </a:lnTo>
                      <a:lnTo>
                        <a:pt x="38" y="60"/>
                      </a:lnTo>
                      <a:lnTo>
                        <a:pt x="44" y="59"/>
                      </a:lnTo>
                      <a:lnTo>
                        <a:pt x="49" y="56"/>
                      </a:lnTo>
                      <a:lnTo>
                        <a:pt x="56" y="53"/>
                      </a:lnTo>
                      <a:lnTo>
                        <a:pt x="62" y="46"/>
                      </a:lnTo>
                      <a:lnTo>
                        <a:pt x="69" y="39"/>
                      </a:lnTo>
                      <a:lnTo>
                        <a:pt x="76" y="31"/>
                      </a:lnTo>
                      <a:lnTo>
                        <a:pt x="82" y="22"/>
                      </a:lnTo>
                      <a:lnTo>
                        <a:pt x="88" y="14"/>
                      </a:lnTo>
                      <a:lnTo>
                        <a:pt x="91" y="6"/>
                      </a:lnTo>
                      <a:lnTo>
                        <a:pt x="92" y="0"/>
                      </a:lnTo>
                      <a:lnTo>
                        <a:pt x="94" y="0"/>
                      </a:lnTo>
                      <a:lnTo>
                        <a:pt x="95" y="0"/>
                      </a:lnTo>
                      <a:lnTo>
                        <a:pt x="96" y="1"/>
                      </a:lnTo>
                      <a:lnTo>
                        <a:pt x="97" y="1"/>
                      </a:lnTo>
                      <a:lnTo>
                        <a:pt x="98" y="2"/>
                      </a:lnTo>
                      <a:lnTo>
                        <a:pt x="98" y="3"/>
                      </a:lnTo>
                      <a:lnTo>
                        <a:pt x="98" y="6"/>
                      </a:lnTo>
                      <a:lnTo>
                        <a:pt x="98" y="7"/>
                      </a:lnTo>
                      <a:close/>
                    </a:path>
                  </a:pathLst>
                </a:custGeom>
                <a:noFill/>
                <a:ln w="9525">
                  <a:solidFill>
                    <a:srgbClr val="004250"/>
                  </a:solidFill>
                  <a:round/>
                </a:ln>
              </p:spPr>
              <p:txBody>
                <a:bodyPr/>
                <a:lstStyle/>
                <a:p>
                  <a:endParaRPr lang="zh-CN" altLang="en-US" sz="100">
                    <a:solidFill>
                      <a:schemeClr val="tx1"/>
                    </a:solidFill>
                  </a:endParaRPr>
                </a:p>
              </p:txBody>
            </p:sp>
            <p:sp>
              <p:nvSpPr>
                <p:cNvPr id="432" name="Freeform 163"/>
                <p:cNvSpPr>
                  <a:spLocks noChangeAspect="1"/>
                </p:cNvSpPr>
                <p:nvPr/>
              </p:nvSpPr>
              <p:spPr bwMode="auto">
                <a:xfrm>
                  <a:off x="5418" y="2163"/>
                  <a:ext cx="23" cy="104"/>
                </a:xfrm>
                <a:custGeom>
                  <a:avLst/>
                  <a:gdLst>
                    <a:gd name="T0" fmla="*/ 0 w 51"/>
                    <a:gd name="T1" fmla="*/ 0 h 231"/>
                    <a:gd name="T2" fmla="*/ 0 w 51"/>
                    <a:gd name="T3" fmla="*/ 0 h 231"/>
                    <a:gd name="T4" fmla="*/ 0 w 51"/>
                    <a:gd name="T5" fmla="*/ 0 h 231"/>
                    <a:gd name="T6" fmla="*/ 0 w 51"/>
                    <a:gd name="T7" fmla="*/ 0 h 231"/>
                    <a:gd name="T8" fmla="*/ 0 w 51"/>
                    <a:gd name="T9" fmla="*/ 0 h 231"/>
                    <a:gd name="T10" fmla="*/ 0 w 51"/>
                    <a:gd name="T11" fmla="*/ 0 h 231"/>
                    <a:gd name="T12" fmla="*/ 0 w 51"/>
                    <a:gd name="T13" fmla="*/ 0 h 231"/>
                    <a:gd name="T14" fmla="*/ 0 w 51"/>
                    <a:gd name="T15" fmla="*/ 0 h 231"/>
                    <a:gd name="T16" fmla="*/ 0 w 51"/>
                    <a:gd name="T17" fmla="*/ 0 h 231"/>
                    <a:gd name="T18" fmla="*/ 0 w 51"/>
                    <a:gd name="T19" fmla="*/ 0 h 231"/>
                    <a:gd name="T20" fmla="*/ 0 w 51"/>
                    <a:gd name="T21" fmla="*/ 0 h 231"/>
                    <a:gd name="T22" fmla="*/ 0 w 51"/>
                    <a:gd name="T23" fmla="*/ 0 h 231"/>
                    <a:gd name="T24" fmla="*/ 0 w 51"/>
                    <a:gd name="T25" fmla="*/ 0 h 231"/>
                    <a:gd name="T26" fmla="*/ 0 w 51"/>
                    <a:gd name="T27" fmla="*/ 0 h 231"/>
                    <a:gd name="T28" fmla="*/ 0 w 51"/>
                    <a:gd name="T29" fmla="*/ 0 h 231"/>
                    <a:gd name="T30" fmla="*/ 0 w 51"/>
                    <a:gd name="T31" fmla="*/ 0 h 231"/>
                    <a:gd name="T32" fmla="*/ 0 w 51"/>
                    <a:gd name="T33" fmla="*/ 0 h 231"/>
                    <a:gd name="T34" fmla="*/ 0 w 51"/>
                    <a:gd name="T35" fmla="*/ 0 h 231"/>
                    <a:gd name="T36" fmla="*/ 0 w 51"/>
                    <a:gd name="T37" fmla="*/ 0 h 231"/>
                    <a:gd name="T38" fmla="*/ 0 w 51"/>
                    <a:gd name="T39" fmla="*/ 0 h 231"/>
                    <a:gd name="T40" fmla="*/ 0 w 51"/>
                    <a:gd name="T41" fmla="*/ 0 h 231"/>
                    <a:gd name="T42" fmla="*/ 0 w 51"/>
                    <a:gd name="T43" fmla="*/ 0 h 231"/>
                    <a:gd name="T44" fmla="*/ 0 w 51"/>
                    <a:gd name="T45" fmla="*/ 0 h 231"/>
                    <a:gd name="T46" fmla="*/ 0 w 51"/>
                    <a:gd name="T47" fmla="*/ 0 h 231"/>
                    <a:gd name="T48" fmla="*/ 0 w 51"/>
                    <a:gd name="T49" fmla="*/ 0 h 231"/>
                    <a:gd name="T50" fmla="*/ 0 w 51"/>
                    <a:gd name="T51" fmla="*/ 0 h 231"/>
                    <a:gd name="T52" fmla="*/ 0 w 51"/>
                    <a:gd name="T53" fmla="*/ 0 h 231"/>
                    <a:gd name="T54" fmla="*/ 0 w 51"/>
                    <a:gd name="T55" fmla="*/ 0 h 231"/>
                    <a:gd name="T56" fmla="*/ 0 w 51"/>
                    <a:gd name="T57" fmla="*/ 0 h 231"/>
                    <a:gd name="T58" fmla="*/ 0 w 51"/>
                    <a:gd name="T59" fmla="*/ 0 h 231"/>
                    <a:gd name="T60" fmla="*/ 0 w 51"/>
                    <a:gd name="T61" fmla="*/ 0 h 231"/>
                    <a:gd name="T62" fmla="*/ 0 w 51"/>
                    <a:gd name="T63" fmla="*/ 0 h 231"/>
                    <a:gd name="T64" fmla="*/ 0 w 51"/>
                    <a:gd name="T65" fmla="*/ 0 h 231"/>
                    <a:gd name="T66" fmla="*/ 0 w 51"/>
                    <a:gd name="T67" fmla="*/ 0 h 231"/>
                    <a:gd name="T68" fmla="*/ 0 w 51"/>
                    <a:gd name="T69" fmla="*/ 0 h 231"/>
                    <a:gd name="T70" fmla="*/ 0 w 51"/>
                    <a:gd name="T71" fmla="*/ 0 h 231"/>
                    <a:gd name="T72" fmla="*/ 0 w 51"/>
                    <a:gd name="T73" fmla="*/ 0 h 231"/>
                    <a:gd name="T74" fmla="*/ 0 w 51"/>
                    <a:gd name="T75" fmla="*/ 0 h 231"/>
                    <a:gd name="T76" fmla="*/ 0 w 51"/>
                    <a:gd name="T77" fmla="*/ 0 h 231"/>
                    <a:gd name="T78" fmla="*/ 0 w 51"/>
                    <a:gd name="T79" fmla="*/ 0 h 231"/>
                    <a:gd name="T80" fmla="*/ 0 w 51"/>
                    <a:gd name="T81" fmla="*/ 0 h 231"/>
                    <a:gd name="T82" fmla="*/ 0 w 51"/>
                    <a:gd name="T83" fmla="*/ 0 h 231"/>
                    <a:gd name="T84" fmla="*/ 0 w 51"/>
                    <a:gd name="T85" fmla="*/ 0 h 231"/>
                    <a:gd name="T86" fmla="*/ 0 w 51"/>
                    <a:gd name="T87" fmla="*/ 0 h 231"/>
                    <a:gd name="T88" fmla="*/ 0 w 51"/>
                    <a:gd name="T89" fmla="*/ 0 h 231"/>
                    <a:gd name="T90" fmla="*/ 0 w 51"/>
                    <a:gd name="T91" fmla="*/ 0 h 231"/>
                    <a:gd name="T92" fmla="*/ 0 w 51"/>
                    <a:gd name="T93" fmla="*/ 0 h 231"/>
                    <a:gd name="T94" fmla="*/ 0 w 51"/>
                    <a:gd name="T95" fmla="*/ 0 h 231"/>
                    <a:gd name="T96" fmla="*/ 0 w 51"/>
                    <a:gd name="T97" fmla="*/ 0 h 231"/>
                    <a:gd name="T98" fmla="*/ 0 w 51"/>
                    <a:gd name="T99" fmla="*/ 0 h 231"/>
                    <a:gd name="T100" fmla="*/ 0 w 51"/>
                    <a:gd name="T101" fmla="*/ 0 h 231"/>
                    <a:gd name="T102" fmla="*/ 0 w 51"/>
                    <a:gd name="T103" fmla="*/ 0 h 231"/>
                    <a:gd name="T104" fmla="*/ 0 w 51"/>
                    <a:gd name="T105" fmla="*/ 0 h 231"/>
                    <a:gd name="T106" fmla="*/ 0 w 51"/>
                    <a:gd name="T107" fmla="*/ 0 h 231"/>
                    <a:gd name="T108" fmla="*/ 0 w 51"/>
                    <a:gd name="T109" fmla="*/ 0 h 231"/>
                    <a:gd name="T110" fmla="*/ 0 w 51"/>
                    <a:gd name="T111" fmla="*/ 0 h 231"/>
                    <a:gd name="T112" fmla="*/ 0 w 51"/>
                    <a:gd name="T113" fmla="*/ 0 h 231"/>
                    <a:gd name="T114" fmla="*/ 0 w 51"/>
                    <a:gd name="T115" fmla="*/ 0 h 231"/>
                    <a:gd name="T116" fmla="*/ 0 w 51"/>
                    <a:gd name="T117" fmla="*/ 0 h 231"/>
                    <a:gd name="T118" fmla="*/ 0 w 51"/>
                    <a:gd name="T119" fmla="*/ 0 h 231"/>
                    <a:gd name="T120" fmla="*/ 0 w 51"/>
                    <a:gd name="T121" fmla="*/ 0 h 2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1"/>
                    <a:gd name="T184" fmla="*/ 0 h 231"/>
                    <a:gd name="T185" fmla="*/ 51 w 51"/>
                    <a:gd name="T186" fmla="*/ 231 h 2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1" h="231">
                      <a:moveTo>
                        <a:pt x="11" y="4"/>
                      </a:moveTo>
                      <a:lnTo>
                        <a:pt x="17" y="4"/>
                      </a:lnTo>
                      <a:lnTo>
                        <a:pt x="22" y="4"/>
                      </a:lnTo>
                      <a:lnTo>
                        <a:pt x="28" y="3"/>
                      </a:lnTo>
                      <a:lnTo>
                        <a:pt x="33" y="0"/>
                      </a:lnTo>
                      <a:lnTo>
                        <a:pt x="35" y="3"/>
                      </a:lnTo>
                      <a:lnTo>
                        <a:pt x="36" y="4"/>
                      </a:lnTo>
                      <a:lnTo>
                        <a:pt x="37" y="6"/>
                      </a:lnTo>
                      <a:lnTo>
                        <a:pt x="38" y="8"/>
                      </a:lnTo>
                      <a:lnTo>
                        <a:pt x="38" y="13"/>
                      </a:lnTo>
                      <a:lnTo>
                        <a:pt x="38" y="16"/>
                      </a:lnTo>
                      <a:lnTo>
                        <a:pt x="38" y="21"/>
                      </a:lnTo>
                      <a:lnTo>
                        <a:pt x="37" y="26"/>
                      </a:lnTo>
                      <a:lnTo>
                        <a:pt x="36" y="28"/>
                      </a:lnTo>
                      <a:lnTo>
                        <a:pt x="35" y="30"/>
                      </a:lnTo>
                      <a:lnTo>
                        <a:pt x="33" y="33"/>
                      </a:lnTo>
                      <a:lnTo>
                        <a:pt x="32" y="35"/>
                      </a:lnTo>
                      <a:lnTo>
                        <a:pt x="35" y="41"/>
                      </a:lnTo>
                      <a:lnTo>
                        <a:pt x="37" y="46"/>
                      </a:lnTo>
                      <a:lnTo>
                        <a:pt x="40" y="51"/>
                      </a:lnTo>
                      <a:lnTo>
                        <a:pt x="42" y="56"/>
                      </a:lnTo>
                      <a:lnTo>
                        <a:pt x="43" y="60"/>
                      </a:lnTo>
                      <a:lnTo>
                        <a:pt x="44" y="66"/>
                      </a:lnTo>
                      <a:lnTo>
                        <a:pt x="45" y="71"/>
                      </a:lnTo>
                      <a:lnTo>
                        <a:pt x="45" y="75"/>
                      </a:lnTo>
                      <a:lnTo>
                        <a:pt x="45" y="80"/>
                      </a:lnTo>
                      <a:lnTo>
                        <a:pt x="46" y="88"/>
                      </a:lnTo>
                      <a:lnTo>
                        <a:pt x="48" y="96"/>
                      </a:lnTo>
                      <a:lnTo>
                        <a:pt x="49" y="103"/>
                      </a:lnTo>
                      <a:lnTo>
                        <a:pt x="50" y="118"/>
                      </a:lnTo>
                      <a:lnTo>
                        <a:pt x="50" y="145"/>
                      </a:lnTo>
                      <a:lnTo>
                        <a:pt x="51" y="174"/>
                      </a:lnTo>
                      <a:lnTo>
                        <a:pt x="51" y="191"/>
                      </a:lnTo>
                      <a:lnTo>
                        <a:pt x="48" y="201"/>
                      </a:lnTo>
                      <a:lnTo>
                        <a:pt x="44" y="212"/>
                      </a:lnTo>
                      <a:lnTo>
                        <a:pt x="41" y="223"/>
                      </a:lnTo>
                      <a:lnTo>
                        <a:pt x="36" y="231"/>
                      </a:lnTo>
                      <a:lnTo>
                        <a:pt x="28" y="214"/>
                      </a:lnTo>
                      <a:lnTo>
                        <a:pt x="21" y="198"/>
                      </a:lnTo>
                      <a:lnTo>
                        <a:pt x="15" y="182"/>
                      </a:lnTo>
                      <a:lnTo>
                        <a:pt x="10" y="167"/>
                      </a:lnTo>
                      <a:lnTo>
                        <a:pt x="6" y="153"/>
                      </a:lnTo>
                      <a:lnTo>
                        <a:pt x="3" y="142"/>
                      </a:lnTo>
                      <a:lnTo>
                        <a:pt x="2" y="132"/>
                      </a:lnTo>
                      <a:lnTo>
                        <a:pt x="0" y="125"/>
                      </a:lnTo>
                      <a:lnTo>
                        <a:pt x="2" y="103"/>
                      </a:lnTo>
                      <a:lnTo>
                        <a:pt x="5" y="76"/>
                      </a:lnTo>
                      <a:lnTo>
                        <a:pt x="10" y="52"/>
                      </a:lnTo>
                      <a:lnTo>
                        <a:pt x="13" y="37"/>
                      </a:lnTo>
                      <a:lnTo>
                        <a:pt x="10" y="34"/>
                      </a:lnTo>
                      <a:lnTo>
                        <a:pt x="6" y="29"/>
                      </a:lnTo>
                      <a:lnTo>
                        <a:pt x="4" y="26"/>
                      </a:lnTo>
                      <a:lnTo>
                        <a:pt x="4" y="22"/>
                      </a:lnTo>
                      <a:lnTo>
                        <a:pt x="6" y="19"/>
                      </a:lnTo>
                      <a:lnTo>
                        <a:pt x="8" y="15"/>
                      </a:lnTo>
                      <a:lnTo>
                        <a:pt x="10" y="12"/>
                      </a:lnTo>
                      <a:lnTo>
                        <a:pt x="11" y="10"/>
                      </a:lnTo>
                      <a:lnTo>
                        <a:pt x="11" y="8"/>
                      </a:lnTo>
                      <a:lnTo>
                        <a:pt x="11" y="6"/>
                      </a:lnTo>
                      <a:lnTo>
                        <a:pt x="11" y="5"/>
                      </a:lnTo>
                      <a:lnTo>
                        <a:pt x="11" y="4"/>
                      </a:lnTo>
                      <a:close/>
                    </a:path>
                  </a:pathLst>
                </a:custGeom>
                <a:noFill/>
                <a:ln w="9525">
                  <a:solidFill>
                    <a:srgbClr val="004250"/>
                  </a:solidFill>
                  <a:round/>
                </a:ln>
              </p:spPr>
              <p:txBody>
                <a:bodyPr/>
                <a:lstStyle/>
                <a:p>
                  <a:endParaRPr lang="zh-CN" altLang="en-US" sz="100">
                    <a:solidFill>
                      <a:schemeClr val="tx1"/>
                    </a:solidFill>
                  </a:endParaRPr>
                </a:p>
              </p:txBody>
            </p:sp>
            <p:sp>
              <p:nvSpPr>
                <p:cNvPr id="433" name="Freeform 164"/>
                <p:cNvSpPr>
                  <a:spLocks noChangeAspect="1"/>
                </p:cNvSpPr>
                <p:nvPr/>
              </p:nvSpPr>
              <p:spPr bwMode="auto">
                <a:xfrm>
                  <a:off x="5435" y="2167"/>
                  <a:ext cx="10" cy="14"/>
                </a:xfrm>
                <a:custGeom>
                  <a:avLst/>
                  <a:gdLst>
                    <a:gd name="T0" fmla="*/ 0 w 23"/>
                    <a:gd name="T1" fmla="*/ 0 h 32"/>
                    <a:gd name="T2" fmla="*/ 0 w 23"/>
                    <a:gd name="T3" fmla="*/ 0 h 32"/>
                    <a:gd name="T4" fmla="*/ 0 w 23"/>
                    <a:gd name="T5" fmla="*/ 0 h 32"/>
                    <a:gd name="T6" fmla="*/ 0 w 23"/>
                    <a:gd name="T7" fmla="*/ 0 h 32"/>
                    <a:gd name="T8" fmla="*/ 0 w 23"/>
                    <a:gd name="T9" fmla="*/ 0 h 32"/>
                    <a:gd name="T10" fmla="*/ 0 w 23"/>
                    <a:gd name="T11" fmla="*/ 0 h 32"/>
                    <a:gd name="T12" fmla="*/ 0 w 23"/>
                    <a:gd name="T13" fmla="*/ 0 h 32"/>
                    <a:gd name="T14" fmla="*/ 0 w 23"/>
                    <a:gd name="T15" fmla="*/ 0 h 32"/>
                    <a:gd name="T16" fmla="*/ 0 w 23"/>
                    <a:gd name="T17" fmla="*/ 0 h 32"/>
                    <a:gd name="T18" fmla="*/ 0 w 23"/>
                    <a:gd name="T19" fmla="*/ 0 h 32"/>
                    <a:gd name="T20" fmla="*/ 0 w 23"/>
                    <a:gd name="T21" fmla="*/ 0 h 32"/>
                    <a:gd name="T22" fmla="*/ 0 w 23"/>
                    <a:gd name="T23" fmla="*/ 0 h 32"/>
                    <a:gd name="T24" fmla="*/ 0 w 23"/>
                    <a:gd name="T25" fmla="*/ 0 h 32"/>
                    <a:gd name="T26" fmla="*/ 0 w 23"/>
                    <a:gd name="T27" fmla="*/ 0 h 32"/>
                    <a:gd name="T28" fmla="*/ 0 w 23"/>
                    <a:gd name="T29" fmla="*/ 0 h 32"/>
                    <a:gd name="T30" fmla="*/ 0 w 23"/>
                    <a:gd name="T31" fmla="*/ 0 h 32"/>
                    <a:gd name="T32" fmla="*/ 0 w 2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2"/>
                    <a:gd name="T53" fmla="*/ 23 w 2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2">
                      <a:moveTo>
                        <a:pt x="0" y="18"/>
                      </a:moveTo>
                      <a:lnTo>
                        <a:pt x="1" y="13"/>
                      </a:lnTo>
                      <a:lnTo>
                        <a:pt x="1" y="8"/>
                      </a:lnTo>
                      <a:lnTo>
                        <a:pt x="1" y="5"/>
                      </a:lnTo>
                      <a:lnTo>
                        <a:pt x="1" y="0"/>
                      </a:lnTo>
                      <a:lnTo>
                        <a:pt x="5" y="8"/>
                      </a:lnTo>
                      <a:lnTo>
                        <a:pt x="8" y="17"/>
                      </a:lnTo>
                      <a:lnTo>
                        <a:pt x="14" y="25"/>
                      </a:lnTo>
                      <a:lnTo>
                        <a:pt x="23" y="32"/>
                      </a:lnTo>
                      <a:lnTo>
                        <a:pt x="19" y="29"/>
                      </a:lnTo>
                      <a:lnTo>
                        <a:pt x="14" y="28"/>
                      </a:lnTo>
                      <a:lnTo>
                        <a:pt x="11" y="27"/>
                      </a:lnTo>
                      <a:lnTo>
                        <a:pt x="7" y="27"/>
                      </a:lnTo>
                      <a:lnTo>
                        <a:pt x="6" y="25"/>
                      </a:lnTo>
                      <a:lnTo>
                        <a:pt x="4" y="22"/>
                      </a:lnTo>
                      <a:lnTo>
                        <a:pt x="3" y="20"/>
                      </a:lnTo>
                      <a:lnTo>
                        <a:pt x="0" y="18"/>
                      </a:lnTo>
                      <a:close/>
                    </a:path>
                  </a:pathLst>
                </a:custGeom>
                <a:noFill/>
                <a:ln w="9525">
                  <a:solidFill>
                    <a:srgbClr val="004250"/>
                  </a:solidFill>
                  <a:round/>
                </a:ln>
              </p:spPr>
              <p:txBody>
                <a:bodyPr/>
                <a:lstStyle/>
                <a:p>
                  <a:endParaRPr lang="zh-CN" altLang="en-US" sz="100">
                    <a:solidFill>
                      <a:schemeClr val="tx1"/>
                    </a:solidFill>
                  </a:endParaRPr>
                </a:p>
              </p:txBody>
            </p:sp>
            <p:sp>
              <p:nvSpPr>
                <p:cNvPr id="434" name="Freeform 165"/>
                <p:cNvSpPr>
                  <a:spLocks noChangeAspect="1"/>
                </p:cNvSpPr>
                <p:nvPr/>
              </p:nvSpPr>
              <p:spPr bwMode="auto">
                <a:xfrm>
                  <a:off x="5450" y="2153"/>
                  <a:ext cx="9" cy="20"/>
                </a:xfrm>
                <a:custGeom>
                  <a:avLst/>
                  <a:gdLst>
                    <a:gd name="T0" fmla="*/ 0 w 20"/>
                    <a:gd name="T1" fmla="*/ 0 h 45"/>
                    <a:gd name="T2" fmla="*/ 0 w 20"/>
                    <a:gd name="T3" fmla="*/ 0 h 45"/>
                    <a:gd name="T4" fmla="*/ 0 w 20"/>
                    <a:gd name="T5" fmla="*/ 0 h 45"/>
                    <a:gd name="T6" fmla="*/ 0 w 20"/>
                    <a:gd name="T7" fmla="*/ 0 h 45"/>
                    <a:gd name="T8" fmla="*/ 0 w 20"/>
                    <a:gd name="T9" fmla="*/ 0 h 45"/>
                    <a:gd name="T10" fmla="*/ 0 w 20"/>
                    <a:gd name="T11" fmla="*/ 0 h 45"/>
                    <a:gd name="T12" fmla="*/ 0 w 20"/>
                    <a:gd name="T13" fmla="*/ 0 h 45"/>
                    <a:gd name="T14" fmla="*/ 0 w 20"/>
                    <a:gd name="T15" fmla="*/ 0 h 45"/>
                    <a:gd name="T16" fmla="*/ 0 w 20"/>
                    <a:gd name="T17" fmla="*/ 0 h 45"/>
                    <a:gd name="T18" fmla="*/ 0 w 20"/>
                    <a:gd name="T19" fmla="*/ 0 h 45"/>
                    <a:gd name="T20" fmla="*/ 0 w 20"/>
                    <a:gd name="T21" fmla="*/ 0 h 45"/>
                    <a:gd name="T22" fmla="*/ 0 w 20"/>
                    <a:gd name="T23" fmla="*/ 0 h 45"/>
                    <a:gd name="T24" fmla="*/ 0 w 20"/>
                    <a:gd name="T25" fmla="*/ 0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45"/>
                    <a:gd name="T41" fmla="*/ 20 w 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45">
                      <a:moveTo>
                        <a:pt x="20" y="10"/>
                      </a:moveTo>
                      <a:lnTo>
                        <a:pt x="20" y="7"/>
                      </a:lnTo>
                      <a:lnTo>
                        <a:pt x="20" y="5"/>
                      </a:lnTo>
                      <a:lnTo>
                        <a:pt x="18" y="3"/>
                      </a:lnTo>
                      <a:lnTo>
                        <a:pt x="18" y="0"/>
                      </a:lnTo>
                      <a:lnTo>
                        <a:pt x="13" y="12"/>
                      </a:lnTo>
                      <a:lnTo>
                        <a:pt x="6" y="25"/>
                      </a:lnTo>
                      <a:lnTo>
                        <a:pt x="2" y="37"/>
                      </a:lnTo>
                      <a:lnTo>
                        <a:pt x="0" y="45"/>
                      </a:lnTo>
                      <a:lnTo>
                        <a:pt x="6" y="31"/>
                      </a:lnTo>
                      <a:lnTo>
                        <a:pt x="11" y="22"/>
                      </a:lnTo>
                      <a:lnTo>
                        <a:pt x="16" y="15"/>
                      </a:lnTo>
                      <a:lnTo>
                        <a:pt x="20" y="10"/>
                      </a:lnTo>
                      <a:close/>
                    </a:path>
                  </a:pathLst>
                </a:custGeom>
                <a:noFill/>
                <a:ln w="9525">
                  <a:solidFill>
                    <a:srgbClr val="004250"/>
                  </a:solidFill>
                  <a:round/>
                </a:ln>
              </p:spPr>
              <p:txBody>
                <a:bodyPr/>
                <a:lstStyle/>
                <a:p>
                  <a:endParaRPr lang="zh-CN" altLang="en-US" sz="100">
                    <a:solidFill>
                      <a:schemeClr val="tx1"/>
                    </a:solidFill>
                  </a:endParaRPr>
                </a:p>
              </p:txBody>
            </p:sp>
            <p:sp>
              <p:nvSpPr>
                <p:cNvPr id="435" name="Freeform 166"/>
                <p:cNvSpPr>
                  <a:spLocks noChangeAspect="1"/>
                </p:cNvSpPr>
                <p:nvPr/>
              </p:nvSpPr>
              <p:spPr bwMode="auto">
                <a:xfrm>
                  <a:off x="5414" y="2176"/>
                  <a:ext cx="7" cy="11"/>
                </a:xfrm>
                <a:custGeom>
                  <a:avLst/>
                  <a:gdLst>
                    <a:gd name="T0" fmla="*/ 0 w 14"/>
                    <a:gd name="T1" fmla="*/ 0 h 24"/>
                    <a:gd name="T2" fmla="*/ 1 w 14"/>
                    <a:gd name="T3" fmla="*/ 0 h 24"/>
                    <a:gd name="T4" fmla="*/ 1 w 14"/>
                    <a:gd name="T5" fmla="*/ 0 h 24"/>
                    <a:gd name="T6" fmla="*/ 1 w 14"/>
                    <a:gd name="T7" fmla="*/ 0 h 24"/>
                    <a:gd name="T8" fmla="*/ 1 w 14"/>
                    <a:gd name="T9" fmla="*/ 0 h 24"/>
                    <a:gd name="T10" fmla="*/ 1 w 14"/>
                    <a:gd name="T11" fmla="*/ 0 h 24"/>
                    <a:gd name="T12" fmla="*/ 1 w 14"/>
                    <a:gd name="T13" fmla="*/ 0 h 24"/>
                    <a:gd name="T14" fmla="*/ 1 w 14"/>
                    <a:gd name="T15" fmla="*/ 0 h 24"/>
                    <a:gd name="T16" fmla="*/ 1 w 14"/>
                    <a:gd name="T17" fmla="*/ 0 h 24"/>
                    <a:gd name="T18" fmla="*/ 1 w 14"/>
                    <a:gd name="T19" fmla="*/ 0 h 24"/>
                    <a:gd name="T20" fmla="*/ 1 w 14"/>
                    <a:gd name="T21" fmla="*/ 0 h 24"/>
                    <a:gd name="T22" fmla="*/ 1 w 14"/>
                    <a:gd name="T23" fmla="*/ 0 h 24"/>
                    <a:gd name="T24" fmla="*/ 1 w 14"/>
                    <a:gd name="T25" fmla="*/ 0 h 24"/>
                    <a:gd name="T26" fmla="*/ 1 w 14"/>
                    <a:gd name="T27" fmla="*/ 0 h 24"/>
                    <a:gd name="T28" fmla="*/ 1 w 14"/>
                    <a:gd name="T29" fmla="*/ 0 h 24"/>
                    <a:gd name="T30" fmla="*/ 1 w 14"/>
                    <a:gd name="T31" fmla="*/ 0 h 24"/>
                    <a:gd name="T32" fmla="*/ 0 w 1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4"/>
                    <a:gd name="T53" fmla="*/ 14 w 1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4">
                      <a:moveTo>
                        <a:pt x="0" y="14"/>
                      </a:moveTo>
                      <a:lnTo>
                        <a:pt x="3" y="12"/>
                      </a:lnTo>
                      <a:lnTo>
                        <a:pt x="7" y="7"/>
                      </a:lnTo>
                      <a:lnTo>
                        <a:pt x="12" y="3"/>
                      </a:lnTo>
                      <a:lnTo>
                        <a:pt x="14" y="0"/>
                      </a:lnTo>
                      <a:lnTo>
                        <a:pt x="13" y="6"/>
                      </a:lnTo>
                      <a:lnTo>
                        <a:pt x="12" y="12"/>
                      </a:lnTo>
                      <a:lnTo>
                        <a:pt x="11" y="18"/>
                      </a:lnTo>
                      <a:lnTo>
                        <a:pt x="11" y="24"/>
                      </a:lnTo>
                      <a:lnTo>
                        <a:pt x="9" y="21"/>
                      </a:lnTo>
                      <a:lnTo>
                        <a:pt x="8" y="16"/>
                      </a:lnTo>
                      <a:lnTo>
                        <a:pt x="7" y="13"/>
                      </a:lnTo>
                      <a:lnTo>
                        <a:pt x="7" y="10"/>
                      </a:lnTo>
                      <a:lnTo>
                        <a:pt x="6" y="12"/>
                      </a:lnTo>
                      <a:lnTo>
                        <a:pt x="4" y="12"/>
                      </a:lnTo>
                      <a:lnTo>
                        <a:pt x="3" y="13"/>
                      </a:lnTo>
                      <a:lnTo>
                        <a:pt x="0" y="14"/>
                      </a:lnTo>
                      <a:close/>
                    </a:path>
                  </a:pathLst>
                </a:custGeom>
                <a:noFill/>
                <a:ln w="9525">
                  <a:solidFill>
                    <a:srgbClr val="004250"/>
                  </a:solidFill>
                  <a:round/>
                </a:ln>
              </p:spPr>
              <p:txBody>
                <a:bodyPr/>
                <a:lstStyle/>
                <a:p>
                  <a:endParaRPr lang="zh-CN" altLang="en-US" sz="100">
                    <a:solidFill>
                      <a:schemeClr val="tx1"/>
                    </a:solidFill>
                  </a:endParaRPr>
                </a:p>
              </p:txBody>
            </p:sp>
            <p:sp>
              <p:nvSpPr>
                <p:cNvPr id="436" name="Freeform 167"/>
                <p:cNvSpPr>
                  <a:spLocks noChangeAspect="1"/>
                </p:cNvSpPr>
                <p:nvPr/>
              </p:nvSpPr>
              <p:spPr bwMode="auto">
                <a:xfrm>
                  <a:off x="5438" y="2184"/>
                  <a:ext cx="10" cy="66"/>
                </a:xfrm>
                <a:custGeom>
                  <a:avLst/>
                  <a:gdLst>
                    <a:gd name="T0" fmla="*/ 0 w 24"/>
                    <a:gd name="T1" fmla="*/ 0 h 145"/>
                    <a:gd name="T2" fmla="*/ 0 w 24"/>
                    <a:gd name="T3" fmla="*/ 0 h 145"/>
                    <a:gd name="T4" fmla="*/ 0 w 24"/>
                    <a:gd name="T5" fmla="*/ 0 h 145"/>
                    <a:gd name="T6" fmla="*/ 0 w 24"/>
                    <a:gd name="T7" fmla="*/ 0 h 145"/>
                    <a:gd name="T8" fmla="*/ 0 w 24"/>
                    <a:gd name="T9" fmla="*/ 0 h 145"/>
                    <a:gd name="T10" fmla="*/ 0 w 24"/>
                    <a:gd name="T11" fmla="*/ 0 h 145"/>
                    <a:gd name="T12" fmla="*/ 0 w 24"/>
                    <a:gd name="T13" fmla="*/ 0 h 145"/>
                    <a:gd name="T14" fmla="*/ 0 w 24"/>
                    <a:gd name="T15" fmla="*/ 0 h 145"/>
                    <a:gd name="T16" fmla="*/ 0 w 24"/>
                    <a:gd name="T17" fmla="*/ 0 h 145"/>
                    <a:gd name="T18" fmla="*/ 0 w 24"/>
                    <a:gd name="T19" fmla="*/ 0 h 145"/>
                    <a:gd name="T20" fmla="*/ 0 w 24"/>
                    <a:gd name="T21" fmla="*/ 0 h 145"/>
                    <a:gd name="T22" fmla="*/ 0 w 24"/>
                    <a:gd name="T23" fmla="*/ 0 h 145"/>
                    <a:gd name="T24" fmla="*/ 0 w 24"/>
                    <a:gd name="T25" fmla="*/ 0 h 145"/>
                    <a:gd name="T26" fmla="*/ 0 w 24"/>
                    <a:gd name="T27" fmla="*/ 0 h 145"/>
                    <a:gd name="T28" fmla="*/ 0 w 24"/>
                    <a:gd name="T29" fmla="*/ 0 h 145"/>
                    <a:gd name="T30" fmla="*/ 0 w 24"/>
                    <a:gd name="T31" fmla="*/ 0 h 145"/>
                    <a:gd name="T32" fmla="*/ 0 w 24"/>
                    <a:gd name="T33" fmla="*/ 0 h 145"/>
                    <a:gd name="T34" fmla="*/ 0 w 24"/>
                    <a:gd name="T35" fmla="*/ 0 h 145"/>
                    <a:gd name="T36" fmla="*/ 0 w 24"/>
                    <a:gd name="T37" fmla="*/ 0 h 145"/>
                    <a:gd name="T38" fmla="*/ 0 w 24"/>
                    <a:gd name="T39" fmla="*/ 0 h 145"/>
                    <a:gd name="T40" fmla="*/ 0 w 24"/>
                    <a:gd name="T41" fmla="*/ 0 h 145"/>
                    <a:gd name="T42" fmla="*/ 0 w 24"/>
                    <a:gd name="T43" fmla="*/ 0 h 145"/>
                    <a:gd name="T44" fmla="*/ 0 w 24"/>
                    <a:gd name="T45" fmla="*/ 0 h 145"/>
                    <a:gd name="T46" fmla="*/ 0 w 24"/>
                    <a:gd name="T47" fmla="*/ 0 h 145"/>
                    <a:gd name="T48" fmla="*/ 0 w 24"/>
                    <a:gd name="T49" fmla="*/ 0 h 145"/>
                    <a:gd name="T50" fmla="*/ 0 w 24"/>
                    <a:gd name="T51" fmla="*/ 0 h 145"/>
                    <a:gd name="T52" fmla="*/ 0 w 24"/>
                    <a:gd name="T53" fmla="*/ 0 h 145"/>
                    <a:gd name="T54" fmla="*/ 0 w 24"/>
                    <a:gd name="T55" fmla="*/ 0 h 145"/>
                    <a:gd name="T56" fmla="*/ 0 w 24"/>
                    <a:gd name="T57" fmla="*/ 0 h 145"/>
                    <a:gd name="T58" fmla="*/ 0 w 24"/>
                    <a:gd name="T59" fmla="*/ 0 h 145"/>
                    <a:gd name="T60" fmla="*/ 0 w 24"/>
                    <a:gd name="T61" fmla="*/ 0 h 145"/>
                    <a:gd name="T62" fmla="*/ 0 w 24"/>
                    <a:gd name="T63" fmla="*/ 0 h 145"/>
                    <a:gd name="T64" fmla="*/ 0 w 24"/>
                    <a:gd name="T65" fmla="*/ 0 h 145"/>
                    <a:gd name="T66" fmla="*/ 0 w 24"/>
                    <a:gd name="T67" fmla="*/ 0 h 145"/>
                    <a:gd name="T68" fmla="*/ 0 w 24"/>
                    <a:gd name="T69" fmla="*/ 0 h 145"/>
                    <a:gd name="T70" fmla="*/ 0 w 24"/>
                    <a:gd name="T71" fmla="*/ 0 h 145"/>
                    <a:gd name="T72" fmla="*/ 0 w 24"/>
                    <a:gd name="T73" fmla="*/ 0 h 145"/>
                    <a:gd name="T74" fmla="*/ 0 w 24"/>
                    <a:gd name="T75" fmla="*/ 0 h 145"/>
                    <a:gd name="T76" fmla="*/ 0 w 24"/>
                    <a:gd name="T77" fmla="*/ 0 h 145"/>
                    <a:gd name="T78" fmla="*/ 0 w 24"/>
                    <a:gd name="T79" fmla="*/ 0 h 145"/>
                    <a:gd name="T80" fmla="*/ 0 w 24"/>
                    <a:gd name="T81" fmla="*/ 0 h 14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
                    <a:gd name="T124" fmla="*/ 0 h 145"/>
                    <a:gd name="T125" fmla="*/ 24 w 24"/>
                    <a:gd name="T126" fmla="*/ 145 h 14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 h="145">
                      <a:moveTo>
                        <a:pt x="24" y="71"/>
                      </a:moveTo>
                      <a:lnTo>
                        <a:pt x="19" y="97"/>
                      </a:lnTo>
                      <a:lnTo>
                        <a:pt x="13" y="120"/>
                      </a:lnTo>
                      <a:lnTo>
                        <a:pt x="9" y="137"/>
                      </a:lnTo>
                      <a:lnTo>
                        <a:pt x="7" y="145"/>
                      </a:lnTo>
                      <a:lnTo>
                        <a:pt x="7" y="128"/>
                      </a:lnTo>
                      <a:lnTo>
                        <a:pt x="6" y="99"/>
                      </a:lnTo>
                      <a:lnTo>
                        <a:pt x="6" y="72"/>
                      </a:lnTo>
                      <a:lnTo>
                        <a:pt x="5" y="57"/>
                      </a:lnTo>
                      <a:lnTo>
                        <a:pt x="5" y="44"/>
                      </a:lnTo>
                      <a:lnTo>
                        <a:pt x="5" y="27"/>
                      </a:lnTo>
                      <a:lnTo>
                        <a:pt x="2" y="11"/>
                      </a:lnTo>
                      <a:lnTo>
                        <a:pt x="0" y="0"/>
                      </a:lnTo>
                      <a:lnTo>
                        <a:pt x="1" y="2"/>
                      </a:lnTo>
                      <a:lnTo>
                        <a:pt x="2" y="3"/>
                      </a:lnTo>
                      <a:lnTo>
                        <a:pt x="4" y="3"/>
                      </a:lnTo>
                      <a:lnTo>
                        <a:pt x="5" y="3"/>
                      </a:lnTo>
                      <a:lnTo>
                        <a:pt x="6" y="3"/>
                      </a:lnTo>
                      <a:lnTo>
                        <a:pt x="8" y="4"/>
                      </a:lnTo>
                      <a:lnTo>
                        <a:pt x="9" y="6"/>
                      </a:lnTo>
                      <a:lnTo>
                        <a:pt x="9" y="7"/>
                      </a:lnTo>
                      <a:lnTo>
                        <a:pt x="11" y="10"/>
                      </a:lnTo>
                      <a:lnTo>
                        <a:pt x="12" y="12"/>
                      </a:lnTo>
                      <a:lnTo>
                        <a:pt x="14" y="15"/>
                      </a:lnTo>
                      <a:lnTo>
                        <a:pt x="15" y="18"/>
                      </a:lnTo>
                      <a:lnTo>
                        <a:pt x="17" y="20"/>
                      </a:lnTo>
                      <a:lnTo>
                        <a:pt x="19" y="22"/>
                      </a:lnTo>
                      <a:lnTo>
                        <a:pt x="19" y="23"/>
                      </a:lnTo>
                      <a:lnTo>
                        <a:pt x="19" y="26"/>
                      </a:lnTo>
                      <a:lnTo>
                        <a:pt x="19" y="30"/>
                      </a:lnTo>
                      <a:lnTo>
                        <a:pt x="19" y="38"/>
                      </a:lnTo>
                      <a:lnTo>
                        <a:pt x="19" y="46"/>
                      </a:lnTo>
                      <a:lnTo>
                        <a:pt x="20" y="50"/>
                      </a:lnTo>
                      <a:lnTo>
                        <a:pt x="21" y="50"/>
                      </a:lnTo>
                      <a:lnTo>
                        <a:pt x="22" y="51"/>
                      </a:lnTo>
                      <a:lnTo>
                        <a:pt x="24" y="51"/>
                      </a:lnTo>
                      <a:lnTo>
                        <a:pt x="24" y="52"/>
                      </a:lnTo>
                      <a:lnTo>
                        <a:pt x="24" y="56"/>
                      </a:lnTo>
                      <a:lnTo>
                        <a:pt x="24" y="61"/>
                      </a:lnTo>
                      <a:lnTo>
                        <a:pt x="24" y="67"/>
                      </a:lnTo>
                      <a:lnTo>
                        <a:pt x="24" y="71"/>
                      </a:lnTo>
                      <a:close/>
                    </a:path>
                  </a:pathLst>
                </a:custGeom>
                <a:noFill/>
                <a:ln w="9525">
                  <a:solidFill>
                    <a:srgbClr val="004250"/>
                  </a:solidFill>
                  <a:round/>
                </a:ln>
              </p:spPr>
              <p:txBody>
                <a:bodyPr/>
                <a:lstStyle/>
                <a:p>
                  <a:endParaRPr lang="zh-CN" altLang="en-US" sz="100">
                    <a:solidFill>
                      <a:schemeClr val="tx1"/>
                    </a:solidFill>
                  </a:endParaRPr>
                </a:p>
              </p:txBody>
            </p:sp>
            <p:sp>
              <p:nvSpPr>
                <p:cNvPr id="437" name="Freeform 168"/>
                <p:cNvSpPr>
                  <a:spLocks noChangeAspect="1"/>
                </p:cNvSpPr>
                <p:nvPr/>
              </p:nvSpPr>
              <p:spPr bwMode="auto">
                <a:xfrm>
                  <a:off x="5440" y="2592"/>
                  <a:ext cx="34" cy="58"/>
                </a:xfrm>
                <a:custGeom>
                  <a:avLst/>
                  <a:gdLst>
                    <a:gd name="T0" fmla="*/ 0 w 75"/>
                    <a:gd name="T1" fmla="*/ 0 h 130"/>
                    <a:gd name="T2" fmla="*/ 0 w 75"/>
                    <a:gd name="T3" fmla="*/ 0 h 130"/>
                    <a:gd name="T4" fmla="*/ 0 w 75"/>
                    <a:gd name="T5" fmla="*/ 0 h 130"/>
                    <a:gd name="T6" fmla="*/ 0 w 75"/>
                    <a:gd name="T7" fmla="*/ 0 h 130"/>
                    <a:gd name="T8" fmla="*/ 0 w 75"/>
                    <a:gd name="T9" fmla="*/ 0 h 130"/>
                    <a:gd name="T10" fmla="*/ 0 w 75"/>
                    <a:gd name="T11" fmla="*/ 0 h 130"/>
                    <a:gd name="T12" fmla="*/ 0 w 75"/>
                    <a:gd name="T13" fmla="*/ 0 h 130"/>
                    <a:gd name="T14" fmla="*/ 0 w 75"/>
                    <a:gd name="T15" fmla="*/ 0 h 130"/>
                    <a:gd name="T16" fmla="*/ 0 w 75"/>
                    <a:gd name="T17" fmla="*/ 0 h 130"/>
                    <a:gd name="T18" fmla="*/ 0 w 75"/>
                    <a:gd name="T19" fmla="*/ 0 h 130"/>
                    <a:gd name="T20" fmla="*/ 0 w 75"/>
                    <a:gd name="T21" fmla="*/ 0 h 130"/>
                    <a:gd name="T22" fmla="*/ 0 w 75"/>
                    <a:gd name="T23" fmla="*/ 0 h 130"/>
                    <a:gd name="T24" fmla="*/ 0 w 75"/>
                    <a:gd name="T25" fmla="*/ 0 h 130"/>
                    <a:gd name="T26" fmla="*/ 0 w 75"/>
                    <a:gd name="T27" fmla="*/ 0 h 130"/>
                    <a:gd name="T28" fmla="*/ 0 w 75"/>
                    <a:gd name="T29" fmla="*/ 0 h 130"/>
                    <a:gd name="T30" fmla="*/ 0 w 75"/>
                    <a:gd name="T31" fmla="*/ 0 h 130"/>
                    <a:gd name="T32" fmla="*/ 0 w 75"/>
                    <a:gd name="T33" fmla="*/ 0 h 130"/>
                    <a:gd name="T34" fmla="*/ 0 w 75"/>
                    <a:gd name="T35" fmla="*/ 0 h 130"/>
                    <a:gd name="T36" fmla="*/ 0 w 75"/>
                    <a:gd name="T37" fmla="*/ 0 h 130"/>
                    <a:gd name="T38" fmla="*/ 0 w 75"/>
                    <a:gd name="T39" fmla="*/ 0 h 130"/>
                    <a:gd name="T40" fmla="*/ 0 w 75"/>
                    <a:gd name="T41" fmla="*/ 0 h 130"/>
                    <a:gd name="T42" fmla="*/ 0 w 75"/>
                    <a:gd name="T43" fmla="*/ 0 h 130"/>
                    <a:gd name="T44" fmla="*/ 0 w 75"/>
                    <a:gd name="T45" fmla="*/ 0 h 130"/>
                    <a:gd name="T46" fmla="*/ 0 w 75"/>
                    <a:gd name="T47" fmla="*/ 0 h 130"/>
                    <a:gd name="T48" fmla="*/ 0 w 75"/>
                    <a:gd name="T49" fmla="*/ 0 h 130"/>
                    <a:gd name="T50" fmla="*/ 0 w 75"/>
                    <a:gd name="T51" fmla="*/ 0 h 130"/>
                    <a:gd name="T52" fmla="*/ 0 w 75"/>
                    <a:gd name="T53" fmla="*/ 0 h 130"/>
                    <a:gd name="T54" fmla="*/ 0 w 75"/>
                    <a:gd name="T55" fmla="*/ 0 h 130"/>
                    <a:gd name="T56" fmla="*/ 0 w 75"/>
                    <a:gd name="T57" fmla="*/ 0 h 130"/>
                    <a:gd name="T58" fmla="*/ 0 w 75"/>
                    <a:gd name="T59" fmla="*/ 0 h 130"/>
                    <a:gd name="T60" fmla="*/ 0 w 75"/>
                    <a:gd name="T61" fmla="*/ 0 h 130"/>
                    <a:gd name="T62" fmla="*/ 0 w 75"/>
                    <a:gd name="T63" fmla="*/ 0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5"/>
                    <a:gd name="T97" fmla="*/ 0 h 130"/>
                    <a:gd name="T98" fmla="*/ 75 w 75"/>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5" h="130">
                      <a:moveTo>
                        <a:pt x="61" y="6"/>
                      </a:moveTo>
                      <a:lnTo>
                        <a:pt x="54" y="9"/>
                      </a:lnTo>
                      <a:lnTo>
                        <a:pt x="46" y="9"/>
                      </a:lnTo>
                      <a:lnTo>
                        <a:pt x="37" y="8"/>
                      </a:lnTo>
                      <a:lnTo>
                        <a:pt x="29" y="6"/>
                      </a:lnTo>
                      <a:lnTo>
                        <a:pt x="25" y="5"/>
                      </a:lnTo>
                      <a:lnTo>
                        <a:pt x="22" y="4"/>
                      </a:lnTo>
                      <a:lnTo>
                        <a:pt x="18" y="1"/>
                      </a:lnTo>
                      <a:lnTo>
                        <a:pt x="16" y="0"/>
                      </a:lnTo>
                      <a:lnTo>
                        <a:pt x="14" y="5"/>
                      </a:lnTo>
                      <a:lnTo>
                        <a:pt x="11" y="9"/>
                      </a:lnTo>
                      <a:lnTo>
                        <a:pt x="9" y="14"/>
                      </a:lnTo>
                      <a:lnTo>
                        <a:pt x="8" y="17"/>
                      </a:lnTo>
                      <a:lnTo>
                        <a:pt x="8" y="20"/>
                      </a:lnTo>
                      <a:lnTo>
                        <a:pt x="9" y="23"/>
                      </a:lnTo>
                      <a:lnTo>
                        <a:pt x="10" y="27"/>
                      </a:lnTo>
                      <a:lnTo>
                        <a:pt x="10" y="29"/>
                      </a:lnTo>
                      <a:lnTo>
                        <a:pt x="9" y="31"/>
                      </a:lnTo>
                      <a:lnTo>
                        <a:pt x="8" y="34"/>
                      </a:lnTo>
                      <a:lnTo>
                        <a:pt x="7" y="37"/>
                      </a:lnTo>
                      <a:lnTo>
                        <a:pt x="7" y="40"/>
                      </a:lnTo>
                      <a:lnTo>
                        <a:pt x="7" y="45"/>
                      </a:lnTo>
                      <a:lnTo>
                        <a:pt x="8" y="53"/>
                      </a:lnTo>
                      <a:lnTo>
                        <a:pt x="9" y="61"/>
                      </a:lnTo>
                      <a:lnTo>
                        <a:pt x="9" y="67"/>
                      </a:lnTo>
                      <a:lnTo>
                        <a:pt x="8" y="72"/>
                      </a:lnTo>
                      <a:lnTo>
                        <a:pt x="6" y="78"/>
                      </a:lnTo>
                      <a:lnTo>
                        <a:pt x="5" y="87"/>
                      </a:lnTo>
                      <a:lnTo>
                        <a:pt x="3" y="92"/>
                      </a:lnTo>
                      <a:lnTo>
                        <a:pt x="3" y="96"/>
                      </a:lnTo>
                      <a:lnTo>
                        <a:pt x="2" y="101"/>
                      </a:lnTo>
                      <a:lnTo>
                        <a:pt x="1" y="107"/>
                      </a:lnTo>
                      <a:lnTo>
                        <a:pt x="0" y="111"/>
                      </a:lnTo>
                      <a:lnTo>
                        <a:pt x="0" y="115"/>
                      </a:lnTo>
                      <a:lnTo>
                        <a:pt x="2" y="121"/>
                      </a:lnTo>
                      <a:lnTo>
                        <a:pt x="8" y="127"/>
                      </a:lnTo>
                      <a:lnTo>
                        <a:pt x="16" y="130"/>
                      </a:lnTo>
                      <a:lnTo>
                        <a:pt x="22" y="130"/>
                      </a:lnTo>
                      <a:lnTo>
                        <a:pt x="29" y="130"/>
                      </a:lnTo>
                      <a:lnTo>
                        <a:pt x="37" y="129"/>
                      </a:lnTo>
                      <a:lnTo>
                        <a:pt x="46" y="129"/>
                      </a:lnTo>
                      <a:lnTo>
                        <a:pt x="54" y="128"/>
                      </a:lnTo>
                      <a:lnTo>
                        <a:pt x="61" y="128"/>
                      </a:lnTo>
                      <a:lnTo>
                        <a:pt x="67" y="127"/>
                      </a:lnTo>
                      <a:lnTo>
                        <a:pt x="70" y="127"/>
                      </a:lnTo>
                      <a:lnTo>
                        <a:pt x="74" y="121"/>
                      </a:lnTo>
                      <a:lnTo>
                        <a:pt x="75" y="114"/>
                      </a:lnTo>
                      <a:lnTo>
                        <a:pt x="75" y="110"/>
                      </a:lnTo>
                      <a:lnTo>
                        <a:pt x="74" y="106"/>
                      </a:lnTo>
                      <a:lnTo>
                        <a:pt x="71" y="101"/>
                      </a:lnTo>
                      <a:lnTo>
                        <a:pt x="70" y="93"/>
                      </a:lnTo>
                      <a:lnTo>
                        <a:pt x="69" y="85"/>
                      </a:lnTo>
                      <a:lnTo>
                        <a:pt x="68" y="78"/>
                      </a:lnTo>
                      <a:lnTo>
                        <a:pt x="68" y="72"/>
                      </a:lnTo>
                      <a:lnTo>
                        <a:pt x="67" y="62"/>
                      </a:lnTo>
                      <a:lnTo>
                        <a:pt x="66" y="53"/>
                      </a:lnTo>
                      <a:lnTo>
                        <a:pt x="64" y="46"/>
                      </a:lnTo>
                      <a:lnTo>
                        <a:pt x="63" y="40"/>
                      </a:lnTo>
                      <a:lnTo>
                        <a:pt x="61" y="34"/>
                      </a:lnTo>
                      <a:lnTo>
                        <a:pt x="60" y="29"/>
                      </a:lnTo>
                      <a:lnTo>
                        <a:pt x="60" y="26"/>
                      </a:lnTo>
                      <a:lnTo>
                        <a:pt x="61" y="21"/>
                      </a:lnTo>
                      <a:lnTo>
                        <a:pt x="62" y="15"/>
                      </a:lnTo>
                      <a:lnTo>
                        <a:pt x="62" y="11"/>
                      </a:lnTo>
                      <a:lnTo>
                        <a:pt x="61" y="6"/>
                      </a:lnTo>
                      <a:close/>
                    </a:path>
                  </a:pathLst>
                </a:custGeom>
                <a:noFill/>
                <a:ln w="9525">
                  <a:solidFill>
                    <a:srgbClr val="004250"/>
                  </a:solidFill>
                  <a:round/>
                </a:ln>
              </p:spPr>
              <p:txBody>
                <a:bodyPr/>
                <a:lstStyle/>
                <a:p>
                  <a:endParaRPr lang="zh-CN" altLang="en-US" sz="100">
                    <a:solidFill>
                      <a:schemeClr val="tx1"/>
                    </a:solidFill>
                  </a:endParaRPr>
                </a:p>
              </p:txBody>
            </p:sp>
            <p:sp>
              <p:nvSpPr>
                <p:cNvPr id="438" name="Freeform 169"/>
                <p:cNvSpPr>
                  <a:spLocks noChangeAspect="1"/>
                </p:cNvSpPr>
                <p:nvPr/>
              </p:nvSpPr>
              <p:spPr bwMode="auto">
                <a:xfrm>
                  <a:off x="5374" y="2638"/>
                  <a:ext cx="48" cy="31"/>
                </a:xfrm>
                <a:custGeom>
                  <a:avLst/>
                  <a:gdLst>
                    <a:gd name="T0" fmla="*/ 0 w 104"/>
                    <a:gd name="T1" fmla="*/ 0 h 69"/>
                    <a:gd name="T2" fmla="*/ 0 w 104"/>
                    <a:gd name="T3" fmla="*/ 0 h 69"/>
                    <a:gd name="T4" fmla="*/ 0 w 104"/>
                    <a:gd name="T5" fmla="*/ 0 h 69"/>
                    <a:gd name="T6" fmla="*/ 0 w 104"/>
                    <a:gd name="T7" fmla="*/ 0 h 69"/>
                    <a:gd name="T8" fmla="*/ 0 w 104"/>
                    <a:gd name="T9" fmla="*/ 0 h 69"/>
                    <a:gd name="T10" fmla="*/ 0 w 104"/>
                    <a:gd name="T11" fmla="*/ 0 h 69"/>
                    <a:gd name="T12" fmla="*/ 0 w 104"/>
                    <a:gd name="T13" fmla="*/ 0 h 69"/>
                    <a:gd name="T14" fmla="*/ 0 w 104"/>
                    <a:gd name="T15" fmla="*/ 0 h 69"/>
                    <a:gd name="T16" fmla="*/ 0 w 104"/>
                    <a:gd name="T17" fmla="*/ 0 h 69"/>
                    <a:gd name="T18" fmla="*/ 0 w 104"/>
                    <a:gd name="T19" fmla="*/ 0 h 69"/>
                    <a:gd name="T20" fmla="*/ 0 w 104"/>
                    <a:gd name="T21" fmla="*/ 0 h 69"/>
                    <a:gd name="T22" fmla="*/ 0 w 104"/>
                    <a:gd name="T23" fmla="*/ 0 h 69"/>
                    <a:gd name="T24" fmla="*/ 0 w 104"/>
                    <a:gd name="T25" fmla="*/ 0 h 69"/>
                    <a:gd name="T26" fmla="*/ 0 w 104"/>
                    <a:gd name="T27" fmla="*/ 0 h 69"/>
                    <a:gd name="T28" fmla="*/ 0 w 104"/>
                    <a:gd name="T29" fmla="*/ 0 h 69"/>
                    <a:gd name="T30" fmla="*/ 0 w 104"/>
                    <a:gd name="T31" fmla="*/ 0 h 69"/>
                    <a:gd name="T32" fmla="*/ 0 w 104"/>
                    <a:gd name="T33" fmla="*/ 0 h 69"/>
                    <a:gd name="T34" fmla="*/ 0 w 104"/>
                    <a:gd name="T35" fmla="*/ 0 h 69"/>
                    <a:gd name="T36" fmla="*/ 0 w 104"/>
                    <a:gd name="T37" fmla="*/ 0 h 69"/>
                    <a:gd name="T38" fmla="*/ 0 w 104"/>
                    <a:gd name="T39" fmla="*/ 0 h 69"/>
                    <a:gd name="T40" fmla="*/ 0 w 104"/>
                    <a:gd name="T41" fmla="*/ 0 h 69"/>
                    <a:gd name="T42" fmla="*/ 0 w 104"/>
                    <a:gd name="T43" fmla="*/ 0 h 69"/>
                    <a:gd name="T44" fmla="*/ 0 w 104"/>
                    <a:gd name="T45" fmla="*/ 0 h 69"/>
                    <a:gd name="T46" fmla="*/ 0 w 104"/>
                    <a:gd name="T47" fmla="*/ 0 h 69"/>
                    <a:gd name="T48" fmla="*/ 0 w 104"/>
                    <a:gd name="T49" fmla="*/ 0 h 69"/>
                    <a:gd name="T50" fmla="*/ 0 w 104"/>
                    <a:gd name="T51" fmla="*/ 0 h 69"/>
                    <a:gd name="T52" fmla="*/ 0 w 104"/>
                    <a:gd name="T53" fmla="*/ 0 h 69"/>
                    <a:gd name="T54" fmla="*/ 0 w 104"/>
                    <a:gd name="T55" fmla="*/ 0 h 69"/>
                    <a:gd name="T56" fmla="*/ 0 w 104"/>
                    <a:gd name="T57" fmla="*/ 0 h 69"/>
                    <a:gd name="T58" fmla="*/ 0 w 104"/>
                    <a:gd name="T59" fmla="*/ 0 h 69"/>
                    <a:gd name="T60" fmla="*/ 0 w 104"/>
                    <a:gd name="T61" fmla="*/ 0 h 69"/>
                    <a:gd name="T62" fmla="*/ 0 w 104"/>
                    <a:gd name="T63" fmla="*/ 0 h 69"/>
                    <a:gd name="T64" fmla="*/ 0 w 104"/>
                    <a:gd name="T65" fmla="*/ 0 h 69"/>
                    <a:gd name="T66" fmla="*/ 0 w 104"/>
                    <a:gd name="T67" fmla="*/ 0 h 69"/>
                    <a:gd name="T68" fmla="*/ 0 w 104"/>
                    <a:gd name="T69" fmla="*/ 0 h 69"/>
                    <a:gd name="T70" fmla="*/ 0 w 104"/>
                    <a:gd name="T71" fmla="*/ 0 h 69"/>
                    <a:gd name="T72" fmla="*/ 0 w 104"/>
                    <a:gd name="T73" fmla="*/ 0 h 69"/>
                    <a:gd name="T74" fmla="*/ 0 w 104"/>
                    <a:gd name="T75" fmla="*/ 0 h 69"/>
                    <a:gd name="T76" fmla="*/ 0 w 104"/>
                    <a:gd name="T77" fmla="*/ 0 h 69"/>
                    <a:gd name="T78" fmla="*/ 0 w 104"/>
                    <a:gd name="T79" fmla="*/ 0 h 69"/>
                    <a:gd name="T80" fmla="*/ 0 w 104"/>
                    <a:gd name="T81" fmla="*/ 0 h 69"/>
                    <a:gd name="T82" fmla="*/ 0 w 104"/>
                    <a:gd name="T83" fmla="*/ 0 h 69"/>
                    <a:gd name="T84" fmla="*/ 0 w 104"/>
                    <a:gd name="T85" fmla="*/ 0 h 69"/>
                    <a:gd name="T86" fmla="*/ 0 w 104"/>
                    <a:gd name="T87" fmla="*/ 0 h 69"/>
                    <a:gd name="T88" fmla="*/ 0 w 104"/>
                    <a:gd name="T89" fmla="*/ 0 h 69"/>
                    <a:gd name="T90" fmla="*/ 0 w 104"/>
                    <a:gd name="T91" fmla="*/ 0 h 69"/>
                    <a:gd name="T92" fmla="*/ 0 w 104"/>
                    <a:gd name="T93" fmla="*/ 0 h 69"/>
                    <a:gd name="T94" fmla="*/ 0 w 104"/>
                    <a:gd name="T95" fmla="*/ 0 h 69"/>
                    <a:gd name="T96" fmla="*/ 0 w 104"/>
                    <a:gd name="T97" fmla="*/ 0 h 69"/>
                    <a:gd name="T98" fmla="*/ 0 w 104"/>
                    <a:gd name="T99" fmla="*/ 0 h 69"/>
                    <a:gd name="T100" fmla="*/ 0 w 104"/>
                    <a:gd name="T101" fmla="*/ 0 h 69"/>
                    <a:gd name="T102" fmla="*/ 0 w 104"/>
                    <a:gd name="T103" fmla="*/ 0 h 69"/>
                    <a:gd name="T104" fmla="*/ 0 w 104"/>
                    <a:gd name="T105" fmla="*/ 0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4"/>
                    <a:gd name="T160" fmla="*/ 0 h 69"/>
                    <a:gd name="T161" fmla="*/ 104 w 104"/>
                    <a:gd name="T162" fmla="*/ 69 h 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4" h="69">
                      <a:moveTo>
                        <a:pt x="41" y="0"/>
                      </a:moveTo>
                      <a:lnTo>
                        <a:pt x="47" y="2"/>
                      </a:lnTo>
                      <a:lnTo>
                        <a:pt x="54" y="3"/>
                      </a:lnTo>
                      <a:lnTo>
                        <a:pt x="62" y="4"/>
                      </a:lnTo>
                      <a:lnTo>
                        <a:pt x="70" y="6"/>
                      </a:lnTo>
                      <a:lnTo>
                        <a:pt x="78" y="6"/>
                      </a:lnTo>
                      <a:lnTo>
                        <a:pt x="87" y="6"/>
                      </a:lnTo>
                      <a:lnTo>
                        <a:pt x="95" y="6"/>
                      </a:lnTo>
                      <a:lnTo>
                        <a:pt x="103" y="6"/>
                      </a:lnTo>
                      <a:lnTo>
                        <a:pt x="104" y="15"/>
                      </a:lnTo>
                      <a:lnTo>
                        <a:pt x="104" y="25"/>
                      </a:lnTo>
                      <a:lnTo>
                        <a:pt x="103" y="35"/>
                      </a:lnTo>
                      <a:lnTo>
                        <a:pt x="102" y="41"/>
                      </a:lnTo>
                      <a:lnTo>
                        <a:pt x="97" y="44"/>
                      </a:lnTo>
                      <a:lnTo>
                        <a:pt x="94" y="47"/>
                      </a:lnTo>
                      <a:lnTo>
                        <a:pt x="91" y="50"/>
                      </a:lnTo>
                      <a:lnTo>
                        <a:pt x="87" y="55"/>
                      </a:lnTo>
                      <a:lnTo>
                        <a:pt x="84" y="60"/>
                      </a:lnTo>
                      <a:lnTo>
                        <a:pt x="80" y="62"/>
                      </a:lnTo>
                      <a:lnTo>
                        <a:pt x="73" y="65"/>
                      </a:lnTo>
                      <a:lnTo>
                        <a:pt x="65" y="67"/>
                      </a:lnTo>
                      <a:lnTo>
                        <a:pt x="59" y="67"/>
                      </a:lnTo>
                      <a:lnTo>
                        <a:pt x="53" y="67"/>
                      </a:lnTo>
                      <a:lnTo>
                        <a:pt x="44" y="68"/>
                      </a:lnTo>
                      <a:lnTo>
                        <a:pt x="35" y="68"/>
                      </a:lnTo>
                      <a:lnTo>
                        <a:pt x="26" y="69"/>
                      </a:lnTo>
                      <a:lnTo>
                        <a:pt x="18" y="69"/>
                      </a:lnTo>
                      <a:lnTo>
                        <a:pt x="11" y="69"/>
                      </a:lnTo>
                      <a:lnTo>
                        <a:pt x="7" y="68"/>
                      </a:lnTo>
                      <a:lnTo>
                        <a:pt x="5" y="68"/>
                      </a:lnTo>
                      <a:lnTo>
                        <a:pt x="3" y="67"/>
                      </a:lnTo>
                      <a:lnTo>
                        <a:pt x="2" y="65"/>
                      </a:lnTo>
                      <a:lnTo>
                        <a:pt x="1" y="64"/>
                      </a:lnTo>
                      <a:lnTo>
                        <a:pt x="0" y="57"/>
                      </a:lnTo>
                      <a:lnTo>
                        <a:pt x="2" y="50"/>
                      </a:lnTo>
                      <a:lnTo>
                        <a:pt x="8" y="44"/>
                      </a:lnTo>
                      <a:lnTo>
                        <a:pt x="15" y="40"/>
                      </a:lnTo>
                      <a:lnTo>
                        <a:pt x="17" y="35"/>
                      </a:lnTo>
                      <a:lnTo>
                        <a:pt x="19" y="31"/>
                      </a:lnTo>
                      <a:lnTo>
                        <a:pt x="23" y="27"/>
                      </a:lnTo>
                      <a:lnTo>
                        <a:pt x="25" y="25"/>
                      </a:lnTo>
                      <a:lnTo>
                        <a:pt x="26" y="24"/>
                      </a:lnTo>
                      <a:lnTo>
                        <a:pt x="26" y="23"/>
                      </a:lnTo>
                      <a:lnTo>
                        <a:pt x="26" y="22"/>
                      </a:lnTo>
                      <a:lnTo>
                        <a:pt x="26" y="21"/>
                      </a:lnTo>
                      <a:lnTo>
                        <a:pt x="27" y="17"/>
                      </a:lnTo>
                      <a:lnTo>
                        <a:pt x="28" y="14"/>
                      </a:lnTo>
                      <a:lnTo>
                        <a:pt x="30" y="10"/>
                      </a:lnTo>
                      <a:lnTo>
                        <a:pt x="31" y="9"/>
                      </a:lnTo>
                      <a:lnTo>
                        <a:pt x="33" y="7"/>
                      </a:lnTo>
                      <a:lnTo>
                        <a:pt x="36" y="4"/>
                      </a:lnTo>
                      <a:lnTo>
                        <a:pt x="39" y="2"/>
                      </a:lnTo>
                      <a:lnTo>
                        <a:pt x="41" y="0"/>
                      </a:lnTo>
                      <a:close/>
                    </a:path>
                  </a:pathLst>
                </a:custGeom>
                <a:noFill/>
                <a:ln w="9525">
                  <a:solidFill>
                    <a:srgbClr val="004250"/>
                  </a:solidFill>
                  <a:round/>
                </a:ln>
              </p:spPr>
              <p:txBody>
                <a:bodyPr/>
                <a:lstStyle/>
                <a:p>
                  <a:endParaRPr lang="zh-CN" altLang="en-US" sz="100">
                    <a:solidFill>
                      <a:schemeClr val="tx1"/>
                    </a:solidFill>
                  </a:endParaRPr>
                </a:p>
              </p:txBody>
            </p:sp>
            <p:sp>
              <p:nvSpPr>
                <p:cNvPr id="439" name="Freeform 170"/>
                <p:cNvSpPr>
                  <a:spLocks noChangeAspect="1"/>
                </p:cNvSpPr>
                <p:nvPr/>
              </p:nvSpPr>
              <p:spPr bwMode="auto">
                <a:xfrm>
                  <a:off x="5432" y="2402"/>
                  <a:ext cx="23" cy="74"/>
                </a:xfrm>
                <a:custGeom>
                  <a:avLst/>
                  <a:gdLst>
                    <a:gd name="T0" fmla="*/ 0 w 49"/>
                    <a:gd name="T1" fmla="*/ 0 h 166"/>
                    <a:gd name="T2" fmla="*/ 0 w 49"/>
                    <a:gd name="T3" fmla="*/ 0 h 166"/>
                    <a:gd name="T4" fmla="*/ 0 w 49"/>
                    <a:gd name="T5" fmla="*/ 0 h 166"/>
                    <a:gd name="T6" fmla="*/ 0 w 49"/>
                    <a:gd name="T7" fmla="*/ 0 h 166"/>
                    <a:gd name="T8" fmla="*/ 0 w 49"/>
                    <a:gd name="T9" fmla="*/ 0 h 166"/>
                    <a:gd name="T10" fmla="*/ 0 w 49"/>
                    <a:gd name="T11" fmla="*/ 0 h 166"/>
                    <a:gd name="T12" fmla="*/ 0 w 49"/>
                    <a:gd name="T13" fmla="*/ 0 h 166"/>
                    <a:gd name="T14" fmla="*/ 0 w 49"/>
                    <a:gd name="T15" fmla="*/ 0 h 166"/>
                    <a:gd name="T16" fmla="*/ 0 w 49"/>
                    <a:gd name="T17" fmla="*/ 0 h 166"/>
                    <a:gd name="T18" fmla="*/ 0 w 49"/>
                    <a:gd name="T19" fmla="*/ 0 h 166"/>
                    <a:gd name="T20" fmla="*/ 0 w 49"/>
                    <a:gd name="T21" fmla="*/ 0 h 166"/>
                    <a:gd name="T22" fmla="*/ 0 w 49"/>
                    <a:gd name="T23" fmla="*/ 0 h 166"/>
                    <a:gd name="T24" fmla="*/ 0 w 49"/>
                    <a:gd name="T25" fmla="*/ 0 h 166"/>
                    <a:gd name="T26" fmla="*/ 0 w 49"/>
                    <a:gd name="T27" fmla="*/ 0 h 166"/>
                    <a:gd name="T28" fmla="*/ 0 w 49"/>
                    <a:gd name="T29" fmla="*/ 0 h 166"/>
                    <a:gd name="T30" fmla="*/ 0 w 49"/>
                    <a:gd name="T31" fmla="*/ 0 h 166"/>
                    <a:gd name="T32" fmla="*/ 0 w 49"/>
                    <a:gd name="T33" fmla="*/ 0 h 166"/>
                    <a:gd name="T34" fmla="*/ 0 w 49"/>
                    <a:gd name="T35" fmla="*/ 0 h 166"/>
                    <a:gd name="T36" fmla="*/ 0 w 49"/>
                    <a:gd name="T37" fmla="*/ 0 h 166"/>
                    <a:gd name="T38" fmla="*/ 0 w 49"/>
                    <a:gd name="T39" fmla="*/ 0 h 166"/>
                    <a:gd name="T40" fmla="*/ 0 w 49"/>
                    <a:gd name="T41" fmla="*/ 0 h 166"/>
                    <a:gd name="T42" fmla="*/ 0 w 49"/>
                    <a:gd name="T43" fmla="*/ 0 h 166"/>
                    <a:gd name="T44" fmla="*/ 0 w 49"/>
                    <a:gd name="T45" fmla="*/ 0 h 166"/>
                    <a:gd name="T46" fmla="*/ 0 w 49"/>
                    <a:gd name="T47" fmla="*/ 0 h 166"/>
                    <a:gd name="T48" fmla="*/ 0 w 49"/>
                    <a:gd name="T49" fmla="*/ 0 h 166"/>
                    <a:gd name="T50" fmla="*/ 0 w 49"/>
                    <a:gd name="T51" fmla="*/ 0 h 166"/>
                    <a:gd name="T52" fmla="*/ 0 w 49"/>
                    <a:gd name="T53" fmla="*/ 0 h 166"/>
                    <a:gd name="T54" fmla="*/ 0 w 49"/>
                    <a:gd name="T55" fmla="*/ 0 h 166"/>
                    <a:gd name="T56" fmla="*/ 0 w 49"/>
                    <a:gd name="T57" fmla="*/ 0 h 166"/>
                    <a:gd name="T58" fmla="*/ 0 w 49"/>
                    <a:gd name="T59" fmla="*/ 0 h 166"/>
                    <a:gd name="T60" fmla="*/ 0 w 49"/>
                    <a:gd name="T61" fmla="*/ 0 h 166"/>
                    <a:gd name="T62" fmla="*/ 0 w 49"/>
                    <a:gd name="T63" fmla="*/ 0 h 166"/>
                    <a:gd name="T64" fmla="*/ 0 w 49"/>
                    <a:gd name="T65" fmla="*/ 0 h 166"/>
                    <a:gd name="T66" fmla="*/ 0 w 49"/>
                    <a:gd name="T67" fmla="*/ 0 h 166"/>
                    <a:gd name="T68" fmla="*/ 0 w 49"/>
                    <a:gd name="T69" fmla="*/ 0 h 166"/>
                    <a:gd name="T70" fmla="*/ 0 w 49"/>
                    <a:gd name="T71" fmla="*/ 0 h 166"/>
                    <a:gd name="T72" fmla="*/ 0 w 49"/>
                    <a:gd name="T73" fmla="*/ 0 h 166"/>
                    <a:gd name="T74" fmla="*/ 0 w 49"/>
                    <a:gd name="T75" fmla="*/ 0 h 166"/>
                    <a:gd name="T76" fmla="*/ 0 w 49"/>
                    <a:gd name="T77" fmla="*/ 0 h 166"/>
                    <a:gd name="T78" fmla="*/ 0 w 49"/>
                    <a:gd name="T79" fmla="*/ 0 h 166"/>
                    <a:gd name="T80" fmla="*/ 0 w 49"/>
                    <a:gd name="T81" fmla="*/ 0 h 166"/>
                    <a:gd name="T82" fmla="*/ 0 w 49"/>
                    <a:gd name="T83" fmla="*/ 0 h 166"/>
                    <a:gd name="T84" fmla="*/ 0 w 49"/>
                    <a:gd name="T85" fmla="*/ 0 h 166"/>
                    <a:gd name="T86" fmla="*/ 0 w 49"/>
                    <a:gd name="T87" fmla="*/ 0 h 166"/>
                    <a:gd name="T88" fmla="*/ 0 w 49"/>
                    <a:gd name="T89" fmla="*/ 0 h 166"/>
                    <a:gd name="T90" fmla="*/ 0 w 49"/>
                    <a:gd name="T91" fmla="*/ 0 h 166"/>
                    <a:gd name="T92" fmla="*/ 0 w 49"/>
                    <a:gd name="T93" fmla="*/ 0 h 166"/>
                    <a:gd name="T94" fmla="*/ 0 w 49"/>
                    <a:gd name="T95" fmla="*/ 0 h 166"/>
                    <a:gd name="T96" fmla="*/ 0 w 49"/>
                    <a:gd name="T97" fmla="*/ 0 h 166"/>
                    <a:gd name="T98" fmla="*/ 0 w 49"/>
                    <a:gd name="T99" fmla="*/ 0 h 166"/>
                    <a:gd name="T100" fmla="*/ 0 w 49"/>
                    <a:gd name="T101" fmla="*/ 0 h 166"/>
                    <a:gd name="T102" fmla="*/ 0 w 49"/>
                    <a:gd name="T103" fmla="*/ 0 h 166"/>
                    <a:gd name="T104" fmla="*/ 0 w 49"/>
                    <a:gd name="T105" fmla="*/ 0 h 166"/>
                    <a:gd name="T106" fmla="*/ 0 w 49"/>
                    <a:gd name="T107" fmla="*/ 0 h 166"/>
                    <a:gd name="T108" fmla="*/ 0 w 49"/>
                    <a:gd name="T109" fmla="*/ 0 h 166"/>
                    <a:gd name="T110" fmla="*/ 0 w 49"/>
                    <a:gd name="T111" fmla="*/ 0 h 166"/>
                    <a:gd name="T112" fmla="*/ 0 w 49"/>
                    <a:gd name="T113" fmla="*/ 0 h 1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166"/>
                    <a:gd name="T173" fmla="*/ 49 w 49"/>
                    <a:gd name="T174" fmla="*/ 166 h 1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166">
                      <a:moveTo>
                        <a:pt x="11" y="92"/>
                      </a:moveTo>
                      <a:lnTo>
                        <a:pt x="9" y="107"/>
                      </a:lnTo>
                      <a:lnTo>
                        <a:pt x="4" y="130"/>
                      </a:lnTo>
                      <a:lnTo>
                        <a:pt x="1" y="153"/>
                      </a:lnTo>
                      <a:lnTo>
                        <a:pt x="0" y="166"/>
                      </a:lnTo>
                      <a:lnTo>
                        <a:pt x="3" y="157"/>
                      </a:lnTo>
                      <a:lnTo>
                        <a:pt x="5" y="151"/>
                      </a:lnTo>
                      <a:lnTo>
                        <a:pt x="9" y="146"/>
                      </a:lnTo>
                      <a:lnTo>
                        <a:pt x="10" y="143"/>
                      </a:lnTo>
                      <a:lnTo>
                        <a:pt x="12" y="134"/>
                      </a:lnTo>
                      <a:lnTo>
                        <a:pt x="16" y="121"/>
                      </a:lnTo>
                      <a:lnTo>
                        <a:pt x="20" y="105"/>
                      </a:lnTo>
                      <a:lnTo>
                        <a:pt x="26" y="93"/>
                      </a:lnTo>
                      <a:lnTo>
                        <a:pt x="28" y="88"/>
                      </a:lnTo>
                      <a:lnTo>
                        <a:pt x="30" y="84"/>
                      </a:lnTo>
                      <a:lnTo>
                        <a:pt x="31" y="79"/>
                      </a:lnTo>
                      <a:lnTo>
                        <a:pt x="31" y="75"/>
                      </a:lnTo>
                      <a:lnTo>
                        <a:pt x="31" y="70"/>
                      </a:lnTo>
                      <a:lnTo>
                        <a:pt x="32" y="62"/>
                      </a:lnTo>
                      <a:lnTo>
                        <a:pt x="33" y="55"/>
                      </a:lnTo>
                      <a:lnTo>
                        <a:pt x="35" y="50"/>
                      </a:lnTo>
                      <a:lnTo>
                        <a:pt x="34" y="49"/>
                      </a:lnTo>
                      <a:lnTo>
                        <a:pt x="32" y="48"/>
                      </a:lnTo>
                      <a:lnTo>
                        <a:pt x="31" y="46"/>
                      </a:lnTo>
                      <a:lnTo>
                        <a:pt x="28" y="46"/>
                      </a:lnTo>
                      <a:lnTo>
                        <a:pt x="32" y="39"/>
                      </a:lnTo>
                      <a:lnTo>
                        <a:pt x="36" y="32"/>
                      </a:lnTo>
                      <a:lnTo>
                        <a:pt x="41" y="25"/>
                      </a:lnTo>
                      <a:lnTo>
                        <a:pt x="47" y="19"/>
                      </a:lnTo>
                      <a:lnTo>
                        <a:pt x="49" y="16"/>
                      </a:lnTo>
                      <a:lnTo>
                        <a:pt x="47" y="15"/>
                      </a:lnTo>
                      <a:lnTo>
                        <a:pt x="43" y="16"/>
                      </a:lnTo>
                      <a:lnTo>
                        <a:pt x="41" y="17"/>
                      </a:lnTo>
                      <a:lnTo>
                        <a:pt x="38" y="19"/>
                      </a:lnTo>
                      <a:lnTo>
                        <a:pt x="33" y="23"/>
                      </a:lnTo>
                      <a:lnTo>
                        <a:pt x="28" y="26"/>
                      </a:lnTo>
                      <a:lnTo>
                        <a:pt x="25" y="30"/>
                      </a:lnTo>
                      <a:lnTo>
                        <a:pt x="25" y="27"/>
                      </a:lnTo>
                      <a:lnTo>
                        <a:pt x="25" y="26"/>
                      </a:lnTo>
                      <a:lnTo>
                        <a:pt x="25" y="24"/>
                      </a:lnTo>
                      <a:lnTo>
                        <a:pt x="26" y="23"/>
                      </a:lnTo>
                      <a:lnTo>
                        <a:pt x="27" y="19"/>
                      </a:lnTo>
                      <a:lnTo>
                        <a:pt x="26" y="12"/>
                      </a:lnTo>
                      <a:lnTo>
                        <a:pt x="25" y="6"/>
                      </a:lnTo>
                      <a:lnTo>
                        <a:pt x="26" y="0"/>
                      </a:lnTo>
                      <a:lnTo>
                        <a:pt x="20" y="11"/>
                      </a:lnTo>
                      <a:lnTo>
                        <a:pt x="15" y="24"/>
                      </a:lnTo>
                      <a:lnTo>
                        <a:pt x="11" y="34"/>
                      </a:lnTo>
                      <a:lnTo>
                        <a:pt x="9" y="41"/>
                      </a:lnTo>
                      <a:lnTo>
                        <a:pt x="11" y="47"/>
                      </a:lnTo>
                      <a:lnTo>
                        <a:pt x="12" y="53"/>
                      </a:lnTo>
                      <a:lnTo>
                        <a:pt x="12" y="59"/>
                      </a:lnTo>
                      <a:lnTo>
                        <a:pt x="11" y="63"/>
                      </a:lnTo>
                      <a:lnTo>
                        <a:pt x="11" y="69"/>
                      </a:lnTo>
                      <a:lnTo>
                        <a:pt x="11" y="77"/>
                      </a:lnTo>
                      <a:lnTo>
                        <a:pt x="11" y="86"/>
                      </a:lnTo>
                      <a:lnTo>
                        <a:pt x="11" y="92"/>
                      </a:lnTo>
                      <a:close/>
                    </a:path>
                  </a:pathLst>
                </a:custGeom>
                <a:noFill/>
                <a:ln w="9525">
                  <a:solidFill>
                    <a:srgbClr val="004250"/>
                  </a:solidFill>
                  <a:round/>
                </a:ln>
              </p:spPr>
              <p:txBody>
                <a:bodyPr/>
                <a:lstStyle/>
                <a:p>
                  <a:endParaRPr lang="zh-CN" altLang="en-US" sz="100">
                    <a:solidFill>
                      <a:schemeClr val="tx1"/>
                    </a:solidFill>
                  </a:endParaRPr>
                </a:p>
              </p:txBody>
            </p:sp>
            <p:sp>
              <p:nvSpPr>
                <p:cNvPr id="440" name="Freeform 171"/>
                <p:cNvSpPr>
                  <a:spLocks noChangeAspect="1"/>
                </p:cNvSpPr>
                <p:nvPr/>
              </p:nvSpPr>
              <p:spPr bwMode="auto">
                <a:xfrm>
                  <a:off x="5436" y="2508"/>
                  <a:ext cx="4" cy="11"/>
                </a:xfrm>
                <a:custGeom>
                  <a:avLst/>
                  <a:gdLst>
                    <a:gd name="T0" fmla="*/ 0 w 9"/>
                    <a:gd name="T1" fmla="*/ 0 h 23"/>
                    <a:gd name="T2" fmla="*/ 0 w 9"/>
                    <a:gd name="T3" fmla="*/ 0 h 23"/>
                    <a:gd name="T4" fmla="*/ 0 w 9"/>
                    <a:gd name="T5" fmla="*/ 0 h 23"/>
                    <a:gd name="T6" fmla="*/ 0 w 9"/>
                    <a:gd name="T7" fmla="*/ 0 h 23"/>
                    <a:gd name="T8" fmla="*/ 0 w 9"/>
                    <a:gd name="T9" fmla="*/ 0 h 23"/>
                    <a:gd name="T10" fmla="*/ 0 w 9"/>
                    <a:gd name="T11" fmla="*/ 0 h 23"/>
                    <a:gd name="T12" fmla="*/ 0 w 9"/>
                    <a:gd name="T13" fmla="*/ 0 h 23"/>
                    <a:gd name="T14" fmla="*/ 0 w 9"/>
                    <a:gd name="T15" fmla="*/ 0 h 23"/>
                    <a:gd name="T16" fmla="*/ 0 w 9"/>
                    <a:gd name="T17" fmla="*/ 0 h 23"/>
                    <a:gd name="T18" fmla="*/ 0 w 9"/>
                    <a:gd name="T19" fmla="*/ 0 h 23"/>
                    <a:gd name="T20" fmla="*/ 0 w 9"/>
                    <a:gd name="T21" fmla="*/ 0 h 23"/>
                    <a:gd name="T22" fmla="*/ 0 w 9"/>
                    <a:gd name="T23" fmla="*/ 0 h 23"/>
                    <a:gd name="T24" fmla="*/ 0 w 9"/>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3"/>
                    <a:gd name="T41" fmla="*/ 9 w 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3">
                      <a:moveTo>
                        <a:pt x="0" y="16"/>
                      </a:moveTo>
                      <a:lnTo>
                        <a:pt x="1" y="13"/>
                      </a:lnTo>
                      <a:lnTo>
                        <a:pt x="1" y="8"/>
                      </a:lnTo>
                      <a:lnTo>
                        <a:pt x="1" y="3"/>
                      </a:lnTo>
                      <a:lnTo>
                        <a:pt x="0" y="0"/>
                      </a:lnTo>
                      <a:lnTo>
                        <a:pt x="3" y="5"/>
                      </a:lnTo>
                      <a:lnTo>
                        <a:pt x="5" y="9"/>
                      </a:lnTo>
                      <a:lnTo>
                        <a:pt x="8" y="15"/>
                      </a:lnTo>
                      <a:lnTo>
                        <a:pt x="9" y="23"/>
                      </a:lnTo>
                      <a:lnTo>
                        <a:pt x="7" y="21"/>
                      </a:lnTo>
                      <a:lnTo>
                        <a:pt x="4" y="18"/>
                      </a:lnTo>
                      <a:lnTo>
                        <a:pt x="2" y="17"/>
                      </a:lnTo>
                      <a:lnTo>
                        <a:pt x="0" y="16"/>
                      </a:lnTo>
                      <a:close/>
                    </a:path>
                  </a:pathLst>
                </a:custGeom>
                <a:noFill/>
                <a:ln w="9525">
                  <a:solidFill>
                    <a:srgbClr val="004250"/>
                  </a:solidFill>
                  <a:round/>
                </a:ln>
              </p:spPr>
              <p:txBody>
                <a:bodyPr/>
                <a:lstStyle/>
                <a:p>
                  <a:endParaRPr lang="zh-CN" altLang="en-US" sz="100">
                    <a:solidFill>
                      <a:schemeClr val="tx1"/>
                    </a:solidFill>
                  </a:endParaRPr>
                </a:p>
              </p:txBody>
            </p:sp>
            <p:sp>
              <p:nvSpPr>
                <p:cNvPr id="441" name="Freeform 172"/>
                <p:cNvSpPr>
                  <a:spLocks noChangeAspect="1"/>
                </p:cNvSpPr>
                <p:nvPr/>
              </p:nvSpPr>
              <p:spPr bwMode="auto">
                <a:xfrm>
                  <a:off x="5440" y="2569"/>
                  <a:ext cx="13" cy="25"/>
                </a:xfrm>
                <a:custGeom>
                  <a:avLst/>
                  <a:gdLst>
                    <a:gd name="T0" fmla="*/ 0 w 29"/>
                    <a:gd name="T1" fmla="*/ 0 h 56"/>
                    <a:gd name="T2" fmla="*/ 0 w 29"/>
                    <a:gd name="T3" fmla="*/ 0 h 56"/>
                    <a:gd name="T4" fmla="*/ 0 w 29"/>
                    <a:gd name="T5" fmla="*/ 0 h 56"/>
                    <a:gd name="T6" fmla="*/ 0 w 29"/>
                    <a:gd name="T7" fmla="*/ 0 h 56"/>
                    <a:gd name="T8" fmla="*/ 0 w 29"/>
                    <a:gd name="T9" fmla="*/ 0 h 56"/>
                    <a:gd name="T10" fmla="*/ 0 w 29"/>
                    <a:gd name="T11" fmla="*/ 0 h 56"/>
                    <a:gd name="T12" fmla="*/ 0 w 29"/>
                    <a:gd name="T13" fmla="*/ 0 h 56"/>
                    <a:gd name="T14" fmla="*/ 0 w 29"/>
                    <a:gd name="T15" fmla="*/ 0 h 56"/>
                    <a:gd name="T16" fmla="*/ 0 w 29"/>
                    <a:gd name="T17" fmla="*/ 0 h 56"/>
                    <a:gd name="T18" fmla="*/ 0 w 29"/>
                    <a:gd name="T19" fmla="*/ 0 h 56"/>
                    <a:gd name="T20" fmla="*/ 0 w 29"/>
                    <a:gd name="T21" fmla="*/ 0 h 56"/>
                    <a:gd name="T22" fmla="*/ 0 w 29"/>
                    <a:gd name="T23" fmla="*/ 0 h 56"/>
                    <a:gd name="T24" fmla="*/ 0 w 29"/>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
                    <a:gd name="T40" fmla="*/ 0 h 56"/>
                    <a:gd name="T41" fmla="*/ 29 w 29"/>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 h="56">
                      <a:moveTo>
                        <a:pt x="29" y="56"/>
                      </a:moveTo>
                      <a:lnTo>
                        <a:pt x="19" y="53"/>
                      </a:lnTo>
                      <a:lnTo>
                        <a:pt x="13" y="48"/>
                      </a:lnTo>
                      <a:lnTo>
                        <a:pt x="6" y="46"/>
                      </a:lnTo>
                      <a:lnTo>
                        <a:pt x="2" y="43"/>
                      </a:lnTo>
                      <a:lnTo>
                        <a:pt x="2" y="35"/>
                      </a:lnTo>
                      <a:lnTo>
                        <a:pt x="1" y="25"/>
                      </a:lnTo>
                      <a:lnTo>
                        <a:pt x="0" y="12"/>
                      </a:lnTo>
                      <a:lnTo>
                        <a:pt x="0" y="0"/>
                      </a:lnTo>
                      <a:lnTo>
                        <a:pt x="5" y="15"/>
                      </a:lnTo>
                      <a:lnTo>
                        <a:pt x="13" y="32"/>
                      </a:lnTo>
                      <a:lnTo>
                        <a:pt x="21" y="47"/>
                      </a:lnTo>
                      <a:lnTo>
                        <a:pt x="29" y="56"/>
                      </a:lnTo>
                      <a:close/>
                    </a:path>
                  </a:pathLst>
                </a:custGeom>
                <a:noFill/>
                <a:ln w="9525">
                  <a:solidFill>
                    <a:srgbClr val="004250"/>
                  </a:solidFill>
                  <a:round/>
                </a:ln>
              </p:spPr>
              <p:txBody>
                <a:bodyPr/>
                <a:lstStyle/>
                <a:p>
                  <a:endParaRPr lang="zh-CN" altLang="en-US" sz="100">
                    <a:solidFill>
                      <a:schemeClr val="tx1"/>
                    </a:solidFill>
                  </a:endParaRPr>
                </a:p>
              </p:txBody>
            </p:sp>
            <p:sp>
              <p:nvSpPr>
                <p:cNvPr id="442" name="Freeform 173"/>
                <p:cNvSpPr>
                  <a:spLocks noChangeAspect="1"/>
                </p:cNvSpPr>
                <p:nvPr/>
              </p:nvSpPr>
              <p:spPr bwMode="auto">
                <a:xfrm>
                  <a:off x="5408" y="2563"/>
                  <a:ext cx="16" cy="65"/>
                </a:xfrm>
                <a:custGeom>
                  <a:avLst/>
                  <a:gdLst>
                    <a:gd name="T0" fmla="*/ 0 w 34"/>
                    <a:gd name="T1" fmla="*/ 0 h 143"/>
                    <a:gd name="T2" fmla="*/ 0 w 34"/>
                    <a:gd name="T3" fmla="*/ 0 h 143"/>
                    <a:gd name="T4" fmla="*/ 0 w 34"/>
                    <a:gd name="T5" fmla="*/ 0 h 143"/>
                    <a:gd name="T6" fmla="*/ 0 w 34"/>
                    <a:gd name="T7" fmla="*/ 0 h 143"/>
                    <a:gd name="T8" fmla="*/ 0 w 34"/>
                    <a:gd name="T9" fmla="*/ 0 h 143"/>
                    <a:gd name="T10" fmla="*/ 0 w 34"/>
                    <a:gd name="T11" fmla="*/ 0 h 143"/>
                    <a:gd name="T12" fmla="*/ 0 w 34"/>
                    <a:gd name="T13" fmla="*/ 0 h 143"/>
                    <a:gd name="T14" fmla="*/ 0 w 34"/>
                    <a:gd name="T15" fmla="*/ 0 h 143"/>
                    <a:gd name="T16" fmla="*/ 0 w 34"/>
                    <a:gd name="T17" fmla="*/ 0 h 143"/>
                    <a:gd name="T18" fmla="*/ 0 w 34"/>
                    <a:gd name="T19" fmla="*/ 0 h 143"/>
                    <a:gd name="T20" fmla="*/ 0 w 34"/>
                    <a:gd name="T21" fmla="*/ 0 h 143"/>
                    <a:gd name="T22" fmla="*/ 0 w 34"/>
                    <a:gd name="T23" fmla="*/ 0 h 143"/>
                    <a:gd name="T24" fmla="*/ 0 w 34"/>
                    <a:gd name="T25" fmla="*/ 0 h 143"/>
                    <a:gd name="T26" fmla="*/ 0 w 34"/>
                    <a:gd name="T27" fmla="*/ 0 h 143"/>
                    <a:gd name="T28" fmla="*/ 0 w 34"/>
                    <a:gd name="T29" fmla="*/ 0 h 143"/>
                    <a:gd name="T30" fmla="*/ 0 w 34"/>
                    <a:gd name="T31" fmla="*/ 0 h 143"/>
                    <a:gd name="T32" fmla="*/ 0 w 34"/>
                    <a:gd name="T33" fmla="*/ 0 h 143"/>
                    <a:gd name="T34" fmla="*/ 0 w 34"/>
                    <a:gd name="T35" fmla="*/ 0 h 143"/>
                    <a:gd name="T36" fmla="*/ 0 w 34"/>
                    <a:gd name="T37" fmla="*/ 0 h 143"/>
                    <a:gd name="T38" fmla="*/ 0 w 34"/>
                    <a:gd name="T39" fmla="*/ 0 h 143"/>
                    <a:gd name="T40" fmla="*/ 0 w 34"/>
                    <a:gd name="T41" fmla="*/ 0 h 143"/>
                    <a:gd name="T42" fmla="*/ 0 w 34"/>
                    <a:gd name="T43" fmla="*/ 0 h 143"/>
                    <a:gd name="T44" fmla="*/ 0 w 34"/>
                    <a:gd name="T45" fmla="*/ 0 h 143"/>
                    <a:gd name="T46" fmla="*/ 0 w 34"/>
                    <a:gd name="T47" fmla="*/ 0 h 143"/>
                    <a:gd name="T48" fmla="*/ 0 w 34"/>
                    <a:gd name="T49" fmla="*/ 0 h 143"/>
                    <a:gd name="T50" fmla="*/ 0 w 34"/>
                    <a:gd name="T51" fmla="*/ 0 h 143"/>
                    <a:gd name="T52" fmla="*/ 0 w 34"/>
                    <a:gd name="T53" fmla="*/ 0 h 143"/>
                    <a:gd name="T54" fmla="*/ 0 w 34"/>
                    <a:gd name="T55" fmla="*/ 0 h 143"/>
                    <a:gd name="T56" fmla="*/ 0 w 34"/>
                    <a:gd name="T57" fmla="*/ 0 h 143"/>
                    <a:gd name="T58" fmla="*/ 0 w 34"/>
                    <a:gd name="T59" fmla="*/ 0 h 143"/>
                    <a:gd name="T60" fmla="*/ 0 w 34"/>
                    <a:gd name="T61" fmla="*/ 0 h 143"/>
                    <a:gd name="T62" fmla="*/ 0 w 34"/>
                    <a:gd name="T63" fmla="*/ 0 h 143"/>
                    <a:gd name="T64" fmla="*/ 0 w 34"/>
                    <a:gd name="T65" fmla="*/ 0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
                    <a:gd name="T100" fmla="*/ 0 h 143"/>
                    <a:gd name="T101" fmla="*/ 34 w 34"/>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 h="143">
                      <a:moveTo>
                        <a:pt x="0" y="0"/>
                      </a:moveTo>
                      <a:lnTo>
                        <a:pt x="0" y="7"/>
                      </a:lnTo>
                      <a:lnTo>
                        <a:pt x="0" y="14"/>
                      </a:lnTo>
                      <a:lnTo>
                        <a:pt x="1" y="21"/>
                      </a:lnTo>
                      <a:lnTo>
                        <a:pt x="2" y="28"/>
                      </a:lnTo>
                      <a:lnTo>
                        <a:pt x="4" y="36"/>
                      </a:lnTo>
                      <a:lnTo>
                        <a:pt x="6" y="47"/>
                      </a:lnTo>
                      <a:lnTo>
                        <a:pt x="9" y="60"/>
                      </a:lnTo>
                      <a:lnTo>
                        <a:pt x="11" y="70"/>
                      </a:lnTo>
                      <a:lnTo>
                        <a:pt x="13" y="85"/>
                      </a:lnTo>
                      <a:lnTo>
                        <a:pt x="18" y="105"/>
                      </a:lnTo>
                      <a:lnTo>
                        <a:pt x="25" y="125"/>
                      </a:lnTo>
                      <a:lnTo>
                        <a:pt x="34" y="143"/>
                      </a:lnTo>
                      <a:lnTo>
                        <a:pt x="31" y="133"/>
                      </a:lnTo>
                      <a:lnTo>
                        <a:pt x="28" y="127"/>
                      </a:lnTo>
                      <a:lnTo>
                        <a:pt x="27" y="122"/>
                      </a:lnTo>
                      <a:lnTo>
                        <a:pt x="26" y="118"/>
                      </a:lnTo>
                      <a:lnTo>
                        <a:pt x="27" y="116"/>
                      </a:lnTo>
                      <a:lnTo>
                        <a:pt x="27" y="112"/>
                      </a:lnTo>
                      <a:lnTo>
                        <a:pt x="27" y="108"/>
                      </a:lnTo>
                      <a:lnTo>
                        <a:pt x="27" y="106"/>
                      </a:lnTo>
                      <a:lnTo>
                        <a:pt x="23" y="86"/>
                      </a:lnTo>
                      <a:lnTo>
                        <a:pt x="18" y="63"/>
                      </a:lnTo>
                      <a:lnTo>
                        <a:pt x="13" y="42"/>
                      </a:lnTo>
                      <a:lnTo>
                        <a:pt x="10" y="30"/>
                      </a:lnTo>
                      <a:lnTo>
                        <a:pt x="8" y="26"/>
                      </a:lnTo>
                      <a:lnTo>
                        <a:pt x="4" y="22"/>
                      </a:lnTo>
                      <a:lnTo>
                        <a:pt x="3" y="17"/>
                      </a:lnTo>
                      <a:lnTo>
                        <a:pt x="2" y="15"/>
                      </a:lnTo>
                      <a:lnTo>
                        <a:pt x="2" y="11"/>
                      </a:lnTo>
                      <a:lnTo>
                        <a:pt x="1" y="8"/>
                      </a:lnTo>
                      <a:lnTo>
                        <a:pt x="1" y="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43" name="Freeform 174"/>
                <p:cNvSpPr>
                  <a:spLocks noChangeAspect="1"/>
                </p:cNvSpPr>
                <p:nvPr/>
              </p:nvSpPr>
              <p:spPr bwMode="auto">
                <a:xfrm>
                  <a:off x="5474" y="2493"/>
                  <a:ext cx="10" cy="12"/>
                </a:xfrm>
                <a:custGeom>
                  <a:avLst/>
                  <a:gdLst>
                    <a:gd name="T0" fmla="*/ 0 w 23"/>
                    <a:gd name="T1" fmla="*/ 0 h 28"/>
                    <a:gd name="T2" fmla="*/ 0 w 23"/>
                    <a:gd name="T3" fmla="*/ 0 h 28"/>
                    <a:gd name="T4" fmla="*/ 0 w 23"/>
                    <a:gd name="T5" fmla="*/ 0 h 28"/>
                    <a:gd name="T6" fmla="*/ 0 w 23"/>
                    <a:gd name="T7" fmla="*/ 0 h 28"/>
                    <a:gd name="T8" fmla="*/ 0 w 23"/>
                    <a:gd name="T9" fmla="*/ 0 h 28"/>
                    <a:gd name="T10" fmla="*/ 0 w 23"/>
                    <a:gd name="T11" fmla="*/ 0 h 28"/>
                    <a:gd name="T12" fmla="*/ 0 w 23"/>
                    <a:gd name="T13" fmla="*/ 0 h 28"/>
                    <a:gd name="T14" fmla="*/ 0 w 23"/>
                    <a:gd name="T15" fmla="*/ 0 h 28"/>
                    <a:gd name="T16" fmla="*/ 0 w 23"/>
                    <a:gd name="T17" fmla="*/ 0 h 28"/>
                    <a:gd name="T18" fmla="*/ 0 w 23"/>
                    <a:gd name="T19" fmla="*/ 0 h 28"/>
                    <a:gd name="T20" fmla="*/ 0 w 23"/>
                    <a:gd name="T21" fmla="*/ 0 h 28"/>
                    <a:gd name="T22" fmla="*/ 0 w 23"/>
                    <a:gd name="T23" fmla="*/ 0 h 28"/>
                    <a:gd name="T24" fmla="*/ 0 w 23"/>
                    <a:gd name="T25" fmla="*/ 0 h 28"/>
                    <a:gd name="T26" fmla="*/ 0 w 23"/>
                    <a:gd name="T27" fmla="*/ 0 h 28"/>
                    <a:gd name="T28" fmla="*/ 0 w 23"/>
                    <a:gd name="T29" fmla="*/ 0 h 28"/>
                    <a:gd name="T30" fmla="*/ 0 w 23"/>
                    <a:gd name="T31" fmla="*/ 0 h 28"/>
                    <a:gd name="T32" fmla="*/ 0 w 23"/>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8"/>
                    <a:gd name="T53" fmla="*/ 23 w 23"/>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8">
                      <a:moveTo>
                        <a:pt x="0" y="0"/>
                      </a:moveTo>
                      <a:lnTo>
                        <a:pt x="2" y="0"/>
                      </a:lnTo>
                      <a:lnTo>
                        <a:pt x="6" y="0"/>
                      </a:lnTo>
                      <a:lnTo>
                        <a:pt x="9" y="0"/>
                      </a:lnTo>
                      <a:lnTo>
                        <a:pt x="11" y="0"/>
                      </a:lnTo>
                      <a:lnTo>
                        <a:pt x="13" y="3"/>
                      </a:lnTo>
                      <a:lnTo>
                        <a:pt x="16" y="8"/>
                      </a:lnTo>
                      <a:lnTo>
                        <a:pt x="19" y="13"/>
                      </a:lnTo>
                      <a:lnTo>
                        <a:pt x="22" y="16"/>
                      </a:lnTo>
                      <a:lnTo>
                        <a:pt x="23" y="19"/>
                      </a:lnTo>
                      <a:lnTo>
                        <a:pt x="23" y="21"/>
                      </a:lnTo>
                      <a:lnTo>
                        <a:pt x="23" y="25"/>
                      </a:lnTo>
                      <a:lnTo>
                        <a:pt x="23" y="28"/>
                      </a:lnTo>
                      <a:lnTo>
                        <a:pt x="18" y="21"/>
                      </a:lnTo>
                      <a:lnTo>
                        <a:pt x="13" y="14"/>
                      </a:lnTo>
                      <a:lnTo>
                        <a:pt x="6" y="6"/>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44" name="Freeform 175"/>
                <p:cNvSpPr>
                  <a:spLocks noChangeAspect="1"/>
                </p:cNvSpPr>
                <p:nvPr/>
              </p:nvSpPr>
              <p:spPr bwMode="auto">
                <a:xfrm>
                  <a:off x="5436" y="2463"/>
                  <a:ext cx="7" cy="33"/>
                </a:xfrm>
                <a:custGeom>
                  <a:avLst/>
                  <a:gdLst>
                    <a:gd name="T0" fmla="*/ 0 w 17"/>
                    <a:gd name="T1" fmla="*/ 0 h 72"/>
                    <a:gd name="T2" fmla="*/ 0 w 17"/>
                    <a:gd name="T3" fmla="*/ 0 h 72"/>
                    <a:gd name="T4" fmla="*/ 0 w 17"/>
                    <a:gd name="T5" fmla="*/ 0 h 72"/>
                    <a:gd name="T6" fmla="*/ 0 w 17"/>
                    <a:gd name="T7" fmla="*/ 0 h 72"/>
                    <a:gd name="T8" fmla="*/ 0 w 17"/>
                    <a:gd name="T9" fmla="*/ 0 h 72"/>
                    <a:gd name="T10" fmla="*/ 0 w 17"/>
                    <a:gd name="T11" fmla="*/ 0 h 72"/>
                    <a:gd name="T12" fmla="*/ 0 w 17"/>
                    <a:gd name="T13" fmla="*/ 0 h 72"/>
                    <a:gd name="T14" fmla="*/ 0 w 17"/>
                    <a:gd name="T15" fmla="*/ 0 h 72"/>
                    <a:gd name="T16" fmla="*/ 0 w 17"/>
                    <a:gd name="T17" fmla="*/ 0 h 72"/>
                    <a:gd name="T18" fmla="*/ 0 w 17"/>
                    <a:gd name="T19" fmla="*/ 0 h 72"/>
                    <a:gd name="T20" fmla="*/ 0 w 17"/>
                    <a:gd name="T21" fmla="*/ 0 h 72"/>
                    <a:gd name="T22" fmla="*/ 0 w 17"/>
                    <a:gd name="T23" fmla="*/ 0 h 72"/>
                    <a:gd name="T24" fmla="*/ 0 w 17"/>
                    <a:gd name="T25" fmla="*/ 0 h 72"/>
                    <a:gd name="T26" fmla="*/ 0 w 17"/>
                    <a:gd name="T27" fmla="*/ 0 h 72"/>
                    <a:gd name="T28" fmla="*/ 0 w 17"/>
                    <a:gd name="T29" fmla="*/ 0 h 72"/>
                    <a:gd name="T30" fmla="*/ 0 w 17"/>
                    <a:gd name="T31" fmla="*/ 0 h 72"/>
                    <a:gd name="T32" fmla="*/ 0 w 17"/>
                    <a:gd name="T33" fmla="*/ 0 h 72"/>
                    <a:gd name="T34" fmla="*/ 0 w 17"/>
                    <a:gd name="T35" fmla="*/ 0 h 72"/>
                    <a:gd name="T36" fmla="*/ 0 w 17"/>
                    <a:gd name="T37" fmla="*/ 0 h 72"/>
                    <a:gd name="T38" fmla="*/ 0 w 17"/>
                    <a:gd name="T39" fmla="*/ 0 h 72"/>
                    <a:gd name="T40" fmla="*/ 0 w 17"/>
                    <a:gd name="T41" fmla="*/ 0 h 72"/>
                    <a:gd name="T42" fmla="*/ 0 w 17"/>
                    <a:gd name="T43" fmla="*/ 0 h 72"/>
                    <a:gd name="T44" fmla="*/ 0 w 17"/>
                    <a:gd name="T45" fmla="*/ 0 h 72"/>
                    <a:gd name="T46" fmla="*/ 0 w 17"/>
                    <a:gd name="T47" fmla="*/ 0 h 72"/>
                    <a:gd name="T48" fmla="*/ 0 w 17"/>
                    <a:gd name="T49" fmla="*/ 0 h 72"/>
                    <a:gd name="T50" fmla="*/ 0 w 17"/>
                    <a:gd name="T51" fmla="*/ 0 h 72"/>
                    <a:gd name="T52" fmla="*/ 0 w 17"/>
                    <a:gd name="T53" fmla="*/ 0 h 72"/>
                    <a:gd name="T54" fmla="*/ 0 w 17"/>
                    <a:gd name="T55" fmla="*/ 0 h 72"/>
                    <a:gd name="T56" fmla="*/ 0 w 17"/>
                    <a:gd name="T57" fmla="*/ 0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
                    <a:gd name="T88" fmla="*/ 0 h 72"/>
                    <a:gd name="T89" fmla="*/ 17 w 17"/>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 h="72">
                      <a:moveTo>
                        <a:pt x="11" y="0"/>
                      </a:moveTo>
                      <a:lnTo>
                        <a:pt x="12" y="8"/>
                      </a:lnTo>
                      <a:lnTo>
                        <a:pt x="15" y="17"/>
                      </a:lnTo>
                      <a:lnTo>
                        <a:pt x="16" y="25"/>
                      </a:lnTo>
                      <a:lnTo>
                        <a:pt x="17" y="31"/>
                      </a:lnTo>
                      <a:lnTo>
                        <a:pt x="13" y="40"/>
                      </a:lnTo>
                      <a:lnTo>
                        <a:pt x="9" y="52"/>
                      </a:lnTo>
                      <a:lnTo>
                        <a:pt x="5" y="63"/>
                      </a:lnTo>
                      <a:lnTo>
                        <a:pt x="4" y="72"/>
                      </a:lnTo>
                      <a:lnTo>
                        <a:pt x="3" y="65"/>
                      </a:lnTo>
                      <a:lnTo>
                        <a:pt x="1" y="57"/>
                      </a:lnTo>
                      <a:lnTo>
                        <a:pt x="0" y="52"/>
                      </a:lnTo>
                      <a:lnTo>
                        <a:pt x="0" y="46"/>
                      </a:lnTo>
                      <a:lnTo>
                        <a:pt x="1" y="41"/>
                      </a:lnTo>
                      <a:lnTo>
                        <a:pt x="3" y="35"/>
                      </a:lnTo>
                      <a:lnTo>
                        <a:pt x="4" y="30"/>
                      </a:lnTo>
                      <a:lnTo>
                        <a:pt x="4" y="25"/>
                      </a:lnTo>
                      <a:lnTo>
                        <a:pt x="5" y="29"/>
                      </a:lnTo>
                      <a:lnTo>
                        <a:pt x="6" y="32"/>
                      </a:lnTo>
                      <a:lnTo>
                        <a:pt x="6" y="35"/>
                      </a:lnTo>
                      <a:lnTo>
                        <a:pt x="8" y="39"/>
                      </a:lnTo>
                      <a:lnTo>
                        <a:pt x="8" y="33"/>
                      </a:lnTo>
                      <a:lnTo>
                        <a:pt x="8" y="27"/>
                      </a:lnTo>
                      <a:lnTo>
                        <a:pt x="6" y="23"/>
                      </a:lnTo>
                      <a:lnTo>
                        <a:pt x="6" y="18"/>
                      </a:lnTo>
                      <a:lnTo>
                        <a:pt x="8" y="14"/>
                      </a:lnTo>
                      <a:lnTo>
                        <a:pt x="9" y="9"/>
                      </a:lnTo>
                      <a:lnTo>
                        <a:pt x="10" y="3"/>
                      </a:lnTo>
                      <a:lnTo>
                        <a:pt x="11" y="0"/>
                      </a:lnTo>
                      <a:close/>
                    </a:path>
                  </a:pathLst>
                </a:custGeom>
                <a:noFill/>
                <a:ln w="9525">
                  <a:solidFill>
                    <a:srgbClr val="004250"/>
                  </a:solidFill>
                  <a:round/>
                </a:ln>
              </p:spPr>
              <p:txBody>
                <a:bodyPr/>
                <a:lstStyle/>
                <a:p>
                  <a:endParaRPr lang="zh-CN" altLang="en-US" sz="100">
                    <a:solidFill>
                      <a:schemeClr val="tx1"/>
                    </a:solidFill>
                  </a:endParaRPr>
                </a:p>
              </p:txBody>
            </p:sp>
            <p:sp>
              <p:nvSpPr>
                <p:cNvPr id="445" name="Freeform 176"/>
                <p:cNvSpPr>
                  <a:spLocks noChangeAspect="1"/>
                </p:cNvSpPr>
                <p:nvPr/>
              </p:nvSpPr>
              <p:spPr bwMode="auto">
                <a:xfrm>
                  <a:off x="5398" y="2647"/>
                  <a:ext cx="12" cy="10"/>
                </a:xfrm>
                <a:custGeom>
                  <a:avLst/>
                  <a:gdLst>
                    <a:gd name="T0" fmla="*/ 0 w 25"/>
                    <a:gd name="T1" fmla="*/ 0 h 24"/>
                    <a:gd name="T2" fmla="*/ 0 w 25"/>
                    <a:gd name="T3" fmla="*/ 0 h 24"/>
                    <a:gd name="T4" fmla="*/ 0 w 25"/>
                    <a:gd name="T5" fmla="*/ 0 h 24"/>
                    <a:gd name="T6" fmla="*/ 0 w 25"/>
                    <a:gd name="T7" fmla="*/ 0 h 24"/>
                    <a:gd name="T8" fmla="*/ 0 w 25"/>
                    <a:gd name="T9" fmla="*/ 0 h 24"/>
                    <a:gd name="T10" fmla="*/ 0 w 25"/>
                    <a:gd name="T11" fmla="*/ 0 h 24"/>
                    <a:gd name="T12" fmla="*/ 0 w 25"/>
                    <a:gd name="T13" fmla="*/ 0 h 24"/>
                    <a:gd name="T14" fmla="*/ 0 w 25"/>
                    <a:gd name="T15" fmla="*/ 0 h 24"/>
                    <a:gd name="T16" fmla="*/ 0 w 25"/>
                    <a:gd name="T17" fmla="*/ 0 h 24"/>
                    <a:gd name="T18" fmla="*/ 0 w 25"/>
                    <a:gd name="T19" fmla="*/ 0 h 24"/>
                    <a:gd name="T20" fmla="*/ 0 w 25"/>
                    <a:gd name="T21" fmla="*/ 0 h 24"/>
                    <a:gd name="T22" fmla="*/ 0 w 25"/>
                    <a:gd name="T23" fmla="*/ 0 h 24"/>
                    <a:gd name="T24" fmla="*/ 0 w 25"/>
                    <a:gd name="T25" fmla="*/ 0 h 24"/>
                    <a:gd name="T26" fmla="*/ 0 w 25"/>
                    <a:gd name="T27" fmla="*/ 0 h 24"/>
                    <a:gd name="T28" fmla="*/ 0 w 25"/>
                    <a:gd name="T29" fmla="*/ 0 h 24"/>
                    <a:gd name="T30" fmla="*/ 0 w 25"/>
                    <a:gd name="T31" fmla="*/ 0 h 24"/>
                    <a:gd name="T32" fmla="*/ 0 w 25"/>
                    <a:gd name="T33" fmla="*/ 0 h 24"/>
                    <a:gd name="T34" fmla="*/ 0 w 25"/>
                    <a:gd name="T35" fmla="*/ 0 h 24"/>
                    <a:gd name="T36" fmla="*/ 0 w 25"/>
                    <a:gd name="T37" fmla="*/ 0 h 24"/>
                    <a:gd name="T38" fmla="*/ 0 w 25"/>
                    <a:gd name="T39" fmla="*/ 0 h 24"/>
                    <a:gd name="T40" fmla="*/ 0 w 25"/>
                    <a:gd name="T41" fmla="*/ 0 h 24"/>
                    <a:gd name="T42" fmla="*/ 0 w 25"/>
                    <a:gd name="T43" fmla="*/ 0 h 24"/>
                    <a:gd name="T44" fmla="*/ 0 w 25"/>
                    <a:gd name="T45" fmla="*/ 0 h 24"/>
                    <a:gd name="T46" fmla="*/ 0 w 25"/>
                    <a:gd name="T47" fmla="*/ 0 h 24"/>
                    <a:gd name="T48" fmla="*/ 0 w 25"/>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4"/>
                    <a:gd name="T77" fmla="*/ 25 w 25"/>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4">
                      <a:moveTo>
                        <a:pt x="25" y="24"/>
                      </a:moveTo>
                      <a:lnTo>
                        <a:pt x="22" y="24"/>
                      </a:lnTo>
                      <a:lnTo>
                        <a:pt x="18" y="24"/>
                      </a:lnTo>
                      <a:lnTo>
                        <a:pt x="16" y="23"/>
                      </a:lnTo>
                      <a:lnTo>
                        <a:pt x="14" y="21"/>
                      </a:lnTo>
                      <a:lnTo>
                        <a:pt x="10" y="18"/>
                      </a:lnTo>
                      <a:lnTo>
                        <a:pt x="7" y="15"/>
                      </a:lnTo>
                      <a:lnTo>
                        <a:pt x="2" y="12"/>
                      </a:lnTo>
                      <a:lnTo>
                        <a:pt x="0" y="9"/>
                      </a:lnTo>
                      <a:lnTo>
                        <a:pt x="0" y="7"/>
                      </a:lnTo>
                      <a:lnTo>
                        <a:pt x="0" y="4"/>
                      </a:lnTo>
                      <a:lnTo>
                        <a:pt x="0" y="1"/>
                      </a:lnTo>
                      <a:lnTo>
                        <a:pt x="1" y="0"/>
                      </a:lnTo>
                      <a:lnTo>
                        <a:pt x="3" y="0"/>
                      </a:lnTo>
                      <a:lnTo>
                        <a:pt x="5" y="0"/>
                      </a:lnTo>
                      <a:lnTo>
                        <a:pt x="8" y="1"/>
                      </a:lnTo>
                      <a:lnTo>
                        <a:pt x="9" y="2"/>
                      </a:lnTo>
                      <a:lnTo>
                        <a:pt x="9" y="5"/>
                      </a:lnTo>
                      <a:lnTo>
                        <a:pt x="11" y="9"/>
                      </a:lnTo>
                      <a:lnTo>
                        <a:pt x="14" y="15"/>
                      </a:lnTo>
                      <a:lnTo>
                        <a:pt x="17" y="18"/>
                      </a:lnTo>
                      <a:lnTo>
                        <a:pt x="20" y="20"/>
                      </a:lnTo>
                      <a:lnTo>
                        <a:pt x="23" y="22"/>
                      </a:lnTo>
                      <a:lnTo>
                        <a:pt x="24" y="23"/>
                      </a:lnTo>
                      <a:lnTo>
                        <a:pt x="25" y="24"/>
                      </a:lnTo>
                      <a:close/>
                    </a:path>
                  </a:pathLst>
                </a:custGeom>
                <a:noFill/>
                <a:ln w="9525">
                  <a:solidFill>
                    <a:srgbClr val="004250"/>
                  </a:solidFill>
                  <a:round/>
                </a:ln>
              </p:spPr>
              <p:txBody>
                <a:bodyPr/>
                <a:lstStyle/>
                <a:p>
                  <a:endParaRPr lang="zh-CN" altLang="en-US" sz="100">
                    <a:solidFill>
                      <a:schemeClr val="tx1"/>
                    </a:solidFill>
                  </a:endParaRPr>
                </a:p>
              </p:txBody>
            </p:sp>
            <p:sp>
              <p:nvSpPr>
                <p:cNvPr id="446" name="Freeform 177"/>
                <p:cNvSpPr>
                  <a:spLocks noChangeAspect="1"/>
                </p:cNvSpPr>
                <p:nvPr/>
              </p:nvSpPr>
              <p:spPr bwMode="auto">
                <a:xfrm>
                  <a:off x="5460" y="2631"/>
                  <a:ext cx="12"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18"/>
                    <a:gd name="T77" fmla="*/ 25 w 25"/>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18">
                      <a:moveTo>
                        <a:pt x="25" y="12"/>
                      </a:moveTo>
                      <a:lnTo>
                        <a:pt x="23" y="13"/>
                      </a:lnTo>
                      <a:lnTo>
                        <a:pt x="19" y="15"/>
                      </a:lnTo>
                      <a:lnTo>
                        <a:pt x="17" y="17"/>
                      </a:lnTo>
                      <a:lnTo>
                        <a:pt x="15" y="18"/>
                      </a:lnTo>
                      <a:lnTo>
                        <a:pt x="16" y="17"/>
                      </a:lnTo>
                      <a:lnTo>
                        <a:pt x="16" y="16"/>
                      </a:lnTo>
                      <a:lnTo>
                        <a:pt x="16" y="15"/>
                      </a:lnTo>
                      <a:lnTo>
                        <a:pt x="16" y="13"/>
                      </a:lnTo>
                      <a:lnTo>
                        <a:pt x="12" y="11"/>
                      </a:lnTo>
                      <a:lnTo>
                        <a:pt x="8" y="8"/>
                      </a:lnTo>
                      <a:lnTo>
                        <a:pt x="3" y="5"/>
                      </a:lnTo>
                      <a:lnTo>
                        <a:pt x="0" y="3"/>
                      </a:lnTo>
                      <a:lnTo>
                        <a:pt x="1" y="2"/>
                      </a:lnTo>
                      <a:lnTo>
                        <a:pt x="3" y="1"/>
                      </a:lnTo>
                      <a:lnTo>
                        <a:pt x="4" y="1"/>
                      </a:lnTo>
                      <a:lnTo>
                        <a:pt x="6" y="0"/>
                      </a:lnTo>
                      <a:lnTo>
                        <a:pt x="9" y="2"/>
                      </a:lnTo>
                      <a:lnTo>
                        <a:pt x="14" y="3"/>
                      </a:lnTo>
                      <a:lnTo>
                        <a:pt x="17" y="5"/>
                      </a:lnTo>
                      <a:lnTo>
                        <a:pt x="18" y="7"/>
                      </a:lnTo>
                      <a:lnTo>
                        <a:pt x="19" y="8"/>
                      </a:lnTo>
                      <a:lnTo>
                        <a:pt x="22" y="9"/>
                      </a:lnTo>
                      <a:lnTo>
                        <a:pt x="23" y="11"/>
                      </a:lnTo>
                      <a:lnTo>
                        <a:pt x="25" y="12"/>
                      </a:lnTo>
                      <a:close/>
                    </a:path>
                  </a:pathLst>
                </a:custGeom>
                <a:noFill/>
                <a:ln w="9525">
                  <a:solidFill>
                    <a:srgbClr val="004250"/>
                  </a:solidFill>
                  <a:round/>
                </a:ln>
              </p:spPr>
              <p:txBody>
                <a:bodyPr/>
                <a:lstStyle/>
                <a:p>
                  <a:endParaRPr lang="zh-CN" altLang="en-US" sz="100">
                    <a:solidFill>
                      <a:schemeClr val="tx1"/>
                    </a:solidFill>
                  </a:endParaRPr>
                </a:p>
              </p:txBody>
            </p:sp>
            <p:sp>
              <p:nvSpPr>
                <p:cNvPr id="447" name="Freeform 178"/>
                <p:cNvSpPr>
                  <a:spLocks noChangeAspect="1"/>
                </p:cNvSpPr>
                <p:nvPr/>
              </p:nvSpPr>
              <p:spPr bwMode="auto">
                <a:xfrm>
                  <a:off x="5442" y="2612"/>
                  <a:ext cx="8" cy="35"/>
                </a:xfrm>
                <a:custGeom>
                  <a:avLst/>
                  <a:gdLst>
                    <a:gd name="T0" fmla="*/ 0 w 19"/>
                    <a:gd name="T1" fmla="*/ 0 h 77"/>
                    <a:gd name="T2" fmla="*/ 0 w 19"/>
                    <a:gd name="T3" fmla="*/ 0 h 77"/>
                    <a:gd name="T4" fmla="*/ 0 w 19"/>
                    <a:gd name="T5" fmla="*/ 0 h 77"/>
                    <a:gd name="T6" fmla="*/ 0 w 19"/>
                    <a:gd name="T7" fmla="*/ 0 h 77"/>
                    <a:gd name="T8" fmla="*/ 0 w 19"/>
                    <a:gd name="T9" fmla="*/ 0 h 77"/>
                    <a:gd name="T10" fmla="*/ 0 w 19"/>
                    <a:gd name="T11" fmla="*/ 0 h 77"/>
                    <a:gd name="T12" fmla="*/ 0 w 19"/>
                    <a:gd name="T13" fmla="*/ 0 h 77"/>
                    <a:gd name="T14" fmla="*/ 0 w 19"/>
                    <a:gd name="T15" fmla="*/ 0 h 77"/>
                    <a:gd name="T16" fmla="*/ 0 w 19"/>
                    <a:gd name="T17" fmla="*/ 0 h 77"/>
                    <a:gd name="T18" fmla="*/ 0 w 19"/>
                    <a:gd name="T19" fmla="*/ 0 h 77"/>
                    <a:gd name="T20" fmla="*/ 0 w 19"/>
                    <a:gd name="T21" fmla="*/ 0 h 77"/>
                    <a:gd name="T22" fmla="*/ 0 w 19"/>
                    <a:gd name="T23" fmla="*/ 0 h 77"/>
                    <a:gd name="T24" fmla="*/ 0 w 19"/>
                    <a:gd name="T25" fmla="*/ 0 h 77"/>
                    <a:gd name="T26" fmla="*/ 0 w 19"/>
                    <a:gd name="T27" fmla="*/ 0 h 77"/>
                    <a:gd name="T28" fmla="*/ 0 w 19"/>
                    <a:gd name="T29" fmla="*/ 0 h 77"/>
                    <a:gd name="T30" fmla="*/ 0 w 19"/>
                    <a:gd name="T31" fmla="*/ 0 h 77"/>
                    <a:gd name="T32" fmla="*/ 0 w 19"/>
                    <a:gd name="T33" fmla="*/ 0 h 77"/>
                    <a:gd name="T34" fmla="*/ 0 w 19"/>
                    <a:gd name="T35" fmla="*/ 0 h 77"/>
                    <a:gd name="T36" fmla="*/ 0 w 19"/>
                    <a:gd name="T37" fmla="*/ 0 h 77"/>
                    <a:gd name="T38" fmla="*/ 0 w 19"/>
                    <a:gd name="T39" fmla="*/ 0 h 77"/>
                    <a:gd name="T40" fmla="*/ 0 w 19"/>
                    <a:gd name="T41" fmla="*/ 0 h 77"/>
                    <a:gd name="T42" fmla="*/ 0 w 19"/>
                    <a:gd name="T43" fmla="*/ 0 h 77"/>
                    <a:gd name="T44" fmla="*/ 0 w 19"/>
                    <a:gd name="T45" fmla="*/ 0 h 77"/>
                    <a:gd name="T46" fmla="*/ 0 w 19"/>
                    <a:gd name="T47" fmla="*/ 0 h 77"/>
                    <a:gd name="T48" fmla="*/ 0 w 19"/>
                    <a:gd name="T49" fmla="*/ 0 h 77"/>
                    <a:gd name="T50" fmla="*/ 0 w 19"/>
                    <a:gd name="T51" fmla="*/ 0 h 77"/>
                    <a:gd name="T52" fmla="*/ 0 w 19"/>
                    <a:gd name="T53" fmla="*/ 0 h 77"/>
                    <a:gd name="T54" fmla="*/ 0 w 19"/>
                    <a:gd name="T55" fmla="*/ 0 h 77"/>
                    <a:gd name="T56" fmla="*/ 0 w 19"/>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
                    <a:gd name="T88" fmla="*/ 0 h 77"/>
                    <a:gd name="T89" fmla="*/ 19 w 19"/>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 h="77">
                      <a:moveTo>
                        <a:pt x="11" y="77"/>
                      </a:moveTo>
                      <a:lnTo>
                        <a:pt x="10" y="73"/>
                      </a:lnTo>
                      <a:lnTo>
                        <a:pt x="10" y="68"/>
                      </a:lnTo>
                      <a:lnTo>
                        <a:pt x="8" y="63"/>
                      </a:lnTo>
                      <a:lnTo>
                        <a:pt x="8" y="59"/>
                      </a:lnTo>
                      <a:lnTo>
                        <a:pt x="10" y="53"/>
                      </a:lnTo>
                      <a:lnTo>
                        <a:pt x="12" y="44"/>
                      </a:lnTo>
                      <a:lnTo>
                        <a:pt x="13" y="35"/>
                      </a:lnTo>
                      <a:lnTo>
                        <a:pt x="14" y="30"/>
                      </a:lnTo>
                      <a:lnTo>
                        <a:pt x="15" y="29"/>
                      </a:lnTo>
                      <a:lnTo>
                        <a:pt x="16" y="28"/>
                      </a:lnTo>
                      <a:lnTo>
                        <a:pt x="18" y="27"/>
                      </a:lnTo>
                      <a:lnTo>
                        <a:pt x="19" y="27"/>
                      </a:lnTo>
                      <a:lnTo>
                        <a:pt x="16" y="20"/>
                      </a:lnTo>
                      <a:lnTo>
                        <a:pt x="13" y="12"/>
                      </a:lnTo>
                      <a:lnTo>
                        <a:pt x="11" y="5"/>
                      </a:lnTo>
                      <a:lnTo>
                        <a:pt x="10" y="0"/>
                      </a:lnTo>
                      <a:lnTo>
                        <a:pt x="10" y="4"/>
                      </a:lnTo>
                      <a:lnTo>
                        <a:pt x="10" y="8"/>
                      </a:lnTo>
                      <a:lnTo>
                        <a:pt x="10" y="13"/>
                      </a:lnTo>
                      <a:lnTo>
                        <a:pt x="10" y="16"/>
                      </a:lnTo>
                      <a:lnTo>
                        <a:pt x="10" y="22"/>
                      </a:lnTo>
                      <a:lnTo>
                        <a:pt x="7" y="30"/>
                      </a:lnTo>
                      <a:lnTo>
                        <a:pt x="5" y="39"/>
                      </a:lnTo>
                      <a:lnTo>
                        <a:pt x="3" y="45"/>
                      </a:lnTo>
                      <a:lnTo>
                        <a:pt x="2" y="51"/>
                      </a:lnTo>
                      <a:lnTo>
                        <a:pt x="0" y="58"/>
                      </a:lnTo>
                      <a:lnTo>
                        <a:pt x="4" y="68"/>
                      </a:lnTo>
                      <a:lnTo>
                        <a:pt x="11" y="77"/>
                      </a:lnTo>
                      <a:close/>
                    </a:path>
                  </a:pathLst>
                </a:custGeom>
                <a:noFill/>
                <a:ln w="9525">
                  <a:solidFill>
                    <a:srgbClr val="004250"/>
                  </a:solidFill>
                  <a:round/>
                </a:ln>
              </p:spPr>
              <p:txBody>
                <a:bodyPr/>
                <a:lstStyle/>
                <a:p>
                  <a:endParaRPr lang="zh-CN" altLang="en-US" sz="100">
                    <a:solidFill>
                      <a:schemeClr val="tx1"/>
                    </a:solidFill>
                  </a:endParaRPr>
                </a:p>
              </p:txBody>
            </p:sp>
            <p:sp>
              <p:nvSpPr>
                <p:cNvPr id="448" name="Freeform 179"/>
                <p:cNvSpPr>
                  <a:spLocks noChangeAspect="1"/>
                </p:cNvSpPr>
                <p:nvPr/>
              </p:nvSpPr>
              <p:spPr bwMode="auto">
                <a:xfrm>
                  <a:off x="5401" y="2067"/>
                  <a:ext cx="58" cy="62"/>
                </a:xfrm>
                <a:custGeom>
                  <a:avLst/>
                  <a:gdLst>
                    <a:gd name="T0" fmla="*/ 0 w 130"/>
                    <a:gd name="T1" fmla="*/ 0 h 137"/>
                    <a:gd name="T2" fmla="*/ 0 w 130"/>
                    <a:gd name="T3" fmla="*/ 0 h 137"/>
                    <a:gd name="T4" fmla="*/ 0 w 130"/>
                    <a:gd name="T5" fmla="*/ 0 h 137"/>
                    <a:gd name="T6" fmla="*/ 0 w 130"/>
                    <a:gd name="T7" fmla="*/ 0 h 137"/>
                    <a:gd name="T8" fmla="*/ 0 w 130"/>
                    <a:gd name="T9" fmla="*/ 0 h 137"/>
                    <a:gd name="T10" fmla="*/ 0 w 130"/>
                    <a:gd name="T11" fmla="*/ 0 h 137"/>
                    <a:gd name="T12" fmla="*/ 0 w 130"/>
                    <a:gd name="T13" fmla="*/ 0 h 137"/>
                    <a:gd name="T14" fmla="*/ 0 w 130"/>
                    <a:gd name="T15" fmla="*/ 0 h 137"/>
                    <a:gd name="T16" fmla="*/ 0 w 130"/>
                    <a:gd name="T17" fmla="*/ 0 h 137"/>
                    <a:gd name="T18" fmla="*/ 0 w 130"/>
                    <a:gd name="T19" fmla="*/ 0 h 137"/>
                    <a:gd name="T20" fmla="*/ 0 w 130"/>
                    <a:gd name="T21" fmla="*/ 0 h 137"/>
                    <a:gd name="T22" fmla="*/ 0 w 130"/>
                    <a:gd name="T23" fmla="*/ 0 h 137"/>
                    <a:gd name="T24" fmla="*/ 0 w 130"/>
                    <a:gd name="T25" fmla="*/ 0 h 137"/>
                    <a:gd name="T26" fmla="*/ 0 w 130"/>
                    <a:gd name="T27" fmla="*/ 0 h 137"/>
                    <a:gd name="T28" fmla="*/ 0 w 130"/>
                    <a:gd name="T29" fmla="*/ 0 h 137"/>
                    <a:gd name="T30" fmla="*/ 0 w 130"/>
                    <a:gd name="T31" fmla="*/ 0 h 137"/>
                    <a:gd name="T32" fmla="*/ 0 w 130"/>
                    <a:gd name="T33" fmla="*/ 0 h 137"/>
                    <a:gd name="T34" fmla="*/ 0 w 130"/>
                    <a:gd name="T35" fmla="*/ 0 h 137"/>
                    <a:gd name="T36" fmla="*/ 0 w 130"/>
                    <a:gd name="T37" fmla="*/ 0 h 137"/>
                    <a:gd name="T38" fmla="*/ 0 w 130"/>
                    <a:gd name="T39" fmla="*/ 0 h 137"/>
                    <a:gd name="T40" fmla="*/ 0 w 130"/>
                    <a:gd name="T41" fmla="*/ 0 h 137"/>
                    <a:gd name="T42" fmla="*/ 0 w 130"/>
                    <a:gd name="T43" fmla="*/ 0 h 137"/>
                    <a:gd name="T44" fmla="*/ 0 w 130"/>
                    <a:gd name="T45" fmla="*/ 0 h 137"/>
                    <a:gd name="T46" fmla="*/ 0 w 130"/>
                    <a:gd name="T47" fmla="*/ 0 h 137"/>
                    <a:gd name="T48" fmla="*/ 0 w 130"/>
                    <a:gd name="T49" fmla="*/ 0 h 137"/>
                    <a:gd name="T50" fmla="*/ 0 w 130"/>
                    <a:gd name="T51" fmla="*/ 0 h 137"/>
                    <a:gd name="T52" fmla="*/ 0 w 130"/>
                    <a:gd name="T53" fmla="*/ 0 h 137"/>
                    <a:gd name="T54" fmla="*/ 0 w 130"/>
                    <a:gd name="T55" fmla="*/ 0 h 137"/>
                    <a:gd name="T56" fmla="*/ 0 w 130"/>
                    <a:gd name="T57" fmla="*/ 0 h 137"/>
                    <a:gd name="T58" fmla="*/ 0 w 130"/>
                    <a:gd name="T59" fmla="*/ 0 h 137"/>
                    <a:gd name="T60" fmla="*/ 0 w 130"/>
                    <a:gd name="T61" fmla="*/ 0 h 137"/>
                    <a:gd name="T62" fmla="*/ 0 w 130"/>
                    <a:gd name="T63" fmla="*/ 0 h 137"/>
                    <a:gd name="T64" fmla="*/ 0 w 130"/>
                    <a:gd name="T65" fmla="*/ 0 h 137"/>
                    <a:gd name="T66" fmla="*/ 0 w 130"/>
                    <a:gd name="T67" fmla="*/ 0 h 137"/>
                    <a:gd name="T68" fmla="*/ 0 w 130"/>
                    <a:gd name="T69" fmla="*/ 0 h 137"/>
                    <a:gd name="T70" fmla="*/ 0 w 130"/>
                    <a:gd name="T71" fmla="*/ 0 h 137"/>
                    <a:gd name="T72" fmla="*/ 0 w 130"/>
                    <a:gd name="T73" fmla="*/ 0 h 137"/>
                    <a:gd name="T74" fmla="*/ 0 w 130"/>
                    <a:gd name="T75" fmla="*/ 0 h 137"/>
                    <a:gd name="T76" fmla="*/ 0 w 130"/>
                    <a:gd name="T77" fmla="*/ 0 h 137"/>
                    <a:gd name="T78" fmla="*/ 0 w 130"/>
                    <a:gd name="T79" fmla="*/ 0 h 137"/>
                    <a:gd name="T80" fmla="*/ 0 w 130"/>
                    <a:gd name="T81" fmla="*/ 0 h 137"/>
                    <a:gd name="T82" fmla="*/ 0 w 130"/>
                    <a:gd name="T83" fmla="*/ 0 h 137"/>
                    <a:gd name="T84" fmla="*/ 0 w 130"/>
                    <a:gd name="T85" fmla="*/ 0 h 137"/>
                    <a:gd name="T86" fmla="*/ 0 w 130"/>
                    <a:gd name="T87" fmla="*/ 0 h 137"/>
                    <a:gd name="T88" fmla="*/ 0 w 130"/>
                    <a:gd name="T89" fmla="*/ 0 h 137"/>
                    <a:gd name="T90" fmla="*/ 0 w 130"/>
                    <a:gd name="T91" fmla="*/ 0 h 137"/>
                    <a:gd name="T92" fmla="*/ 0 w 130"/>
                    <a:gd name="T93" fmla="*/ 0 h 137"/>
                    <a:gd name="T94" fmla="*/ 0 w 130"/>
                    <a:gd name="T95" fmla="*/ 0 h 137"/>
                    <a:gd name="T96" fmla="*/ 0 w 130"/>
                    <a:gd name="T97" fmla="*/ 0 h 137"/>
                    <a:gd name="T98" fmla="*/ 0 w 130"/>
                    <a:gd name="T99" fmla="*/ 0 h 137"/>
                    <a:gd name="T100" fmla="*/ 0 w 130"/>
                    <a:gd name="T101" fmla="*/ 0 h 137"/>
                    <a:gd name="T102" fmla="*/ 0 w 130"/>
                    <a:gd name="T103" fmla="*/ 0 h 137"/>
                    <a:gd name="T104" fmla="*/ 0 w 130"/>
                    <a:gd name="T105" fmla="*/ 0 h 137"/>
                    <a:gd name="T106" fmla="*/ 0 w 130"/>
                    <a:gd name="T107" fmla="*/ 0 h 137"/>
                    <a:gd name="T108" fmla="*/ 0 w 130"/>
                    <a:gd name="T109" fmla="*/ 0 h 137"/>
                    <a:gd name="T110" fmla="*/ 0 w 130"/>
                    <a:gd name="T111" fmla="*/ 0 h 137"/>
                    <a:gd name="T112" fmla="*/ 0 w 130"/>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
                    <a:gd name="T172" fmla="*/ 0 h 137"/>
                    <a:gd name="T173" fmla="*/ 130 w 130"/>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 h="137">
                      <a:moveTo>
                        <a:pt x="112" y="137"/>
                      </a:moveTo>
                      <a:lnTo>
                        <a:pt x="113" y="135"/>
                      </a:lnTo>
                      <a:lnTo>
                        <a:pt x="115" y="134"/>
                      </a:lnTo>
                      <a:lnTo>
                        <a:pt x="117" y="132"/>
                      </a:lnTo>
                      <a:lnTo>
                        <a:pt x="117" y="129"/>
                      </a:lnTo>
                      <a:lnTo>
                        <a:pt x="119" y="128"/>
                      </a:lnTo>
                      <a:lnTo>
                        <a:pt x="121" y="127"/>
                      </a:lnTo>
                      <a:lnTo>
                        <a:pt x="122" y="125"/>
                      </a:lnTo>
                      <a:lnTo>
                        <a:pt x="122" y="122"/>
                      </a:lnTo>
                      <a:lnTo>
                        <a:pt x="121" y="119"/>
                      </a:lnTo>
                      <a:lnTo>
                        <a:pt x="121" y="115"/>
                      </a:lnTo>
                      <a:lnTo>
                        <a:pt x="121" y="113"/>
                      </a:lnTo>
                      <a:lnTo>
                        <a:pt x="121" y="111"/>
                      </a:lnTo>
                      <a:lnTo>
                        <a:pt x="125" y="106"/>
                      </a:lnTo>
                      <a:lnTo>
                        <a:pt x="128" y="102"/>
                      </a:lnTo>
                      <a:lnTo>
                        <a:pt x="129" y="96"/>
                      </a:lnTo>
                      <a:lnTo>
                        <a:pt x="130" y="92"/>
                      </a:lnTo>
                      <a:lnTo>
                        <a:pt x="130" y="88"/>
                      </a:lnTo>
                      <a:lnTo>
                        <a:pt x="130" y="81"/>
                      </a:lnTo>
                      <a:lnTo>
                        <a:pt x="130" y="74"/>
                      </a:lnTo>
                      <a:lnTo>
                        <a:pt x="130" y="71"/>
                      </a:lnTo>
                      <a:lnTo>
                        <a:pt x="129" y="69"/>
                      </a:lnTo>
                      <a:lnTo>
                        <a:pt x="129" y="68"/>
                      </a:lnTo>
                      <a:lnTo>
                        <a:pt x="128" y="67"/>
                      </a:lnTo>
                      <a:lnTo>
                        <a:pt x="127" y="66"/>
                      </a:lnTo>
                      <a:lnTo>
                        <a:pt x="126" y="61"/>
                      </a:lnTo>
                      <a:lnTo>
                        <a:pt x="126" y="58"/>
                      </a:lnTo>
                      <a:lnTo>
                        <a:pt x="126" y="57"/>
                      </a:lnTo>
                      <a:lnTo>
                        <a:pt x="125" y="54"/>
                      </a:lnTo>
                      <a:lnTo>
                        <a:pt x="123" y="51"/>
                      </a:lnTo>
                      <a:lnTo>
                        <a:pt x="120" y="46"/>
                      </a:lnTo>
                      <a:lnTo>
                        <a:pt x="117" y="41"/>
                      </a:lnTo>
                      <a:lnTo>
                        <a:pt x="113" y="37"/>
                      </a:lnTo>
                      <a:lnTo>
                        <a:pt x="115" y="37"/>
                      </a:lnTo>
                      <a:lnTo>
                        <a:pt x="117" y="37"/>
                      </a:lnTo>
                      <a:lnTo>
                        <a:pt x="119" y="37"/>
                      </a:lnTo>
                      <a:lnTo>
                        <a:pt x="120" y="38"/>
                      </a:lnTo>
                      <a:lnTo>
                        <a:pt x="117" y="33"/>
                      </a:lnTo>
                      <a:lnTo>
                        <a:pt x="114" y="28"/>
                      </a:lnTo>
                      <a:lnTo>
                        <a:pt x="111" y="24"/>
                      </a:lnTo>
                      <a:lnTo>
                        <a:pt x="108" y="22"/>
                      </a:lnTo>
                      <a:lnTo>
                        <a:pt x="104" y="19"/>
                      </a:lnTo>
                      <a:lnTo>
                        <a:pt x="97" y="14"/>
                      </a:lnTo>
                      <a:lnTo>
                        <a:pt x="89" y="10"/>
                      </a:lnTo>
                      <a:lnTo>
                        <a:pt x="82" y="6"/>
                      </a:lnTo>
                      <a:lnTo>
                        <a:pt x="79" y="5"/>
                      </a:lnTo>
                      <a:lnTo>
                        <a:pt x="74" y="4"/>
                      </a:lnTo>
                      <a:lnTo>
                        <a:pt x="68" y="3"/>
                      </a:lnTo>
                      <a:lnTo>
                        <a:pt x="64" y="1"/>
                      </a:lnTo>
                      <a:lnTo>
                        <a:pt x="57" y="0"/>
                      </a:lnTo>
                      <a:lnTo>
                        <a:pt x="51" y="0"/>
                      </a:lnTo>
                      <a:lnTo>
                        <a:pt x="44" y="0"/>
                      </a:lnTo>
                      <a:lnTo>
                        <a:pt x="37" y="1"/>
                      </a:lnTo>
                      <a:lnTo>
                        <a:pt x="30" y="3"/>
                      </a:lnTo>
                      <a:lnTo>
                        <a:pt x="24" y="4"/>
                      </a:lnTo>
                      <a:lnTo>
                        <a:pt x="19" y="6"/>
                      </a:lnTo>
                      <a:lnTo>
                        <a:pt x="14" y="7"/>
                      </a:lnTo>
                      <a:lnTo>
                        <a:pt x="10" y="10"/>
                      </a:lnTo>
                      <a:lnTo>
                        <a:pt x="6" y="12"/>
                      </a:lnTo>
                      <a:lnTo>
                        <a:pt x="3" y="15"/>
                      </a:lnTo>
                      <a:lnTo>
                        <a:pt x="0" y="18"/>
                      </a:lnTo>
                      <a:lnTo>
                        <a:pt x="4" y="16"/>
                      </a:lnTo>
                      <a:lnTo>
                        <a:pt x="7" y="14"/>
                      </a:lnTo>
                      <a:lnTo>
                        <a:pt x="11" y="13"/>
                      </a:lnTo>
                      <a:lnTo>
                        <a:pt x="13" y="12"/>
                      </a:lnTo>
                      <a:lnTo>
                        <a:pt x="12" y="14"/>
                      </a:lnTo>
                      <a:lnTo>
                        <a:pt x="11" y="15"/>
                      </a:lnTo>
                      <a:lnTo>
                        <a:pt x="8" y="18"/>
                      </a:lnTo>
                      <a:lnTo>
                        <a:pt x="7" y="19"/>
                      </a:lnTo>
                      <a:lnTo>
                        <a:pt x="10" y="19"/>
                      </a:lnTo>
                      <a:lnTo>
                        <a:pt x="12" y="18"/>
                      </a:lnTo>
                      <a:lnTo>
                        <a:pt x="14" y="18"/>
                      </a:lnTo>
                      <a:lnTo>
                        <a:pt x="16" y="16"/>
                      </a:lnTo>
                      <a:lnTo>
                        <a:pt x="20" y="15"/>
                      </a:lnTo>
                      <a:lnTo>
                        <a:pt x="23" y="14"/>
                      </a:lnTo>
                      <a:lnTo>
                        <a:pt x="27" y="14"/>
                      </a:lnTo>
                      <a:lnTo>
                        <a:pt x="28" y="13"/>
                      </a:lnTo>
                      <a:lnTo>
                        <a:pt x="30" y="14"/>
                      </a:lnTo>
                      <a:lnTo>
                        <a:pt x="34" y="15"/>
                      </a:lnTo>
                      <a:lnTo>
                        <a:pt x="36" y="15"/>
                      </a:lnTo>
                      <a:lnTo>
                        <a:pt x="39" y="15"/>
                      </a:lnTo>
                      <a:lnTo>
                        <a:pt x="39" y="18"/>
                      </a:lnTo>
                      <a:lnTo>
                        <a:pt x="41" y="20"/>
                      </a:lnTo>
                      <a:lnTo>
                        <a:pt x="42" y="21"/>
                      </a:lnTo>
                      <a:lnTo>
                        <a:pt x="44" y="22"/>
                      </a:lnTo>
                      <a:lnTo>
                        <a:pt x="49" y="22"/>
                      </a:lnTo>
                      <a:lnTo>
                        <a:pt x="54" y="21"/>
                      </a:lnTo>
                      <a:lnTo>
                        <a:pt x="60" y="21"/>
                      </a:lnTo>
                      <a:lnTo>
                        <a:pt x="62" y="22"/>
                      </a:lnTo>
                      <a:lnTo>
                        <a:pt x="61" y="26"/>
                      </a:lnTo>
                      <a:lnTo>
                        <a:pt x="59" y="28"/>
                      </a:lnTo>
                      <a:lnTo>
                        <a:pt x="57" y="30"/>
                      </a:lnTo>
                      <a:lnTo>
                        <a:pt x="56" y="33"/>
                      </a:lnTo>
                      <a:lnTo>
                        <a:pt x="58" y="34"/>
                      </a:lnTo>
                      <a:lnTo>
                        <a:pt x="61" y="36"/>
                      </a:lnTo>
                      <a:lnTo>
                        <a:pt x="64" y="39"/>
                      </a:lnTo>
                      <a:lnTo>
                        <a:pt x="64" y="41"/>
                      </a:lnTo>
                      <a:lnTo>
                        <a:pt x="62" y="42"/>
                      </a:lnTo>
                      <a:lnTo>
                        <a:pt x="60" y="43"/>
                      </a:lnTo>
                      <a:lnTo>
                        <a:pt x="59" y="43"/>
                      </a:lnTo>
                      <a:lnTo>
                        <a:pt x="57" y="42"/>
                      </a:lnTo>
                      <a:lnTo>
                        <a:pt x="58" y="44"/>
                      </a:lnTo>
                      <a:lnTo>
                        <a:pt x="60" y="46"/>
                      </a:lnTo>
                      <a:lnTo>
                        <a:pt x="61" y="50"/>
                      </a:lnTo>
                      <a:lnTo>
                        <a:pt x="64" y="51"/>
                      </a:lnTo>
                      <a:lnTo>
                        <a:pt x="59" y="50"/>
                      </a:lnTo>
                      <a:lnTo>
                        <a:pt x="54" y="47"/>
                      </a:lnTo>
                      <a:lnTo>
                        <a:pt x="50" y="45"/>
                      </a:lnTo>
                      <a:lnTo>
                        <a:pt x="46" y="43"/>
                      </a:lnTo>
                      <a:lnTo>
                        <a:pt x="46" y="45"/>
                      </a:lnTo>
                      <a:lnTo>
                        <a:pt x="47" y="47"/>
                      </a:lnTo>
                      <a:lnTo>
                        <a:pt x="47" y="51"/>
                      </a:lnTo>
                      <a:lnTo>
                        <a:pt x="49" y="52"/>
                      </a:lnTo>
                      <a:lnTo>
                        <a:pt x="47" y="51"/>
                      </a:lnTo>
                      <a:lnTo>
                        <a:pt x="46" y="51"/>
                      </a:lnTo>
                      <a:lnTo>
                        <a:pt x="45" y="51"/>
                      </a:lnTo>
                      <a:lnTo>
                        <a:pt x="44" y="50"/>
                      </a:lnTo>
                      <a:lnTo>
                        <a:pt x="45" y="54"/>
                      </a:lnTo>
                      <a:lnTo>
                        <a:pt x="49" y="59"/>
                      </a:lnTo>
                      <a:lnTo>
                        <a:pt x="51" y="64"/>
                      </a:lnTo>
                      <a:lnTo>
                        <a:pt x="53" y="66"/>
                      </a:lnTo>
                      <a:lnTo>
                        <a:pt x="51" y="66"/>
                      </a:lnTo>
                      <a:lnTo>
                        <a:pt x="49" y="65"/>
                      </a:lnTo>
                      <a:lnTo>
                        <a:pt x="46" y="62"/>
                      </a:lnTo>
                      <a:lnTo>
                        <a:pt x="45" y="61"/>
                      </a:lnTo>
                      <a:lnTo>
                        <a:pt x="46" y="65"/>
                      </a:lnTo>
                      <a:lnTo>
                        <a:pt x="47" y="69"/>
                      </a:lnTo>
                      <a:lnTo>
                        <a:pt x="50" y="73"/>
                      </a:lnTo>
                      <a:lnTo>
                        <a:pt x="53" y="76"/>
                      </a:lnTo>
                      <a:lnTo>
                        <a:pt x="53" y="77"/>
                      </a:lnTo>
                      <a:lnTo>
                        <a:pt x="54" y="79"/>
                      </a:lnTo>
                      <a:lnTo>
                        <a:pt x="54" y="80"/>
                      </a:lnTo>
                      <a:lnTo>
                        <a:pt x="56" y="81"/>
                      </a:lnTo>
                      <a:lnTo>
                        <a:pt x="57" y="84"/>
                      </a:lnTo>
                      <a:lnTo>
                        <a:pt x="60" y="88"/>
                      </a:lnTo>
                      <a:lnTo>
                        <a:pt x="64" y="90"/>
                      </a:lnTo>
                      <a:lnTo>
                        <a:pt x="69" y="91"/>
                      </a:lnTo>
                      <a:lnTo>
                        <a:pt x="68" y="90"/>
                      </a:lnTo>
                      <a:lnTo>
                        <a:pt x="67" y="89"/>
                      </a:lnTo>
                      <a:lnTo>
                        <a:pt x="66" y="87"/>
                      </a:lnTo>
                      <a:lnTo>
                        <a:pt x="65" y="85"/>
                      </a:lnTo>
                      <a:lnTo>
                        <a:pt x="69" y="81"/>
                      </a:lnTo>
                      <a:lnTo>
                        <a:pt x="75" y="77"/>
                      </a:lnTo>
                      <a:lnTo>
                        <a:pt x="80" y="76"/>
                      </a:lnTo>
                      <a:lnTo>
                        <a:pt x="84" y="79"/>
                      </a:lnTo>
                      <a:lnTo>
                        <a:pt x="88" y="82"/>
                      </a:lnTo>
                      <a:lnTo>
                        <a:pt x="90" y="87"/>
                      </a:lnTo>
                      <a:lnTo>
                        <a:pt x="91" y="90"/>
                      </a:lnTo>
                      <a:lnTo>
                        <a:pt x="90" y="96"/>
                      </a:lnTo>
                      <a:lnTo>
                        <a:pt x="90" y="97"/>
                      </a:lnTo>
                      <a:lnTo>
                        <a:pt x="89" y="99"/>
                      </a:lnTo>
                      <a:lnTo>
                        <a:pt x="88" y="100"/>
                      </a:lnTo>
                      <a:lnTo>
                        <a:pt x="87" y="102"/>
                      </a:lnTo>
                      <a:lnTo>
                        <a:pt x="87" y="104"/>
                      </a:lnTo>
                      <a:lnTo>
                        <a:pt x="87" y="106"/>
                      </a:lnTo>
                      <a:lnTo>
                        <a:pt x="87" y="108"/>
                      </a:lnTo>
                      <a:lnTo>
                        <a:pt x="87" y="111"/>
                      </a:lnTo>
                      <a:lnTo>
                        <a:pt x="87" y="114"/>
                      </a:lnTo>
                      <a:lnTo>
                        <a:pt x="87" y="119"/>
                      </a:lnTo>
                      <a:lnTo>
                        <a:pt x="87" y="125"/>
                      </a:lnTo>
                      <a:lnTo>
                        <a:pt x="88" y="128"/>
                      </a:lnTo>
                      <a:lnTo>
                        <a:pt x="90" y="129"/>
                      </a:lnTo>
                      <a:lnTo>
                        <a:pt x="92" y="132"/>
                      </a:lnTo>
                      <a:lnTo>
                        <a:pt x="95" y="133"/>
                      </a:lnTo>
                      <a:lnTo>
                        <a:pt x="97" y="133"/>
                      </a:lnTo>
                      <a:lnTo>
                        <a:pt x="99" y="133"/>
                      </a:lnTo>
                      <a:lnTo>
                        <a:pt x="100" y="133"/>
                      </a:lnTo>
                      <a:lnTo>
                        <a:pt x="103" y="133"/>
                      </a:lnTo>
                      <a:lnTo>
                        <a:pt x="104" y="133"/>
                      </a:lnTo>
                      <a:lnTo>
                        <a:pt x="106" y="134"/>
                      </a:lnTo>
                      <a:lnTo>
                        <a:pt x="107" y="135"/>
                      </a:lnTo>
                      <a:lnTo>
                        <a:pt x="110" y="136"/>
                      </a:lnTo>
                      <a:lnTo>
                        <a:pt x="112" y="137"/>
                      </a:lnTo>
                      <a:close/>
                    </a:path>
                  </a:pathLst>
                </a:custGeom>
                <a:noFill/>
                <a:ln w="9525">
                  <a:solidFill>
                    <a:srgbClr val="004250"/>
                  </a:solidFill>
                  <a:round/>
                </a:ln>
              </p:spPr>
              <p:txBody>
                <a:bodyPr/>
                <a:lstStyle/>
                <a:p>
                  <a:endParaRPr lang="zh-CN" altLang="en-US" sz="100">
                    <a:solidFill>
                      <a:schemeClr val="tx1"/>
                    </a:solidFill>
                  </a:endParaRPr>
                </a:p>
              </p:txBody>
            </p:sp>
            <p:sp>
              <p:nvSpPr>
                <p:cNvPr id="449" name="Freeform 180"/>
                <p:cNvSpPr>
                  <a:spLocks noChangeAspect="1"/>
                </p:cNvSpPr>
                <p:nvPr/>
              </p:nvSpPr>
              <p:spPr bwMode="auto">
                <a:xfrm>
                  <a:off x="5382" y="2072"/>
                  <a:ext cx="70" cy="93"/>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w 156"/>
                    <a:gd name="T65" fmla="*/ 0 h 206"/>
                    <a:gd name="T66" fmla="*/ 0 w 156"/>
                    <a:gd name="T67" fmla="*/ 0 h 206"/>
                    <a:gd name="T68" fmla="*/ 0 w 156"/>
                    <a:gd name="T69" fmla="*/ 0 h 206"/>
                    <a:gd name="T70" fmla="*/ 0 w 156"/>
                    <a:gd name="T71" fmla="*/ 0 h 206"/>
                    <a:gd name="T72" fmla="*/ 0 w 156"/>
                    <a:gd name="T73" fmla="*/ 0 h 206"/>
                    <a:gd name="T74" fmla="*/ 0 w 156"/>
                    <a:gd name="T75" fmla="*/ 0 h 206"/>
                    <a:gd name="T76" fmla="*/ 0 w 156"/>
                    <a:gd name="T77" fmla="*/ 0 h 206"/>
                    <a:gd name="T78" fmla="*/ 0 w 156"/>
                    <a:gd name="T79" fmla="*/ 0 h 206"/>
                    <a:gd name="T80" fmla="*/ 0 w 156"/>
                    <a:gd name="T81" fmla="*/ 0 h 206"/>
                    <a:gd name="T82" fmla="*/ 0 w 156"/>
                    <a:gd name="T83" fmla="*/ 0 h 206"/>
                    <a:gd name="T84" fmla="*/ 0 w 156"/>
                    <a:gd name="T85" fmla="*/ 0 h 206"/>
                    <a:gd name="T86" fmla="*/ 0 w 156"/>
                    <a:gd name="T87" fmla="*/ 0 h 206"/>
                    <a:gd name="T88" fmla="*/ 0 w 156"/>
                    <a:gd name="T89" fmla="*/ 0 h 206"/>
                    <a:gd name="T90" fmla="*/ 0 w 156"/>
                    <a:gd name="T91" fmla="*/ 0 h 206"/>
                    <a:gd name="T92" fmla="*/ 0 w 156"/>
                    <a:gd name="T93" fmla="*/ 0 h 206"/>
                    <a:gd name="T94" fmla="*/ 0 w 156"/>
                    <a:gd name="T95" fmla="*/ 0 h 206"/>
                    <a:gd name="T96" fmla="*/ 0 w 156"/>
                    <a:gd name="T97" fmla="*/ 0 h 206"/>
                    <a:gd name="T98" fmla="*/ 0 w 156"/>
                    <a:gd name="T99" fmla="*/ 0 h 206"/>
                    <a:gd name="T100" fmla="*/ 0 w 156"/>
                    <a:gd name="T101" fmla="*/ 0 h 206"/>
                    <a:gd name="T102" fmla="*/ 0 w 156"/>
                    <a:gd name="T103" fmla="*/ 0 h 2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6"/>
                    <a:gd name="T157" fmla="*/ 0 h 206"/>
                    <a:gd name="T158" fmla="*/ 156 w 156"/>
                    <a:gd name="T159" fmla="*/ 206 h 2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6" h="206">
                      <a:moveTo>
                        <a:pt x="41" y="6"/>
                      </a:moveTo>
                      <a:lnTo>
                        <a:pt x="45" y="4"/>
                      </a:lnTo>
                      <a:lnTo>
                        <a:pt x="48" y="2"/>
                      </a:lnTo>
                      <a:lnTo>
                        <a:pt x="52" y="1"/>
                      </a:lnTo>
                      <a:lnTo>
                        <a:pt x="54" y="0"/>
                      </a:lnTo>
                      <a:lnTo>
                        <a:pt x="53" y="2"/>
                      </a:lnTo>
                      <a:lnTo>
                        <a:pt x="52" y="3"/>
                      </a:lnTo>
                      <a:lnTo>
                        <a:pt x="49" y="6"/>
                      </a:lnTo>
                      <a:lnTo>
                        <a:pt x="48" y="7"/>
                      </a:lnTo>
                      <a:lnTo>
                        <a:pt x="54" y="6"/>
                      </a:lnTo>
                      <a:lnTo>
                        <a:pt x="60" y="3"/>
                      </a:lnTo>
                      <a:lnTo>
                        <a:pt x="65" y="2"/>
                      </a:lnTo>
                      <a:lnTo>
                        <a:pt x="69" y="1"/>
                      </a:lnTo>
                      <a:lnTo>
                        <a:pt x="71" y="2"/>
                      </a:lnTo>
                      <a:lnTo>
                        <a:pt x="75" y="3"/>
                      </a:lnTo>
                      <a:lnTo>
                        <a:pt x="77" y="3"/>
                      </a:lnTo>
                      <a:lnTo>
                        <a:pt x="80" y="3"/>
                      </a:lnTo>
                      <a:lnTo>
                        <a:pt x="80" y="6"/>
                      </a:lnTo>
                      <a:lnTo>
                        <a:pt x="82" y="8"/>
                      </a:lnTo>
                      <a:lnTo>
                        <a:pt x="83" y="9"/>
                      </a:lnTo>
                      <a:lnTo>
                        <a:pt x="85" y="10"/>
                      </a:lnTo>
                      <a:lnTo>
                        <a:pt x="90" y="10"/>
                      </a:lnTo>
                      <a:lnTo>
                        <a:pt x="95" y="9"/>
                      </a:lnTo>
                      <a:lnTo>
                        <a:pt x="101" y="9"/>
                      </a:lnTo>
                      <a:lnTo>
                        <a:pt x="103" y="10"/>
                      </a:lnTo>
                      <a:lnTo>
                        <a:pt x="102" y="14"/>
                      </a:lnTo>
                      <a:lnTo>
                        <a:pt x="100" y="16"/>
                      </a:lnTo>
                      <a:lnTo>
                        <a:pt x="98" y="18"/>
                      </a:lnTo>
                      <a:lnTo>
                        <a:pt x="97" y="21"/>
                      </a:lnTo>
                      <a:lnTo>
                        <a:pt x="99" y="22"/>
                      </a:lnTo>
                      <a:lnTo>
                        <a:pt x="102" y="24"/>
                      </a:lnTo>
                      <a:lnTo>
                        <a:pt x="105" y="27"/>
                      </a:lnTo>
                      <a:lnTo>
                        <a:pt x="105" y="29"/>
                      </a:lnTo>
                      <a:lnTo>
                        <a:pt x="103" y="30"/>
                      </a:lnTo>
                      <a:lnTo>
                        <a:pt x="101" y="31"/>
                      </a:lnTo>
                      <a:lnTo>
                        <a:pt x="100" y="31"/>
                      </a:lnTo>
                      <a:lnTo>
                        <a:pt x="98" y="30"/>
                      </a:lnTo>
                      <a:lnTo>
                        <a:pt x="99" y="32"/>
                      </a:lnTo>
                      <a:lnTo>
                        <a:pt x="101" y="34"/>
                      </a:lnTo>
                      <a:lnTo>
                        <a:pt x="102" y="38"/>
                      </a:lnTo>
                      <a:lnTo>
                        <a:pt x="105" y="39"/>
                      </a:lnTo>
                      <a:lnTo>
                        <a:pt x="100" y="38"/>
                      </a:lnTo>
                      <a:lnTo>
                        <a:pt x="95" y="35"/>
                      </a:lnTo>
                      <a:lnTo>
                        <a:pt x="91" y="33"/>
                      </a:lnTo>
                      <a:lnTo>
                        <a:pt x="87" y="31"/>
                      </a:lnTo>
                      <a:lnTo>
                        <a:pt x="87" y="33"/>
                      </a:lnTo>
                      <a:lnTo>
                        <a:pt x="88" y="35"/>
                      </a:lnTo>
                      <a:lnTo>
                        <a:pt x="88" y="39"/>
                      </a:lnTo>
                      <a:lnTo>
                        <a:pt x="90" y="40"/>
                      </a:lnTo>
                      <a:lnTo>
                        <a:pt x="88" y="39"/>
                      </a:lnTo>
                      <a:lnTo>
                        <a:pt x="87" y="39"/>
                      </a:lnTo>
                      <a:lnTo>
                        <a:pt x="86" y="39"/>
                      </a:lnTo>
                      <a:lnTo>
                        <a:pt x="85" y="38"/>
                      </a:lnTo>
                      <a:lnTo>
                        <a:pt x="86" y="42"/>
                      </a:lnTo>
                      <a:lnTo>
                        <a:pt x="90" y="47"/>
                      </a:lnTo>
                      <a:lnTo>
                        <a:pt x="92" y="52"/>
                      </a:lnTo>
                      <a:lnTo>
                        <a:pt x="94" y="54"/>
                      </a:lnTo>
                      <a:lnTo>
                        <a:pt x="92" y="54"/>
                      </a:lnTo>
                      <a:lnTo>
                        <a:pt x="90" y="53"/>
                      </a:lnTo>
                      <a:lnTo>
                        <a:pt x="87" y="50"/>
                      </a:lnTo>
                      <a:lnTo>
                        <a:pt x="86" y="49"/>
                      </a:lnTo>
                      <a:lnTo>
                        <a:pt x="87" y="53"/>
                      </a:lnTo>
                      <a:lnTo>
                        <a:pt x="88" y="57"/>
                      </a:lnTo>
                      <a:lnTo>
                        <a:pt x="91" y="61"/>
                      </a:lnTo>
                      <a:lnTo>
                        <a:pt x="94" y="64"/>
                      </a:lnTo>
                      <a:lnTo>
                        <a:pt x="95" y="68"/>
                      </a:lnTo>
                      <a:lnTo>
                        <a:pt x="98" y="72"/>
                      </a:lnTo>
                      <a:lnTo>
                        <a:pt x="102" y="77"/>
                      </a:lnTo>
                      <a:lnTo>
                        <a:pt x="110" y="79"/>
                      </a:lnTo>
                      <a:lnTo>
                        <a:pt x="109" y="78"/>
                      </a:lnTo>
                      <a:lnTo>
                        <a:pt x="108" y="77"/>
                      </a:lnTo>
                      <a:lnTo>
                        <a:pt x="107" y="75"/>
                      </a:lnTo>
                      <a:lnTo>
                        <a:pt x="106" y="73"/>
                      </a:lnTo>
                      <a:lnTo>
                        <a:pt x="110" y="69"/>
                      </a:lnTo>
                      <a:lnTo>
                        <a:pt x="116" y="65"/>
                      </a:lnTo>
                      <a:lnTo>
                        <a:pt x="121" y="64"/>
                      </a:lnTo>
                      <a:lnTo>
                        <a:pt x="125" y="67"/>
                      </a:lnTo>
                      <a:lnTo>
                        <a:pt x="129" y="70"/>
                      </a:lnTo>
                      <a:lnTo>
                        <a:pt x="131" y="75"/>
                      </a:lnTo>
                      <a:lnTo>
                        <a:pt x="132" y="78"/>
                      </a:lnTo>
                      <a:lnTo>
                        <a:pt x="131" y="84"/>
                      </a:lnTo>
                      <a:lnTo>
                        <a:pt x="131" y="85"/>
                      </a:lnTo>
                      <a:lnTo>
                        <a:pt x="130" y="87"/>
                      </a:lnTo>
                      <a:lnTo>
                        <a:pt x="129" y="88"/>
                      </a:lnTo>
                      <a:lnTo>
                        <a:pt x="128" y="90"/>
                      </a:lnTo>
                      <a:lnTo>
                        <a:pt x="128" y="92"/>
                      </a:lnTo>
                      <a:lnTo>
                        <a:pt x="128" y="94"/>
                      </a:lnTo>
                      <a:lnTo>
                        <a:pt x="128" y="96"/>
                      </a:lnTo>
                      <a:lnTo>
                        <a:pt x="128" y="99"/>
                      </a:lnTo>
                      <a:lnTo>
                        <a:pt x="128" y="102"/>
                      </a:lnTo>
                      <a:lnTo>
                        <a:pt x="128" y="107"/>
                      </a:lnTo>
                      <a:lnTo>
                        <a:pt x="128" y="113"/>
                      </a:lnTo>
                      <a:lnTo>
                        <a:pt x="129" y="116"/>
                      </a:lnTo>
                      <a:lnTo>
                        <a:pt x="131" y="117"/>
                      </a:lnTo>
                      <a:lnTo>
                        <a:pt x="133" y="120"/>
                      </a:lnTo>
                      <a:lnTo>
                        <a:pt x="136" y="121"/>
                      </a:lnTo>
                      <a:lnTo>
                        <a:pt x="138" y="121"/>
                      </a:lnTo>
                      <a:lnTo>
                        <a:pt x="140" y="121"/>
                      </a:lnTo>
                      <a:lnTo>
                        <a:pt x="141" y="121"/>
                      </a:lnTo>
                      <a:lnTo>
                        <a:pt x="144" y="121"/>
                      </a:lnTo>
                      <a:lnTo>
                        <a:pt x="145" y="121"/>
                      </a:lnTo>
                      <a:lnTo>
                        <a:pt x="147" y="122"/>
                      </a:lnTo>
                      <a:lnTo>
                        <a:pt x="148" y="123"/>
                      </a:lnTo>
                      <a:lnTo>
                        <a:pt x="151" y="124"/>
                      </a:lnTo>
                      <a:lnTo>
                        <a:pt x="153" y="125"/>
                      </a:lnTo>
                      <a:lnTo>
                        <a:pt x="152" y="131"/>
                      </a:lnTo>
                      <a:lnTo>
                        <a:pt x="152" y="137"/>
                      </a:lnTo>
                      <a:lnTo>
                        <a:pt x="153" y="141"/>
                      </a:lnTo>
                      <a:lnTo>
                        <a:pt x="156" y="146"/>
                      </a:lnTo>
                      <a:lnTo>
                        <a:pt x="155" y="152"/>
                      </a:lnTo>
                      <a:lnTo>
                        <a:pt x="152" y="160"/>
                      </a:lnTo>
                      <a:lnTo>
                        <a:pt x="146" y="168"/>
                      </a:lnTo>
                      <a:lnTo>
                        <a:pt x="140" y="177"/>
                      </a:lnTo>
                      <a:lnTo>
                        <a:pt x="133" y="185"/>
                      </a:lnTo>
                      <a:lnTo>
                        <a:pt x="126" y="192"/>
                      </a:lnTo>
                      <a:lnTo>
                        <a:pt x="120" y="199"/>
                      </a:lnTo>
                      <a:lnTo>
                        <a:pt x="113" y="202"/>
                      </a:lnTo>
                      <a:lnTo>
                        <a:pt x="108" y="205"/>
                      </a:lnTo>
                      <a:lnTo>
                        <a:pt x="102" y="206"/>
                      </a:lnTo>
                      <a:lnTo>
                        <a:pt x="97" y="206"/>
                      </a:lnTo>
                      <a:lnTo>
                        <a:pt x="91" y="206"/>
                      </a:lnTo>
                      <a:lnTo>
                        <a:pt x="82" y="205"/>
                      </a:lnTo>
                      <a:lnTo>
                        <a:pt x="75" y="202"/>
                      </a:lnTo>
                      <a:lnTo>
                        <a:pt x="68" y="201"/>
                      </a:lnTo>
                      <a:lnTo>
                        <a:pt x="64" y="200"/>
                      </a:lnTo>
                      <a:lnTo>
                        <a:pt x="57" y="197"/>
                      </a:lnTo>
                      <a:lnTo>
                        <a:pt x="52" y="193"/>
                      </a:lnTo>
                      <a:lnTo>
                        <a:pt x="47" y="190"/>
                      </a:lnTo>
                      <a:lnTo>
                        <a:pt x="46" y="187"/>
                      </a:lnTo>
                      <a:lnTo>
                        <a:pt x="42" y="187"/>
                      </a:lnTo>
                      <a:lnTo>
                        <a:pt x="41" y="186"/>
                      </a:lnTo>
                      <a:lnTo>
                        <a:pt x="39" y="186"/>
                      </a:lnTo>
                      <a:lnTo>
                        <a:pt x="36" y="186"/>
                      </a:lnTo>
                      <a:lnTo>
                        <a:pt x="32" y="184"/>
                      </a:lnTo>
                      <a:lnTo>
                        <a:pt x="30" y="182"/>
                      </a:lnTo>
                      <a:lnTo>
                        <a:pt x="27" y="179"/>
                      </a:lnTo>
                      <a:lnTo>
                        <a:pt x="26" y="176"/>
                      </a:lnTo>
                      <a:lnTo>
                        <a:pt x="25" y="174"/>
                      </a:lnTo>
                      <a:lnTo>
                        <a:pt x="25" y="171"/>
                      </a:lnTo>
                      <a:lnTo>
                        <a:pt x="26" y="169"/>
                      </a:lnTo>
                      <a:lnTo>
                        <a:pt x="27" y="167"/>
                      </a:lnTo>
                      <a:lnTo>
                        <a:pt x="27" y="163"/>
                      </a:lnTo>
                      <a:lnTo>
                        <a:pt x="25" y="161"/>
                      </a:lnTo>
                      <a:lnTo>
                        <a:pt x="22" y="159"/>
                      </a:lnTo>
                      <a:lnTo>
                        <a:pt x="19" y="157"/>
                      </a:lnTo>
                      <a:lnTo>
                        <a:pt x="18" y="157"/>
                      </a:lnTo>
                      <a:lnTo>
                        <a:pt x="18" y="155"/>
                      </a:lnTo>
                      <a:lnTo>
                        <a:pt x="18" y="154"/>
                      </a:lnTo>
                      <a:lnTo>
                        <a:pt x="18" y="153"/>
                      </a:lnTo>
                      <a:lnTo>
                        <a:pt x="19" y="152"/>
                      </a:lnTo>
                      <a:lnTo>
                        <a:pt x="21" y="151"/>
                      </a:lnTo>
                      <a:lnTo>
                        <a:pt x="22" y="148"/>
                      </a:lnTo>
                      <a:lnTo>
                        <a:pt x="24" y="145"/>
                      </a:lnTo>
                      <a:lnTo>
                        <a:pt x="17" y="143"/>
                      </a:lnTo>
                      <a:lnTo>
                        <a:pt x="15" y="140"/>
                      </a:lnTo>
                      <a:lnTo>
                        <a:pt x="14" y="137"/>
                      </a:lnTo>
                      <a:lnTo>
                        <a:pt x="15" y="136"/>
                      </a:lnTo>
                      <a:lnTo>
                        <a:pt x="15" y="133"/>
                      </a:lnTo>
                      <a:lnTo>
                        <a:pt x="15" y="131"/>
                      </a:lnTo>
                      <a:lnTo>
                        <a:pt x="14" y="128"/>
                      </a:lnTo>
                      <a:lnTo>
                        <a:pt x="14" y="125"/>
                      </a:lnTo>
                      <a:lnTo>
                        <a:pt x="13" y="125"/>
                      </a:lnTo>
                      <a:lnTo>
                        <a:pt x="10" y="124"/>
                      </a:lnTo>
                      <a:lnTo>
                        <a:pt x="8" y="124"/>
                      </a:lnTo>
                      <a:lnTo>
                        <a:pt x="4" y="124"/>
                      </a:lnTo>
                      <a:lnTo>
                        <a:pt x="2" y="123"/>
                      </a:lnTo>
                      <a:lnTo>
                        <a:pt x="0" y="122"/>
                      </a:lnTo>
                      <a:lnTo>
                        <a:pt x="0" y="120"/>
                      </a:lnTo>
                      <a:lnTo>
                        <a:pt x="0" y="117"/>
                      </a:lnTo>
                      <a:lnTo>
                        <a:pt x="0" y="115"/>
                      </a:lnTo>
                      <a:lnTo>
                        <a:pt x="2" y="110"/>
                      </a:lnTo>
                      <a:lnTo>
                        <a:pt x="3" y="107"/>
                      </a:lnTo>
                      <a:lnTo>
                        <a:pt x="4" y="105"/>
                      </a:lnTo>
                      <a:lnTo>
                        <a:pt x="4" y="101"/>
                      </a:lnTo>
                      <a:lnTo>
                        <a:pt x="7" y="96"/>
                      </a:lnTo>
                      <a:lnTo>
                        <a:pt x="8" y="92"/>
                      </a:lnTo>
                      <a:lnTo>
                        <a:pt x="9" y="88"/>
                      </a:lnTo>
                      <a:lnTo>
                        <a:pt x="8" y="87"/>
                      </a:lnTo>
                      <a:lnTo>
                        <a:pt x="7" y="87"/>
                      </a:lnTo>
                      <a:lnTo>
                        <a:pt x="6" y="86"/>
                      </a:lnTo>
                      <a:lnTo>
                        <a:pt x="8" y="84"/>
                      </a:lnTo>
                      <a:lnTo>
                        <a:pt x="9" y="82"/>
                      </a:lnTo>
                      <a:lnTo>
                        <a:pt x="8" y="79"/>
                      </a:lnTo>
                      <a:lnTo>
                        <a:pt x="7" y="78"/>
                      </a:lnTo>
                      <a:lnTo>
                        <a:pt x="6" y="77"/>
                      </a:lnTo>
                      <a:lnTo>
                        <a:pt x="4" y="76"/>
                      </a:lnTo>
                      <a:lnTo>
                        <a:pt x="4" y="75"/>
                      </a:lnTo>
                      <a:lnTo>
                        <a:pt x="4" y="73"/>
                      </a:lnTo>
                      <a:lnTo>
                        <a:pt x="3" y="73"/>
                      </a:lnTo>
                      <a:lnTo>
                        <a:pt x="3" y="72"/>
                      </a:lnTo>
                      <a:lnTo>
                        <a:pt x="2" y="71"/>
                      </a:lnTo>
                      <a:lnTo>
                        <a:pt x="1" y="70"/>
                      </a:lnTo>
                      <a:lnTo>
                        <a:pt x="2" y="69"/>
                      </a:lnTo>
                      <a:lnTo>
                        <a:pt x="3" y="67"/>
                      </a:lnTo>
                      <a:lnTo>
                        <a:pt x="6" y="63"/>
                      </a:lnTo>
                      <a:lnTo>
                        <a:pt x="8" y="61"/>
                      </a:lnTo>
                      <a:lnTo>
                        <a:pt x="8" y="54"/>
                      </a:lnTo>
                      <a:lnTo>
                        <a:pt x="9" y="48"/>
                      </a:lnTo>
                      <a:lnTo>
                        <a:pt x="10" y="42"/>
                      </a:lnTo>
                      <a:lnTo>
                        <a:pt x="13" y="38"/>
                      </a:lnTo>
                      <a:lnTo>
                        <a:pt x="17" y="30"/>
                      </a:lnTo>
                      <a:lnTo>
                        <a:pt x="21" y="24"/>
                      </a:lnTo>
                      <a:lnTo>
                        <a:pt x="23" y="21"/>
                      </a:lnTo>
                      <a:lnTo>
                        <a:pt x="25" y="18"/>
                      </a:lnTo>
                      <a:lnTo>
                        <a:pt x="29" y="15"/>
                      </a:lnTo>
                      <a:lnTo>
                        <a:pt x="34" y="11"/>
                      </a:lnTo>
                      <a:lnTo>
                        <a:pt x="39" y="8"/>
                      </a:lnTo>
                      <a:lnTo>
                        <a:pt x="41" y="6"/>
                      </a:lnTo>
                      <a:close/>
                    </a:path>
                  </a:pathLst>
                </a:custGeom>
                <a:noFill/>
                <a:ln w="9525">
                  <a:solidFill>
                    <a:srgbClr val="004250"/>
                  </a:solidFill>
                  <a:round/>
                </a:ln>
              </p:spPr>
              <p:txBody>
                <a:bodyPr/>
                <a:lstStyle/>
                <a:p>
                  <a:endParaRPr lang="zh-CN" altLang="en-US" sz="100">
                    <a:solidFill>
                      <a:schemeClr val="tx1"/>
                    </a:solidFill>
                  </a:endParaRPr>
                </a:p>
              </p:txBody>
            </p:sp>
            <p:sp>
              <p:nvSpPr>
                <p:cNvPr id="450" name="Freeform 181"/>
                <p:cNvSpPr>
                  <a:spLocks noChangeAspect="1"/>
                </p:cNvSpPr>
                <p:nvPr/>
              </p:nvSpPr>
              <p:spPr bwMode="auto">
                <a:xfrm>
                  <a:off x="5397" y="2135"/>
                  <a:ext cx="4" cy="4"/>
                </a:xfrm>
                <a:custGeom>
                  <a:avLst/>
                  <a:gdLst>
                    <a:gd name="T0" fmla="*/ 1 w 7"/>
                    <a:gd name="T1" fmla="*/ 1 h 7"/>
                    <a:gd name="T2" fmla="*/ 1 w 7"/>
                    <a:gd name="T3" fmla="*/ 1 h 7"/>
                    <a:gd name="T4" fmla="*/ 1 w 7"/>
                    <a:gd name="T5" fmla="*/ 1 h 7"/>
                    <a:gd name="T6" fmla="*/ 0 w 7"/>
                    <a:gd name="T7" fmla="*/ 1 h 7"/>
                    <a:gd name="T8" fmla="*/ 0 w 7"/>
                    <a:gd name="T9" fmla="*/ 1 h 7"/>
                    <a:gd name="T10" fmla="*/ 1 w 7"/>
                    <a:gd name="T11" fmla="*/ 1 h 7"/>
                    <a:gd name="T12" fmla="*/ 1 w 7"/>
                    <a:gd name="T13" fmla="*/ 1 h 7"/>
                    <a:gd name="T14" fmla="*/ 1 w 7"/>
                    <a:gd name="T15" fmla="*/ 1 h 7"/>
                    <a:gd name="T16" fmla="*/ 1 w 7"/>
                    <a:gd name="T17" fmla="*/ 0 h 7"/>
                    <a:gd name="T18" fmla="*/ 1 w 7"/>
                    <a:gd name="T19" fmla="*/ 1 h 7"/>
                    <a:gd name="T20" fmla="*/ 1 w 7"/>
                    <a:gd name="T21" fmla="*/ 1 h 7"/>
                    <a:gd name="T22" fmla="*/ 1 w 7"/>
                    <a:gd name="T23" fmla="*/ 1 h 7"/>
                    <a:gd name="T24" fmla="*/ 1 w 7"/>
                    <a:gd name="T25" fmla="*/ 1 h 7"/>
                    <a:gd name="T26" fmla="*/ 1 w 7"/>
                    <a:gd name="T27" fmla="*/ 1 h 7"/>
                    <a:gd name="T28" fmla="*/ 1 w 7"/>
                    <a:gd name="T29" fmla="*/ 1 h 7"/>
                    <a:gd name="T30" fmla="*/ 1 w 7"/>
                    <a:gd name="T31" fmla="*/ 1 h 7"/>
                    <a:gd name="T32" fmla="*/ 1 w 7"/>
                    <a:gd name="T33" fmla="*/ 1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7"/>
                    <a:gd name="T53" fmla="*/ 7 w 7"/>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7">
                      <a:moveTo>
                        <a:pt x="2" y="4"/>
                      </a:moveTo>
                      <a:lnTo>
                        <a:pt x="2" y="4"/>
                      </a:lnTo>
                      <a:lnTo>
                        <a:pt x="2" y="3"/>
                      </a:lnTo>
                      <a:lnTo>
                        <a:pt x="0" y="3"/>
                      </a:lnTo>
                      <a:lnTo>
                        <a:pt x="2" y="3"/>
                      </a:lnTo>
                      <a:lnTo>
                        <a:pt x="3" y="1"/>
                      </a:lnTo>
                      <a:lnTo>
                        <a:pt x="4" y="1"/>
                      </a:lnTo>
                      <a:lnTo>
                        <a:pt x="5" y="0"/>
                      </a:lnTo>
                      <a:lnTo>
                        <a:pt x="6" y="3"/>
                      </a:lnTo>
                      <a:lnTo>
                        <a:pt x="6" y="4"/>
                      </a:lnTo>
                      <a:lnTo>
                        <a:pt x="7" y="6"/>
                      </a:lnTo>
                      <a:lnTo>
                        <a:pt x="7" y="7"/>
                      </a:lnTo>
                      <a:lnTo>
                        <a:pt x="6" y="7"/>
                      </a:lnTo>
                      <a:lnTo>
                        <a:pt x="5" y="6"/>
                      </a:lnTo>
                      <a:lnTo>
                        <a:pt x="3" y="5"/>
                      </a:lnTo>
                      <a:lnTo>
                        <a:pt x="2" y="4"/>
                      </a:lnTo>
                      <a:close/>
                    </a:path>
                  </a:pathLst>
                </a:custGeom>
                <a:noFill/>
                <a:ln w="9525">
                  <a:solidFill>
                    <a:srgbClr val="004250"/>
                  </a:solidFill>
                  <a:round/>
                </a:ln>
              </p:spPr>
              <p:txBody>
                <a:bodyPr/>
                <a:lstStyle/>
                <a:p>
                  <a:endParaRPr lang="zh-CN" altLang="en-US" sz="100">
                    <a:solidFill>
                      <a:schemeClr val="tx1"/>
                    </a:solidFill>
                  </a:endParaRPr>
                </a:p>
              </p:txBody>
            </p:sp>
            <p:sp>
              <p:nvSpPr>
                <p:cNvPr id="451" name="Freeform 182"/>
                <p:cNvSpPr>
                  <a:spLocks noChangeAspect="1"/>
                </p:cNvSpPr>
                <p:nvPr/>
              </p:nvSpPr>
              <p:spPr bwMode="auto">
                <a:xfrm>
                  <a:off x="5394" y="2108"/>
                  <a:ext cx="58" cy="57"/>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w 130"/>
                    <a:gd name="T17" fmla="*/ 0 h 127"/>
                    <a:gd name="T18" fmla="*/ 0 w 130"/>
                    <a:gd name="T19" fmla="*/ 0 h 127"/>
                    <a:gd name="T20" fmla="*/ 0 w 130"/>
                    <a:gd name="T21" fmla="*/ 0 h 127"/>
                    <a:gd name="T22" fmla="*/ 0 w 130"/>
                    <a:gd name="T23" fmla="*/ 0 h 127"/>
                    <a:gd name="T24" fmla="*/ 0 w 130"/>
                    <a:gd name="T25" fmla="*/ 0 h 127"/>
                    <a:gd name="T26" fmla="*/ 0 w 130"/>
                    <a:gd name="T27" fmla="*/ 0 h 127"/>
                    <a:gd name="T28" fmla="*/ 0 w 130"/>
                    <a:gd name="T29" fmla="*/ 0 h 127"/>
                    <a:gd name="T30" fmla="*/ 0 w 130"/>
                    <a:gd name="T31" fmla="*/ 0 h 127"/>
                    <a:gd name="T32" fmla="*/ 0 w 130"/>
                    <a:gd name="T33" fmla="*/ 0 h 127"/>
                    <a:gd name="T34" fmla="*/ 0 w 130"/>
                    <a:gd name="T35" fmla="*/ 0 h 127"/>
                    <a:gd name="T36" fmla="*/ 0 w 130"/>
                    <a:gd name="T37" fmla="*/ 0 h 127"/>
                    <a:gd name="T38" fmla="*/ 0 w 130"/>
                    <a:gd name="T39" fmla="*/ 0 h 127"/>
                    <a:gd name="T40" fmla="*/ 0 w 130"/>
                    <a:gd name="T41" fmla="*/ 0 h 127"/>
                    <a:gd name="T42" fmla="*/ 0 w 130"/>
                    <a:gd name="T43" fmla="*/ 0 h 127"/>
                    <a:gd name="T44" fmla="*/ 0 w 130"/>
                    <a:gd name="T45" fmla="*/ 0 h 127"/>
                    <a:gd name="T46" fmla="*/ 0 w 130"/>
                    <a:gd name="T47" fmla="*/ 0 h 127"/>
                    <a:gd name="T48" fmla="*/ 0 w 130"/>
                    <a:gd name="T49" fmla="*/ 0 h 127"/>
                    <a:gd name="T50" fmla="*/ 0 w 130"/>
                    <a:gd name="T51" fmla="*/ 0 h 127"/>
                    <a:gd name="T52" fmla="*/ 0 w 130"/>
                    <a:gd name="T53" fmla="*/ 0 h 127"/>
                    <a:gd name="T54" fmla="*/ 0 w 130"/>
                    <a:gd name="T55" fmla="*/ 0 h 127"/>
                    <a:gd name="T56" fmla="*/ 0 w 130"/>
                    <a:gd name="T57" fmla="*/ 0 h 127"/>
                    <a:gd name="T58" fmla="*/ 0 w 130"/>
                    <a:gd name="T59" fmla="*/ 0 h 127"/>
                    <a:gd name="T60" fmla="*/ 0 w 130"/>
                    <a:gd name="T61" fmla="*/ 0 h 127"/>
                    <a:gd name="T62" fmla="*/ 0 w 130"/>
                    <a:gd name="T63" fmla="*/ 0 h 127"/>
                    <a:gd name="T64" fmla="*/ 0 w 130"/>
                    <a:gd name="T65" fmla="*/ 0 h 127"/>
                    <a:gd name="T66" fmla="*/ 0 w 130"/>
                    <a:gd name="T67" fmla="*/ 0 h 127"/>
                    <a:gd name="T68" fmla="*/ 0 w 130"/>
                    <a:gd name="T69" fmla="*/ 0 h 127"/>
                    <a:gd name="T70" fmla="*/ 0 w 130"/>
                    <a:gd name="T71" fmla="*/ 0 h 127"/>
                    <a:gd name="T72" fmla="*/ 0 w 130"/>
                    <a:gd name="T73" fmla="*/ 0 h 127"/>
                    <a:gd name="T74" fmla="*/ 0 w 130"/>
                    <a:gd name="T75" fmla="*/ 0 h 127"/>
                    <a:gd name="T76" fmla="*/ 0 w 130"/>
                    <a:gd name="T77" fmla="*/ 0 h 127"/>
                    <a:gd name="T78" fmla="*/ 0 w 130"/>
                    <a:gd name="T79" fmla="*/ 0 h 127"/>
                    <a:gd name="T80" fmla="*/ 0 w 130"/>
                    <a:gd name="T81" fmla="*/ 0 h 127"/>
                    <a:gd name="T82" fmla="*/ 0 w 130"/>
                    <a:gd name="T83" fmla="*/ 0 h 127"/>
                    <a:gd name="T84" fmla="*/ 0 w 130"/>
                    <a:gd name="T85" fmla="*/ 0 h 127"/>
                    <a:gd name="T86" fmla="*/ 0 w 130"/>
                    <a:gd name="T87" fmla="*/ 0 h 127"/>
                    <a:gd name="T88" fmla="*/ 0 w 130"/>
                    <a:gd name="T89" fmla="*/ 0 h 127"/>
                    <a:gd name="T90" fmla="*/ 0 w 130"/>
                    <a:gd name="T91" fmla="*/ 0 h 127"/>
                    <a:gd name="T92" fmla="*/ 0 w 130"/>
                    <a:gd name="T93" fmla="*/ 0 h 127"/>
                    <a:gd name="T94" fmla="*/ 0 w 130"/>
                    <a:gd name="T95" fmla="*/ 0 h 127"/>
                    <a:gd name="T96" fmla="*/ 0 w 130"/>
                    <a:gd name="T97" fmla="*/ 0 h 127"/>
                    <a:gd name="T98" fmla="*/ 0 w 130"/>
                    <a:gd name="T99" fmla="*/ 0 h 127"/>
                    <a:gd name="T100" fmla="*/ 0 w 130"/>
                    <a:gd name="T101" fmla="*/ 0 h 127"/>
                    <a:gd name="T102" fmla="*/ 0 w 130"/>
                    <a:gd name="T103" fmla="*/ 0 h 1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127"/>
                    <a:gd name="T158" fmla="*/ 130 w 130"/>
                    <a:gd name="T159" fmla="*/ 127 h 1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127">
                      <a:moveTo>
                        <a:pt x="102" y="11"/>
                      </a:moveTo>
                      <a:lnTo>
                        <a:pt x="102" y="13"/>
                      </a:lnTo>
                      <a:lnTo>
                        <a:pt x="102" y="15"/>
                      </a:lnTo>
                      <a:lnTo>
                        <a:pt x="102" y="17"/>
                      </a:lnTo>
                      <a:lnTo>
                        <a:pt x="102" y="20"/>
                      </a:lnTo>
                      <a:lnTo>
                        <a:pt x="102" y="23"/>
                      </a:lnTo>
                      <a:lnTo>
                        <a:pt x="102" y="28"/>
                      </a:lnTo>
                      <a:lnTo>
                        <a:pt x="102" y="34"/>
                      </a:lnTo>
                      <a:lnTo>
                        <a:pt x="103" y="37"/>
                      </a:lnTo>
                      <a:lnTo>
                        <a:pt x="105" y="38"/>
                      </a:lnTo>
                      <a:lnTo>
                        <a:pt x="107" y="41"/>
                      </a:lnTo>
                      <a:lnTo>
                        <a:pt x="110" y="42"/>
                      </a:lnTo>
                      <a:lnTo>
                        <a:pt x="112" y="42"/>
                      </a:lnTo>
                      <a:lnTo>
                        <a:pt x="114" y="42"/>
                      </a:lnTo>
                      <a:lnTo>
                        <a:pt x="115" y="42"/>
                      </a:lnTo>
                      <a:lnTo>
                        <a:pt x="118" y="42"/>
                      </a:lnTo>
                      <a:lnTo>
                        <a:pt x="119" y="42"/>
                      </a:lnTo>
                      <a:lnTo>
                        <a:pt x="121" y="43"/>
                      </a:lnTo>
                      <a:lnTo>
                        <a:pt x="122" y="44"/>
                      </a:lnTo>
                      <a:lnTo>
                        <a:pt x="125" y="45"/>
                      </a:lnTo>
                      <a:lnTo>
                        <a:pt x="127" y="46"/>
                      </a:lnTo>
                      <a:lnTo>
                        <a:pt x="126" y="52"/>
                      </a:lnTo>
                      <a:lnTo>
                        <a:pt x="126" y="58"/>
                      </a:lnTo>
                      <a:lnTo>
                        <a:pt x="127" y="62"/>
                      </a:lnTo>
                      <a:lnTo>
                        <a:pt x="130" y="67"/>
                      </a:lnTo>
                      <a:lnTo>
                        <a:pt x="129" y="73"/>
                      </a:lnTo>
                      <a:lnTo>
                        <a:pt x="126" y="81"/>
                      </a:lnTo>
                      <a:lnTo>
                        <a:pt x="120" y="89"/>
                      </a:lnTo>
                      <a:lnTo>
                        <a:pt x="114" y="98"/>
                      </a:lnTo>
                      <a:lnTo>
                        <a:pt x="107" y="106"/>
                      </a:lnTo>
                      <a:lnTo>
                        <a:pt x="100" y="113"/>
                      </a:lnTo>
                      <a:lnTo>
                        <a:pt x="94" y="120"/>
                      </a:lnTo>
                      <a:lnTo>
                        <a:pt x="87" y="123"/>
                      </a:lnTo>
                      <a:lnTo>
                        <a:pt x="82" y="126"/>
                      </a:lnTo>
                      <a:lnTo>
                        <a:pt x="76" y="127"/>
                      </a:lnTo>
                      <a:lnTo>
                        <a:pt x="71" y="127"/>
                      </a:lnTo>
                      <a:lnTo>
                        <a:pt x="65" y="127"/>
                      </a:lnTo>
                      <a:lnTo>
                        <a:pt x="56" y="126"/>
                      </a:lnTo>
                      <a:lnTo>
                        <a:pt x="49" y="123"/>
                      </a:lnTo>
                      <a:lnTo>
                        <a:pt x="42" y="122"/>
                      </a:lnTo>
                      <a:lnTo>
                        <a:pt x="38" y="121"/>
                      </a:lnTo>
                      <a:lnTo>
                        <a:pt x="31" y="118"/>
                      </a:lnTo>
                      <a:lnTo>
                        <a:pt x="26" y="114"/>
                      </a:lnTo>
                      <a:lnTo>
                        <a:pt x="21" y="111"/>
                      </a:lnTo>
                      <a:lnTo>
                        <a:pt x="20" y="108"/>
                      </a:lnTo>
                      <a:lnTo>
                        <a:pt x="16" y="108"/>
                      </a:lnTo>
                      <a:lnTo>
                        <a:pt x="15" y="107"/>
                      </a:lnTo>
                      <a:lnTo>
                        <a:pt x="13" y="107"/>
                      </a:lnTo>
                      <a:lnTo>
                        <a:pt x="10" y="107"/>
                      </a:lnTo>
                      <a:lnTo>
                        <a:pt x="6" y="105"/>
                      </a:lnTo>
                      <a:lnTo>
                        <a:pt x="4" y="103"/>
                      </a:lnTo>
                      <a:lnTo>
                        <a:pt x="1" y="100"/>
                      </a:lnTo>
                      <a:lnTo>
                        <a:pt x="0" y="97"/>
                      </a:lnTo>
                      <a:lnTo>
                        <a:pt x="4" y="98"/>
                      </a:lnTo>
                      <a:lnTo>
                        <a:pt x="7" y="98"/>
                      </a:lnTo>
                      <a:lnTo>
                        <a:pt x="11" y="98"/>
                      </a:lnTo>
                      <a:lnTo>
                        <a:pt x="13" y="97"/>
                      </a:lnTo>
                      <a:lnTo>
                        <a:pt x="14" y="97"/>
                      </a:lnTo>
                      <a:lnTo>
                        <a:pt x="16" y="97"/>
                      </a:lnTo>
                      <a:lnTo>
                        <a:pt x="18" y="97"/>
                      </a:lnTo>
                      <a:lnTo>
                        <a:pt x="20" y="98"/>
                      </a:lnTo>
                      <a:lnTo>
                        <a:pt x="22" y="98"/>
                      </a:lnTo>
                      <a:lnTo>
                        <a:pt x="27" y="98"/>
                      </a:lnTo>
                      <a:lnTo>
                        <a:pt x="31" y="97"/>
                      </a:lnTo>
                      <a:lnTo>
                        <a:pt x="34" y="96"/>
                      </a:lnTo>
                      <a:lnTo>
                        <a:pt x="35" y="95"/>
                      </a:lnTo>
                      <a:lnTo>
                        <a:pt x="35" y="93"/>
                      </a:lnTo>
                      <a:lnTo>
                        <a:pt x="36" y="93"/>
                      </a:lnTo>
                      <a:lnTo>
                        <a:pt x="39" y="93"/>
                      </a:lnTo>
                      <a:lnTo>
                        <a:pt x="45" y="93"/>
                      </a:lnTo>
                      <a:lnTo>
                        <a:pt x="51" y="93"/>
                      </a:lnTo>
                      <a:lnTo>
                        <a:pt x="57" y="92"/>
                      </a:lnTo>
                      <a:lnTo>
                        <a:pt x="54" y="93"/>
                      </a:lnTo>
                      <a:lnTo>
                        <a:pt x="52" y="95"/>
                      </a:lnTo>
                      <a:lnTo>
                        <a:pt x="50" y="96"/>
                      </a:lnTo>
                      <a:lnTo>
                        <a:pt x="48" y="97"/>
                      </a:lnTo>
                      <a:lnTo>
                        <a:pt x="52" y="98"/>
                      </a:lnTo>
                      <a:lnTo>
                        <a:pt x="56" y="97"/>
                      </a:lnTo>
                      <a:lnTo>
                        <a:pt x="58" y="96"/>
                      </a:lnTo>
                      <a:lnTo>
                        <a:pt x="60" y="95"/>
                      </a:lnTo>
                      <a:lnTo>
                        <a:pt x="65" y="92"/>
                      </a:lnTo>
                      <a:lnTo>
                        <a:pt x="72" y="88"/>
                      </a:lnTo>
                      <a:lnTo>
                        <a:pt x="79" y="82"/>
                      </a:lnTo>
                      <a:lnTo>
                        <a:pt x="82" y="74"/>
                      </a:lnTo>
                      <a:lnTo>
                        <a:pt x="83" y="70"/>
                      </a:lnTo>
                      <a:lnTo>
                        <a:pt x="82" y="68"/>
                      </a:lnTo>
                      <a:lnTo>
                        <a:pt x="80" y="69"/>
                      </a:lnTo>
                      <a:lnTo>
                        <a:pt x="77" y="70"/>
                      </a:lnTo>
                      <a:lnTo>
                        <a:pt x="74" y="72"/>
                      </a:lnTo>
                      <a:lnTo>
                        <a:pt x="68" y="74"/>
                      </a:lnTo>
                      <a:lnTo>
                        <a:pt x="65" y="75"/>
                      </a:lnTo>
                      <a:lnTo>
                        <a:pt x="66" y="72"/>
                      </a:lnTo>
                      <a:lnTo>
                        <a:pt x="71" y="66"/>
                      </a:lnTo>
                      <a:lnTo>
                        <a:pt x="76" y="58"/>
                      </a:lnTo>
                      <a:lnTo>
                        <a:pt x="81" y="52"/>
                      </a:lnTo>
                      <a:lnTo>
                        <a:pt x="83" y="47"/>
                      </a:lnTo>
                      <a:lnTo>
                        <a:pt x="84" y="47"/>
                      </a:lnTo>
                      <a:lnTo>
                        <a:pt x="87" y="46"/>
                      </a:lnTo>
                      <a:lnTo>
                        <a:pt x="88" y="45"/>
                      </a:lnTo>
                      <a:lnTo>
                        <a:pt x="88" y="44"/>
                      </a:lnTo>
                      <a:lnTo>
                        <a:pt x="88" y="43"/>
                      </a:lnTo>
                      <a:lnTo>
                        <a:pt x="87" y="41"/>
                      </a:lnTo>
                      <a:lnTo>
                        <a:pt x="86" y="39"/>
                      </a:lnTo>
                      <a:lnTo>
                        <a:pt x="84" y="38"/>
                      </a:lnTo>
                      <a:lnTo>
                        <a:pt x="88" y="38"/>
                      </a:lnTo>
                      <a:lnTo>
                        <a:pt x="90" y="38"/>
                      </a:lnTo>
                      <a:lnTo>
                        <a:pt x="91" y="37"/>
                      </a:lnTo>
                      <a:lnTo>
                        <a:pt x="91" y="35"/>
                      </a:lnTo>
                      <a:lnTo>
                        <a:pt x="92" y="32"/>
                      </a:lnTo>
                      <a:lnTo>
                        <a:pt x="94" y="30"/>
                      </a:lnTo>
                      <a:lnTo>
                        <a:pt x="95" y="27"/>
                      </a:lnTo>
                      <a:lnTo>
                        <a:pt x="96" y="26"/>
                      </a:lnTo>
                      <a:lnTo>
                        <a:pt x="97" y="24"/>
                      </a:lnTo>
                      <a:lnTo>
                        <a:pt x="98" y="22"/>
                      </a:lnTo>
                      <a:lnTo>
                        <a:pt x="98" y="21"/>
                      </a:lnTo>
                      <a:lnTo>
                        <a:pt x="98" y="20"/>
                      </a:lnTo>
                      <a:lnTo>
                        <a:pt x="97" y="19"/>
                      </a:lnTo>
                      <a:lnTo>
                        <a:pt x="97" y="17"/>
                      </a:lnTo>
                      <a:lnTo>
                        <a:pt x="96" y="17"/>
                      </a:lnTo>
                      <a:lnTo>
                        <a:pt x="95" y="19"/>
                      </a:lnTo>
                      <a:lnTo>
                        <a:pt x="92" y="20"/>
                      </a:lnTo>
                      <a:lnTo>
                        <a:pt x="90" y="22"/>
                      </a:lnTo>
                      <a:lnTo>
                        <a:pt x="87" y="26"/>
                      </a:lnTo>
                      <a:lnTo>
                        <a:pt x="86" y="27"/>
                      </a:lnTo>
                      <a:lnTo>
                        <a:pt x="84" y="27"/>
                      </a:lnTo>
                      <a:lnTo>
                        <a:pt x="84" y="26"/>
                      </a:lnTo>
                      <a:lnTo>
                        <a:pt x="83" y="26"/>
                      </a:lnTo>
                      <a:lnTo>
                        <a:pt x="82" y="26"/>
                      </a:lnTo>
                      <a:lnTo>
                        <a:pt x="82" y="23"/>
                      </a:lnTo>
                      <a:lnTo>
                        <a:pt x="82" y="19"/>
                      </a:lnTo>
                      <a:lnTo>
                        <a:pt x="82" y="14"/>
                      </a:lnTo>
                      <a:lnTo>
                        <a:pt x="82" y="12"/>
                      </a:lnTo>
                      <a:lnTo>
                        <a:pt x="83" y="12"/>
                      </a:lnTo>
                      <a:lnTo>
                        <a:pt x="84" y="11"/>
                      </a:lnTo>
                      <a:lnTo>
                        <a:pt x="86" y="11"/>
                      </a:lnTo>
                      <a:lnTo>
                        <a:pt x="87" y="11"/>
                      </a:lnTo>
                      <a:lnTo>
                        <a:pt x="87" y="9"/>
                      </a:lnTo>
                      <a:lnTo>
                        <a:pt x="88" y="8"/>
                      </a:lnTo>
                      <a:lnTo>
                        <a:pt x="88" y="7"/>
                      </a:lnTo>
                      <a:lnTo>
                        <a:pt x="88" y="6"/>
                      </a:lnTo>
                      <a:lnTo>
                        <a:pt x="91" y="7"/>
                      </a:lnTo>
                      <a:lnTo>
                        <a:pt x="94" y="8"/>
                      </a:lnTo>
                      <a:lnTo>
                        <a:pt x="96" y="9"/>
                      </a:lnTo>
                      <a:lnTo>
                        <a:pt x="97" y="11"/>
                      </a:lnTo>
                      <a:lnTo>
                        <a:pt x="98" y="8"/>
                      </a:lnTo>
                      <a:lnTo>
                        <a:pt x="98" y="5"/>
                      </a:lnTo>
                      <a:lnTo>
                        <a:pt x="98" y="3"/>
                      </a:lnTo>
                      <a:lnTo>
                        <a:pt x="98" y="0"/>
                      </a:lnTo>
                      <a:lnTo>
                        <a:pt x="98" y="4"/>
                      </a:lnTo>
                      <a:lnTo>
                        <a:pt x="98" y="8"/>
                      </a:lnTo>
                      <a:lnTo>
                        <a:pt x="98" y="12"/>
                      </a:lnTo>
                      <a:lnTo>
                        <a:pt x="99" y="14"/>
                      </a:lnTo>
                      <a:lnTo>
                        <a:pt x="99" y="13"/>
                      </a:lnTo>
                      <a:lnTo>
                        <a:pt x="100" y="12"/>
                      </a:lnTo>
                      <a:lnTo>
                        <a:pt x="102" y="11"/>
                      </a:lnTo>
                      <a:close/>
                    </a:path>
                  </a:pathLst>
                </a:custGeom>
                <a:noFill/>
                <a:ln w="9525">
                  <a:solidFill>
                    <a:srgbClr val="004250"/>
                  </a:solidFill>
                  <a:round/>
                </a:ln>
              </p:spPr>
              <p:txBody>
                <a:bodyPr/>
                <a:lstStyle/>
                <a:p>
                  <a:endParaRPr lang="zh-CN" altLang="en-US" sz="100">
                    <a:solidFill>
                      <a:schemeClr val="tx1"/>
                    </a:solidFill>
                  </a:endParaRPr>
                </a:p>
              </p:txBody>
            </p:sp>
            <p:sp>
              <p:nvSpPr>
                <p:cNvPr id="452" name="Freeform 183"/>
                <p:cNvSpPr>
                  <a:spLocks noChangeAspect="1"/>
                </p:cNvSpPr>
                <p:nvPr/>
              </p:nvSpPr>
              <p:spPr bwMode="auto">
                <a:xfrm>
                  <a:off x="5388" y="2105"/>
                  <a:ext cx="17" cy="4"/>
                </a:xfrm>
                <a:custGeom>
                  <a:avLst/>
                  <a:gdLst>
                    <a:gd name="T0" fmla="*/ 0 w 38"/>
                    <a:gd name="T1" fmla="*/ 0 h 11"/>
                    <a:gd name="T2" fmla="*/ 0 w 38"/>
                    <a:gd name="T3" fmla="*/ 0 h 11"/>
                    <a:gd name="T4" fmla="*/ 0 w 38"/>
                    <a:gd name="T5" fmla="*/ 0 h 11"/>
                    <a:gd name="T6" fmla="*/ 0 w 38"/>
                    <a:gd name="T7" fmla="*/ 0 h 11"/>
                    <a:gd name="T8" fmla="*/ 0 w 38"/>
                    <a:gd name="T9" fmla="*/ 0 h 11"/>
                    <a:gd name="T10" fmla="*/ 0 w 38"/>
                    <a:gd name="T11" fmla="*/ 0 h 11"/>
                    <a:gd name="T12" fmla="*/ 0 w 38"/>
                    <a:gd name="T13" fmla="*/ 0 h 11"/>
                    <a:gd name="T14" fmla="*/ 0 w 38"/>
                    <a:gd name="T15" fmla="*/ 0 h 11"/>
                    <a:gd name="T16" fmla="*/ 0 w 38"/>
                    <a:gd name="T17" fmla="*/ 0 h 11"/>
                    <a:gd name="T18" fmla="*/ 0 w 38"/>
                    <a:gd name="T19" fmla="*/ 0 h 11"/>
                    <a:gd name="T20" fmla="*/ 0 w 38"/>
                    <a:gd name="T21" fmla="*/ 0 h 11"/>
                    <a:gd name="T22" fmla="*/ 0 w 38"/>
                    <a:gd name="T23" fmla="*/ 0 h 11"/>
                    <a:gd name="T24" fmla="*/ 0 w 38"/>
                    <a:gd name="T25" fmla="*/ 0 h 11"/>
                    <a:gd name="T26" fmla="*/ 0 w 38"/>
                    <a:gd name="T27" fmla="*/ 0 h 11"/>
                    <a:gd name="T28" fmla="*/ 0 w 38"/>
                    <a:gd name="T29" fmla="*/ 0 h 11"/>
                    <a:gd name="T30" fmla="*/ 0 w 38"/>
                    <a:gd name="T31" fmla="*/ 0 h 11"/>
                    <a:gd name="T32" fmla="*/ 0 w 38"/>
                    <a:gd name="T33" fmla="*/ 0 h 11"/>
                    <a:gd name="T34" fmla="*/ 0 w 38"/>
                    <a:gd name="T35" fmla="*/ 0 h 11"/>
                    <a:gd name="T36" fmla="*/ 0 w 38"/>
                    <a:gd name="T37" fmla="*/ 0 h 11"/>
                    <a:gd name="T38" fmla="*/ 0 w 38"/>
                    <a:gd name="T39" fmla="*/ 0 h 11"/>
                    <a:gd name="T40" fmla="*/ 0 w 38"/>
                    <a:gd name="T41" fmla="*/ 0 h 11"/>
                    <a:gd name="T42" fmla="*/ 0 w 38"/>
                    <a:gd name="T43" fmla="*/ 0 h 11"/>
                    <a:gd name="T44" fmla="*/ 0 w 38"/>
                    <a:gd name="T45" fmla="*/ 0 h 11"/>
                    <a:gd name="T46" fmla="*/ 0 w 38"/>
                    <a:gd name="T47" fmla="*/ 0 h 11"/>
                    <a:gd name="T48" fmla="*/ 0 w 38"/>
                    <a:gd name="T49" fmla="*/ 0 h 11"/>
                    <a:gd name="T50" fmla="*/ 0 w 38"/>
                    <a:gd name="T51" fmla="*/ 0 h 11"/>
                    <a:gd name="T52" fmla="*/ 0 w 38"/>
                    <a:gd name="T53" fmla="*/ 0 h 11"/>
                    <a:gd name="T54" fmla="*/ 0 w 38"/>
                    <a:gd name="T55" fmla="*/ 0 h 11"/>
                    <a:gd name="T56" fmla="*/ 0 w 38"/>
                    <a:gd name="T57" fmla="*/ 0 h 11"/>
                    <a:gd name="T58" fmla="*/ 0 w 38"/>
                    <a:gd name="T59" fmla="*/ 0 h 11"/>
                    <a:gd name="T60" fmla="*/ 0 w 38"/>
                    <a:gd name="T61" fmla="*/ 0 h 11"/>
                    <a:gd name="T62" fmla="*/ 0 w 38"/>
                    <a:gd name="T63" fmla="*/ 0 h 11"/>
                    <a:gd name="T64" fmla="*/ 0 w 38"/>
                    <a:gd name="T65" fmla="*/ 0 h 11"/>
                    <a:gd name="T66" fmla="*/ 0 w 38"/>
                    <a:gd name="T67" fmla="*/ 0 h 11"/>
                    <a:gd name="T68" fmla="*/ 0 w 38"/>
                    <a:gd name="T69" fmla="*/ 0 h 11"/>
                    <a:gd name="T70" fmla="*/ 0 w 38"/>
                    <a:gd name="T71" fmla="*/ 0 h 11"/>
                    <a:gd name="T72" fmla="*/ 0 w 38"/>
                    <a:gd name="T73" fmla="*/ 0 h 11"/>
                    <a:gd name="T74" fmla="*/ 0 w 38"/>
                    <a:gd name="T75" fmla="*/ 0 h 11"/>
                    <a:gd name="T76" fmla="*/ 0 w 38"/>
                    <a:gd name="T77" fmla="*/ 0 h 11"/>
                    <a:gd name="T78" fmla="*/ 0 w 38"/>
                    <a:gd name="T79" fmla="*/ 0 h 11"/>
                    <a:gd name="T80" fmla="*/ 0 w 38"/>
                    <a:gd name="T81" fmla="*/ 0 h 11"/>
                    <a:gd name="T82" fmla="*/ 0 w 38"/>
                    <a:gd name="T83" fmla="*/ 0 h 11"/>
                    <a:gd name="T84" fmla="*/ 0 w 38"/>
                    <a:gd name="T85" fmla="*/ 0 h 11"/>
                    <a:gd name="T86" fmla="*/ 0 w 38"/>
                    <a:gd name="T87" fmla="*/ 0 h 11"/>
                    <a:gd name="T88" fmla="*/ 0 w 38"/>
                    <a:gd name="T89" fmla="*/ 0 h 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8"/>
                    <a:gd name="T136" fmla="*/ 0 h 11"/>
                    <a:gd name="T137" fmla="*/ 38 w 38"/>
                    <a:gd name="T138" fmla="*/ 11 h 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8" h="11">
                      <a:moveTo>
                        <a:pt x="31" y="4"/>
                      </a:moveTo>
                      <a:lnTo>
                        <a:pt x="34" y="6"/>
                      </a:lnTo>
                      <a:lnTo>
                        <a:pt x="35" y="7"/>
                      </a:lnTo>
                      <a:lnTo>
                        <a:pt x="37" y="9"/>
                      </a:lnTo>
                      <a:lnTo>
                        <a:pt x="38" y="11"/>
                      </a:lnTo>
                      <a:lnTo>
                        <a:pt x="36" y="9"/>
                      </a:lnTo>
                      <a:lnTo>
                        <a:pt x="35" y="9"/>
                      </a:lnTo>
                      <a:lnTo>
                        <a:pt x="33" y="9"/>
                      </a:lnTo>
                      <a:lnTo>
                        <a:pt x="31" y="11"/>
                      </a:lnTo>
                      <a:lnTo>
                        <a:pt x="30" y="9"/>
                      </a:lnTo>
                      <a:lnTo>
                        <a:pt x="29" y="8"/>
                      </a:lnTo>
                      <a:lnTo>
                        <a:pt x="28" y="7"/>
                      </a:lnTo>
                      <a:lnTo>
                        <a:pt x="27" y="7"/>
                      </a:lnTo>
                      <a:lnTo>
                        <a:pt x="23" y="7"/>
                      </a:lnTo>
                      <a:lnTo>
                        <a:pt x="20" y="7"/>
                      </a:lnTo>
                      <a:lnTo>
                        <a:pt x="15" y="7"/>
                      </a:lnTo>
                      <a:lnTo>
                        <a:pt x="12" y="7"/>
                      </a:lnTo>
                      <a:lnTo>
                        <a:pt x="11" y="8"/>
                      </a:lnTo>
                      <a:lnTo>
                        <a:pt x="11" y="9"/>
                      </a:lnTo>
                      <a:lnTo>
                        <a:pt x="11" y="11"/>
                      </a:lnTo>
                      <a:lnTo>
                        <a:pt x="8" y="9"/>
                      </a:lnTo>
                      <a:lnTo>
                        <a:pt x="7" y="9"/>
                      </a:lnTo>
                      <a:lnTo>
                        <a:pt x="5" y="9"/>
                      </a:lnTo>
                      <a:lnTo>
                        <a:pt x="4" y="8"/>
                      </a:lnTo>
                      <a:lnTo>
                        <a:pt x="3" y="7"/>
                      </a:lnTo>
                      <a:lnTo>
                        <a:pt x="2" y="6"/>
                      </a:lnTo>
                      <a:lnTo>
                        <a:pt x="0" y="4"/>
                      </a:lnTo>
                      <a:lnTo>
                        <a:pt x="0" y="2"/>
                      </a:lnTo>
                      <a:lnTo>
                        <a:pt x="2" y="1"/>
                      </a:lnTo>
                      <a:lnTo>
                        <a:pt x="4" y="1"/>
                      </a:lnTo>
                      <a:lnTo>
                        <a:pt x="5" y="0"/>
                      </a:lnTo>
                      <a:lnTo>
                        <a:pt x="6" y="0"/>
                      </a:lnTo>
                      <a:lnTo>
                        <a:pt x="8" y="0"/>
                      </a:lnTo>
                      <a:lnTo>
                        <a:pt x="11" y="0"/>
                      </a:lnTo>
                      <a:lnTo>
                        <a:pt x="14" y="0"/>
                      </a:lnTo>
                      <a:lnTo>
                        <a:pt x="18" y="0"/>
                      </a:lnTo>
                      <a:lnTo>
                        <a:pt x="20" y="0"/>
                      </a:lnTo>
                      <a:lnTo>
                        <a:pt x="23" y="1"/>
                      </a:lnTo>
                      <a:lnTo>
                        <a:pt x="26" y="1"/>
                      </a:lnTo>
                      <a:lnTo>
                        <a:pt x="29" y="2"/>
                      </a:lnTo>
                      <a:lnTo>
                        <a:pt x="30" y="2"/>
                      </a:lnTo>
                      <a:lnTo>
                        <a:pt x="31" y="4"/>
                      </a:lnTo>
                      <a:close/>
                    </a:path>
                  </a:pathLst>
                </a:custGeom>
                <a:noFill/>
                <a:ln w="9525">
                  <a:solidFill>
                    <a:srgbClr val="004250"/>
                  </a:solidFill>
                  <a:round/>
                </a:ln>
              </p:spPr>
              <p:txBody>
                <a:bodyPr/>
                <a:lstStyle/>
                <a:p>
                  <a:endParaRPr lang="zh-CN" altLang="en-US" sz="100">
                    <a:solidFill>
                      <a:schemeClr val="tx1"/>
                    </a:solidFill>
                  </a:endParaRPr>
                </a:p>
              </p:txBody>
            </p:sp>
            <p:sp>
              <p:nvSpPr>
                <p:cNvPr id="453" name="Freeform 184"/>
                <p:cNvSpPr>
                  <a:spLocks noChangeAspect="1"/>
                </p:cNvSpPr>
                <p:nvPr/>
              </p:nvSpPr>
              <p:spPr bwMode="auto">
                <a:xfrm>
                  <a:off x="5391" y="2109"/>
                  <a:ext cx="12" cy="4"/>
                </a:xfrm>
                <a:custGeom>
                  <a:avLst/>
                  <a:gdLst>
                    <a:gd name="T0" fmla="*/ 0 w 27"/>
                    <a:gd name="T1" fmla="*/ 0 h 8"/>
                    <a:gd name="T2" fmla="*/ 0 w 27"/>
                    <a:gd name="T3" fmla="*/ 1 h 8"/>
                    <a:gd name="T4" fmla="*/ 0 w 27"/>
                    <a:gd name="T5" fmla="*/ 1 h 8"/>
                    <a:gd name="T6" fmla="*/ 0 w 27"/>
                    <a:gd name="T7" fmla="*/ 1 h 8"/>
                    <a:gd name="T8" fmla="*/ 0 w 27"/>
                    <a:gd name="T9" fmla="*/ 1 h 8"/>
                    <a:gd name="T10" fmla="*/ 0 w 27"/>
                    <a:gd name="T11" fmla="*/ 1 h 8"/>
                    <a:gd name="T12" fmla="*/ 0 w 27"/>
                    <a:gd name="T13" fmla="*/ 1 h 8"/>
                    <a:gd name="T14" fmla="*/ 0 w 27"/>
                    <a:gd name="T15" fmla="*/ 1 h 8"/>
                    <a:gd name="T16" fmla="*/ 0 w 27"/>
                    <a:gd name="T17" fmla="*/ 1 h 8"/>
                    <a:gd name="T18" fmla="*/ 0 w 27"/>
                    <a:gd name="T19" fmla="*/ 1 h 8"/>
                    <a:gd name="T20" fmla="*/ 0 w 27"/>
                    <a:gd name="T21" fmla="*/ 1 h 8"/>
                    <a:gd name="T22" fmla="*/ 0 w 27"/>
                    <a:gd name="T23" fmla="*/ 1 h 8"/>
                    <a:gd name="T24" fmla="*/ 0 w 27"/>
                    <a:gd name="T25" fmla="*/ 1 h 8"/>
                    <a:gd name="T26" fmla="*/ 0 w 27"/>
                    <a:gd name="T27" fmla="*/ 1 h 8"/>
                    <a:gd name="T28" fmla="*/ 0 w 27"/>
                    <a:gd name="T29" fmla="*/ 1 h 8"/>
                    <a:gd name="T30" fmla="*/ 0 w 27"/>
                    <a:gd name="T31" fmla="*/ 1 h 8"/>
                    <a:gd name="T32" fmla="*/ 0 w 27"/>
                    <a:gd name="T33" fmla="*/ 1 h 8"/>
                    <a:gd name="T34" fmla="*/ 0 w 27"/>
                    <a:gd name="T35" fmla="*/ 1 h 8"/>
                    <a:gd name="T36" fmla="*/ 0 w 27"/>
                    <a:gd name="T37" fmla="*/ 1 h 8"/>
                    <a:gd name="T38" fmla="*/ 0 w 27"/>
                    <a:gd name="T39" fmla="*/ 1 h 8"/>
                    <a:gd name="T40" fmla="*/ 0 w 27"/>
                    <a:gd name="T41" fmla="*/ 1 h 8"/>
                    <a:gd name="T42" fmla="*/ 0 w 27"/>
                    <a:gd name="T43" fmla="*/ 1 h 8"/>
                    <a:gd name="T44" fmla="*/ 0 w 27"/>
                    <a:gd name="T45" fmla="*/ 1 h 8"/>
                    <a:gd name="T46" fmla="*/ 0 w 27"/>
                    <a:gd name="T47" fmla="*/ 1 h 8"/>
                    <a:gd name="T48" fmla="*/ 0 w 27"/>
                    <a:gd name="T49" fmla="*/ 1 h 8"/>
                    <a:gd name="T50" fmla="*/ 0 w 27"/>
                    <a:gd name="T51" fmla="*/ 1 h 8"/>
                    <a:gd name="T52" fmla="*/ 0 w 27"/>
                    <a:gd name="T53" fmla="*/ 1 h 8"/>
                    <a:gd name="T54" fmla="*/ 0 w 27"/>
                    <a:gd name="T55" fmla="*/ 1 h 8"/>
                    <a:gd name="T56" fmla="*/ 0 w 27"/>
                    <a:gd name="T57" fmla="*/ 1 h 8"/>
                    <a:gd name="T58" fmla="*/ 0 w 27"/>
                    <a:gd name="T59" fmla="*/ 1 h 8"/>
                    <a:gd name="T60" fmla="*/ 0 w 27"/>
                    <a:gd name="T61" fmla="*/ 1 h 8"/>
                    <a:gd name="T62" fmla="*/ 0 w 27"/>
                    <a:gd name="T63" fmla="*/ 1 h 8"/>
                    <a:gd name="T64" fmla="*/ 0 w 27"/>
                    <a:gd name="T65" fmla="*/ 0 h 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
                    <a:gd name="T101" fmla="*/ 27 w 27"/>
                    <a:gd name="T102" fmla="*/ 8 h 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
                      <a:moveTo>
                        <a:pt x="3" y="0"/>
                      </a:moveTo>
                      <a:lnTo>
                        <a:pt x="6" y="1"/>
                      </a:lnTo>
                      <a:lnTo>
                        <a:pt x="10" y="1"/>
                      </a:lnTo>
                      <a:lnTo>
                        <a:pt x="13" y="1"/>
                      </a:lnTo>
                      <a:lnTo>
                        <a:pt x="15" y="1"/>
                      </a:lnTo>
                      <a:lnTo>
                        <a:pt x="18" y="2"/>
                      </a:lnTo>
                      <a:lnTo>
                        <a:pt x="21" y="4"/>
                      </a:lnTo>
                      <a:lnTo>
                        <a:pt x="25" y="5"/>
                      </a:lnTo>
                      <a:lnTo>
                        <a:pt x="27" y="6"/>
                      </a:lnTo>
                      <a:lnTo>
                        <a:pt x="26" y="6"/>
                      </a:lnTo>
                      <a:lnTo>
                        <a:pt x="25" y="6"/>
                      </a:lnTo>
                      <a:lnTo>
                        <a:pt x="23" y="8"/>
                      </a:lnTo>
                      <a:lnTo>
                        <a:pt x="22" y="8"/>
                      </a:lnTo>
                      <a:lnTo>
                        <a:pt x="21" y="6"/>
                      </a:lnTo>
                      <a:lnTo>
                        <a:pt x="20" y="6"/>
                      </a:lnTo>
                      <a:lnTo>
                        <a:pt x="19" y="6"/>
                      </a:lnTo>
                      <a:lnTo>
                        <a:pt x="18" y="5"/>
                      </a:lnTo>
                      <a:lnTo>
                        <a:pt x="17" y="6"/>
                      </a:lnTo>
                      <a:lnTo>
                        <a:pt x="13" y="6"/>
                      </a:lnTo>
                      <a:lnTo>
                        <a:pt x="11" y="6"/>
                      </a:lnTo>
                      <a:lnTo>
                        <a:pt x="8" y="5"/>
                      </a:lnTo>
                      <a:lnTo>
                        <a:pt x="7" y="5"/>
                      </a:lnTo>
                      <a:lnTo>
                        <a:pt x="7" y="4"/>
                      </a:lnTo>
                      <a:lnTo>
                        <a:pt x="6" y="4"/>
                      </a:lnTo>
                      <a:lnTo>
                        <a:pt x="5" y="4"/>
                      </a:lnTo>
                      <a:lnTo>
                        <a:pt x="4" y="4"/>
                      </a:lnTo>
                      <a:lnTo>
                        <a:pt x="2" y="4"/>
                      </a:lnTo>
                      <a:lnTo>
                        <a:pt x="0" y="4"/>
                      </a:lnTo>
                      <a:lnTo>
                        <a:pt x="2" y="3"/>
                      </a:lnTo>
                      <a:lnTo>
                        <a:pt x="3" y="2"/>
                      </a:lnTo>
                      <a:lnTo>
                        <a:pt x="3" y="1"/>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454" name="Freeform 185"/>
                <p:cNvSpPr>
                  <a:spLocks noChangeAspect="1"/>
                </p:cNvSpPr>
                <p:nvPr/>
              </p:nvSpPr>
              <p:spPr bwMode="auto">
                <a:xfrm>
                  <a:off x="5392" y="2113"/>
                  <a:ext cx="9" cy="3"/>
                </a:xfrm>
                <a:custGeom>
                  <a:avLst/>
                  <a:gdLst>
                    <a:gd name="T0" fmla="*/ 0 w 19"/>
                    <a:gd name="T1" fmla="*/ 1 h 6"/>
                    <a:gd name="T2" fmla="*/ 0 w 19"/>
                    <a:gd name="T3" fmla="*/ 1 h 6"/>
                    <a:gd name="T4" fmla="*/ 0 w 19"/>
                    <a:gd name="T5" fmla="*/ 1 h 6"/>
                    <a:gd name="T6" fmla="*/ 0 w 19"/>
                    <a:gd name="T7" fmla="*/ 1 h 6"/>
                    <a:gd name="T8" fmla="*/ 0 w 19"/>
                    <a:gd name="T9" fmla="*/ 1 h 6"/>
                    <a:gd name="T10" fmla="*/ 0 w 19"/>
                    <a:gd name="T11" fmla="*/ 1 h 6"/>
                    <a:gd name="T12" fmla="*/ 0 w 19"/>
                    <a:gd name="T13" fmla="*/ 1 h 6"/>
                    <a:gd name="T14" fmla="*/ 0 w 19"/>
                    <a:gd name="T15" fmla="*/ 1 h 6"/>
                    <a:gd name="T16" fmla="*/ 0 w 19"/>
                    <a:gd name="T17" fmla="*/ 0 h 6"/>
                    <a:gd name="T18" fmla="*/ 0 w 19"/>
                    <a:gd name="T19" fmla="*/ 1 h 6"/>
                    <a:gd name="T20" fmla="*/ 0 w 19"/>
                    <a:gd name="T21" fmla="*/ 1 h 6"/>
                    <a:gd name="T22" fmla="*/ 0 w 19"/>
                    <a:gd name="T23" fmla="*/ 1 h 6"/>
                    <a:gd name="T24" fmla="*/ 0 w 19"/>
                    <a:gd name="T25" fmla="*/ 1 h 6"/>
                    <a:gd name="T26" fmla="*/ 0 w 19"/>
                    <a:gd name="T27" fmla="*/ 1 h 6"/>
                    <a:gd name="T28" fmla="*/ 0 w 19"/>
                    <a:gd name="T29" fmla="*/ 1 h 6"/>
                    <a:gd name="T30" fmla="*/ 0 w 19"/>
                    <a:gd name="T31" fmla="*/ 1 h 6"/>
                    <a:gd name="T32" fmla="*/ 0 w 19"/>
                    <a:gd name="T33" fmla="*/ 1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6"/>
                    <a:gd name="T53" fmla="*/ 19 w 19"/>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6">
                      <a:moveTo>
                        <a:pt x="0" y="1"/>
                      </a:moveTo>
                      <a:lnTo>
                        <a:pt x="2" y="3"/>
                      </a:lnTo>
                      <a:lnTo>
                        <a:pt x="4" y="5"/>
                      </a:lnTo>
                      <a:lnTo>
                        <a:pt x="7" y="6"/>
                      </a:lnTo>
                      <a:lnTo>
                        <a:pt x="9" y="6"/>
                      </a:lnTo>
                      <a:lnTo>
                        <a:pt x="11" y="5"/>
                      </a:lnTo>
                      <a:lnTo>
                        <a:pt x="15" y="4"/>
                      </a:lnTo>
                      <a:lnTo>
                        <a:pt x="17" y="2"/>
                      </a:lnTo>
                      <a:lnTo>
                        <a:pt x="19" y="0"/>
                      </a:lnTo>
                      <a:lnTo>
                        <a:pt x="18" y="1"/>
                      </a:lnTo>
                      <a:lnTo>
                        <a:pt x="16" y="2"/>
                      </a:lnTo>
                      <a:lnTo>
                        <a:pt x="15" y="3"/>
                      </a:lnTo>
                      <a:lnTo>
                        <a:pt x="12" y="3"/>
                      </a:lnTo>
                      <a:lnTo>
                        <a:pt x="10" y="3"/>
                      </a:lnTo>
                      <a:lnTo>
                        <a:pt x="7" y="3"/>
                      </a:lnTo>
                      <a:lnTo>
                        <a:pt x="2" y="2"/>
                      </a:lnTo>
                      <a:lnTo>
                        <a:pt x="0" y="1"/>
                      </a:lnTo>
                      <a:close/>
                    </a:path>
                  </a:pathLst>
                </a:custGeom>
                <a:noFill/>
                <a:ln w="9525">
                  <a:solidFill>
                    <a:srgbClr val="004250"/>
                  </a:solidFill>
                  <a:round/>
                </a:ln>
              </p:spPr>
              <p:txBody>
                <a:bodyPr/>
                <a:lstStyle/>
                <a:p>
                  <a:endParaRPr lang="zh-CN" altLang="en-US" sz="100">
                    <a:solidFill>
                      <a:schemeClr val="tx1"/>
                    </a:solidFill>
                  </a:endParaRPr>
                </a:p>
              </p:txBody>
            </p:sp>
            <p:sp>
              <p:nvSpPr>
                <p:cNvPr id="455" name="Freeform 186"/>
                <p:cNvSpPr>
                  <a:spLocks noChangeAspect="1"/>
                </p:cNvSpPr>
                <p:nvPr/>
              </p:nvSpPr>
              <p:spPr bwMode="auto">
                <a:xfrm>
                  <a:off x="5425" y="2120"/>
                  <a:ext cx="5" cy="6"/>
                </a:xfrm>
                <a:custGeom>
                  <a:avLst/>
                  <a:gdLst>
                    <a:gd name="T0" fmla="*/ 1 w 10"/>
                    <a:gd name="T1" fmla="*/ 0 h 14"/>
                    <a:gd name="T2" fmla="*/ 1 w 10"/>
                    <a:gd name="T3" fmla="*/ 0 h 14"/>
                    <a:gd name="T4" fmla="*/ 1 w 10"/>
                    <a:gd name="T5" fmla="*/ 0 h 14"/>
                    <a:gd name="T6" fmla="*/ 1 w 10"/>
                    <a:gd name="T7" fmla="*/ 0 h 14"/>
                    <a:gd name="T8" fmla="*/ 1 w 10"/>
                    <a:gd name="T9" fmla="*/ 0 h 14"/>
                    <a:gd name="T10" fmla="*/ 1 w 10"/>
                    <a:gd name="T11" fmla="*/ 0 h 14"/>
                    <a:gd name="T12" fmla="*/ 0 w 10"/>
                    <a:gd name="T13" fmla="*/ 0 h 14"/>
                    <a:gd name="T14" fmla="*/ 0 w 10"/>
                    <a:gd name="T15" fmla="*/ 0 h 14"/>
                    <a:gd name="T16" fmla="*/ 0 w 10"/>
                    <a:gd name="T17" fmla="*/ 0 h 14"/>
                    <a:gd name="T18" fmla="*/ 0 w 10"/>
                    <a:gd name="T19" fmla="*/ 0 h 14"/>
                    <a:gd name="T20" fmla="*/ 1 w 10"/>
                    <a:gd name="T21" fmla="*/ 0 h 14"/>
                    <a:gd name="T22" fmla="*/ 1 w 10"/>
                    <a:gd name="T23" fmla="*/ 0 h 14"/>
                    <a:gd name="T24" fmla="*/ 1 w 10"/>
                    <a:gd name="T25" fmla="*/ 0 h 14"/>
                    <a:gd name="T26" fmla="*/ 1 w 10"/>
                    <a:gd name="T27" fmla="*/ 0 h 14"/>
                    <a:gd name="T28" fmla="*/ 1 w 10"/>
                    <a:gd name="T29" fmla="*/ 0 h 14"/>
                    <a:gd name="T30" fmla="*/ 1 w 10"/>
                    <a:gd name="T31" fmla="*/ 0 h 14"/>
                    <a:gd name="T32" fmla="*/ 1 w 10"/>
                    <a:gd name="T33" fmla="*/ 0 h 14"/>
                    <a:gd name="T34" fmla="*/ 1 w 10"/>
                    <a:gd name="T35" fmla="*/ 0 h 14"/>
                    <a:gd name="T36" fmla="*/ 1 w 10"/>
                    <a:gd name="T37" fmla="*/ 0 h 14"/>
                    <a:gd name="T38" fmla="*/ 1 w 10"/>
                    <a:gd name="T39" fmla="*/ 0 h 14"/>
                    <a:gd name="T40" fmla="*/ 1 w 10"/>
                    <a:gd name="T41" fmla="*/ 0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4"/>
                    <a:gd name="T65" fmla="*/ 10 w 10"/>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4">
                      <a:moveTo>
                        <a:pt x="5" y="7"/>
                      </a:moveTo>
                      <a:lnTo>
                        <a:pt x="5" y="4"/>
                      </a:lnTo>
                      <a:lnTo>
                        <a:pt x="5" y="1"/>
                      </a:lnTo>
                      <a:lnTo>
                        <a:pt x="4" y="0"/>
                      </a:lnTo>
                      <a:lnTo>
                        <a:pt x="3" y="0"/>
                      </a:lnTo>
                      <a:lnTo>
                        <a:pt x="1" y="0"/>
                      </a:lnTo>
                      <a:lnTo>
                        <a:pt x="0" y="1"/>
                      </a:lnTo>
                      <a:lnTo>
                        <a:pt x="0" y="3"/>
                      </a:lnTo>
                      <a:lnTo>
                        <a:pt x="0" y="4"/>
                      </a:lnTo>
                      <a:lnTo>
                        <a:pt x="0" y="5"/>
                      </a:lnTo>
                      <a:lnTo>
                        <a:pt x="1" y="8"/>
                      </a:lnTo>
                      <a:lnTo>
                        <a:pt x="3" y="10"/>
                      </a:lnTo>
                      <a:lnTo>
                        <a:pt x="5" y="12"/>
                      </a:lnTo>
                      <a:lnTo>
                        <a:pt x="8" y="14"/>
                      </a:lnTo>
                      <a:lnTo>
                        <a:pt x="9" y="14"/>
                      </a:lnTo>
                      <a:lnTo>
                        <a:pt x="10" y="12"/>
                      </a:lnTo>
                      <a:lnTo>
                        <a:pt x="9" y="11"/>
                      </a:lnTo>
                      <a:lnTo>
                        <a:pt x="8" y="10"/>
                      </a:lnTo>
                      <a:lnTo>
                        <a:pt x="6" y="9"/>
                      </a:lnTo>
                      <a:lnTo>
                        <a:pt x="6" y="8"/>
                      </a:lnTo>
                      <a:lnTo>
                        <a:pt x="5" y="7"/>
                      </a:lnTo>
                      <a:close/>
                    </a:path>
                  </a:pathLst>
                </a:custGeom>
                <a:noFill/>
                <a:ln w="9525">
                  <a:solidFill>
                    <a:srgbClr val="004250"/>
                  </a:solidFill>
                  <a:round/>
                </a:ln>
              </p:spPr>
              <p:txBody>
                <a:bodyPr/>
                <a:lstStyle/>
                <a:p>
                  <a:endParaRPr lang="zh-CN" altLang="en-US" sz="100">
                    <a:solidFill>
                      <a:schemeClr val="tx1"/>
                    </a:solidFill>
                  </a:endParaRPr>
                </a:p>
              </p:txBody>
            </p:sp>
            <p:sp>
              <p:nvSpPr>
                <p:cNvPr id="456" name="Freeform 187"/>
                <p:cNvSpPr>
                  <a:spLocks noChangeAspect="1"/>
                </p:cNvSpPr>
                <p:nvPr/>
              </p:nvSpPr>
              <p:spPr bwMode="auto">
                <a:xfrm>
                  <a:off x="5435" y="2070"/>
                  <a:ext cx="22" cy="24"/>
                </a:xfrm>
                <a:custGeom>
                  <a:avLst/>
                  <a:gdLst>
                    <a:gd name="T0" fmla="*/ 0 w 49"/>
                    <a:gd name="T1" fmla="*/ 0 h 53"/>
                    <a:gd name="T2" fmla="*/ 0 w 49"/>
                    <a:gd name="T3" fmla="*/ 0 h 53"/>
                    <a:gd name="T4" fmla="*/ 0 w 49"/>
                    <a:gd name="T5" fmla="*/ 0 h 53"/>
                    <a:gd name="T6" fmla="*/ 0 w 49"/>
                    <a:gd name="T7" fmla="*/ 0 h 53"/>
                    <a:gd name="T8" fmla="*/ 0 w 49"/>
                    <a:gd name="T9" fmla="*/ 0 h 53"/>
                    <a:gd name="T10" fmla="*/ 0 w 49"/>
                    <a:gd name="T11" fmla="*/ 0 h 53"/>
                    <a:gd name="T12" fmla="*/ 0 w 49"/>
                    <a:gd name="T13" fmla="*/ 0 h 53"/>
                    <a:gd name="T14" fmla="*/ 0 w 49"/>
                    <a:gd name="T15" fmla="*/ 0 h 53"/>
                    <a:gd name="T16" fmla="*/ 0 w 49"/>
                    <a:gd name="T17" fmla="*/ 0 h 53"/>
                    <a:gd name="T18" fmla="*/ 0 w 49"/>
                    <a:gd name="T19" fmla="*/ 0 h 53"/>
                    <a:gd name="T20" fmla="*/ 0 w 49"/>
                    <a:gd name="T21" fmla="*/ 0 h 53"/>
                    <a:gd name="T22" fmla="*/ 0 w 49"/>
                    <a:gd name="T23" fmla="*/ 0 h 53"/>
                    <a:gd name="T24" fmla="*/ 0 w 49"/>
                    <a:gd name="T25" fmla="*/ 0 h 53"/>
                    <a:gd name="T26" fmla="*/ 0 w 49"/>
                    <a:gd name="T27" fmla="*/ 0 h 53"/>
                    <a:gd name="T28" fmla="*/ 0 w 49"/>
                    <a:gd name="T29" fmla="*/ 0 h 53"/>
                    <a:gd name="T30" fmla="*/ 0 w 49"/>
                    <a:gd name="T31" fmla="*/ 0 h 53"/>
                    <a:gd name="T32" fmla="*/ 0 w 49"/>
                    <a:gd name="T33" fmla="*/ 0 h 53"/>
                    <a:gd name="T34" fmla="*/ 0 w 49"/>
                    <a:gd name="T35" fmla="*/ 0 h 53"/>
                    <a:gd name="T36" fmla="*/ 0 w 49"/>
                    <a:gd name="T37" fmla="*/ 0 h 53"/>
                    <a:gd name="T38" fmla="*/ 0 w 49"/>
                    <a:gd name="T39" fmla="*/ 0 h 53"/>
                    <a:gd name="T40" fmla="*/ 0 w 49"/>
                    <a:gd name="T41" fmla="*/ 0 h 53"/>
                    <a:gd name="T42" fmla="*/ 0 w 49"/>
                    <a:gd name="T43" fmla="*/ 0 h 53"/>
                    <a:gd name="T44" fmla="*/ 0 w 49"/>
                    <a:gd name="T45" fmla="*/ 0 h 53"/>
                    <a:gd name="T46" fmla="*/ 0 w 49"/>
                    <a:gd name="T47" fmla="*/ 0 h 53"/>
                    <a:gd name="T48" fmla="*/ 0 w 49"/>
                    <a:gd name="T49" fmla="*/ 0 h 53"/>
                    <a:gd name="T50" fmla="*/ 0 w 49"/>
                    <a:gd name="T51" fmla="*/ 0 h 53"/>
                    <a:gd name="T52" fmla="*/ 0 w 49"/>
                    <a:gd name="T53" fmla="*/ 0 h 53"/>
                    <a:gd name="T54" fmla="*/ 0 w 49"/>
                    <a:gd name="T55" fmla="*/ 0 h 53"/>
                    <a:gd name="T56" fmla="*/ 0 w 49"/>
                    <a:gd name="T57" fmla="*/ 0 h 53"/>
                    <a:gd name="T58" fmla="*/ 0 w 49"/>
                    <a:gd name="T59" fmla="*/ 0 h 53"/>
                    <a:gd name="T60" fmla="*/ 0 w 49"/>
                    <a:gd name="T61" fmla="*/ 0 h 53"/>
                    <a:gd name="T62" fmla="*/ 0 w 49"/>
                    <a:gd name="T63" fmla="*/ 0 h 53"/>
                    <a:gd name="T64" fmla="*/ 0 w 49"/>
                    <a:gd name="T65" fmla="*/ 0 h 53"/>
                    <a:gd name="T66" fmla="*/ 0 w 49"/>
                    <a:gd name="T67" fmla="*/ 0 h 53"/>
                    <a:gd name="T68" fmla="*/ 0 w 49"/>
                    <a:gd name="T69" fmla="*/ 0 h 53"/>
                    <a:gd name="T70" fmla="*/ 0 w 49"/>
                    <a:gd name="T71" fmla="*/ 0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53"/>
                    <a:gd name="T110" fmla="*/ 49 w 49"/>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53">
                      <a:moveTo>
                        <a:pt x="49" y="48"/>
                      </a:moveTo>
                      <a:lnTo>
                        <a:pt x="47" y="45"/>
                      </a:lnTo>
                      <a:lnTo>
                        <a:pt x="44" y="40"/>
                      </a:lnTo>
                      <a:lnTo>
                        <a:pt x="41" y="35"/>
                      </a:lnTo>
                      <a:lnTo>
                        <a:pt x="37" y="31"/>
                      </a:lnTo>
                      <a:lnTo>
                        <a:pt x="39" y="31"/>
                      </a:lnTo>
                      <a:lnTo>
                        <a:pt x="41" y="31"/>
                      </a:lnTo>
                      <a:lnTo>
                        <a:pt x="43" y="31"/>
                      </a:lnTo>
                      <a:lnTo>
                        <a:pt x="44" y="32"/>
                      </a:lnTo>
                      <a:lnTo>
                        <a:pt x="41" y="27"/>
                      </a:lnTo>
                      <a:lnTo>
                        <a:pt x="38" y="22"/>
                      </a:lnTo>
                      <a:lnTo>
                        <a:pt x="35" y="18"/>
                      </a:lnTo>
                      <a:lnTo>
                        <a:pt x="32" y="16"/>
                      </a:lnTo>
                      <a:lnTo>
                        <a:pt x="28" y="13"/>
                      </a:lnTo>
                      <a:lnTo>
                        <a:pt x="21" y="8"/>
                      </a:lnTo>
                      <a:lnTo>
                        <a:pt x="13" y="4"/>
                      </a:lnTo>
                      <a:lnTo>
                        <a:pt x="6" y="0"/>
                      </a:lnTo>
                      <a:lnTo>
                        <a:pt x="7" y="1"/>
                      </a:lnTo>
                      <a:lnTo>
                        <a:pt x="8" y="2"/>
                      </a:lnTo>
                      <a:lnTo>
                        <a:pt x="8" y="4"/>
                      </a:lnTo>
                      <a:lnTo>
                        <a:pt x="7" y="4"/>
                      </a:lnTo>
                      <a:lnTo>
                        <a:pt x="7" y="5"/>
                      </a:lnTo>
                      <a:lnTo>
                        <a:pt x="6" y="5"/>
                      </a:lnTo>
                      <a:lnTo>
                        <a:pt x="8" y="7"/>
                      </a:lnTo>
                      <a:lnTo>
                        <a:pt x="12" y="9"/>
                      </a:lnTo>
                      <a:lnTo>
                        <a:pt x="15" y="13"/>
                      </a:lnTo>
                      <a:lnTo>
                        <a:pt x="19" y="16"/>
                      </a:lnTo>
                      <a:lnTo>
                        <a:pt x="15" y="14"/>
                      </a:lnTo>
                      <a:lnTo>
                        <a:pt x="11" y="12"/>
                      </a:lnTo>
                      <a:lnTo>
                        <a:pt x="5" y="10"/>
                      </a:lnTo>
                      <a:lnTo>
                        <a:pt x="0" y="9"/>
                      </a:lnTo>
                      <a:lnTo>
                        <a:pt x="3" y="12"/>
                      </a:lnTo>
                      <a:lnTo>
                        <a:pt x="4" y="13"/>
                      </a:lnTo>
                      <a:lnTo>
                        <a:pt x="3" y="14"/>
                      </a:lnTo>
                      <a:lnTo>
                        <a:pt x="0" y="15"/>
                      </a:lnTo>
                      <a:lnTo>
                        <a:pt x="4" y="15"/>
                      </a:lnTo>
                      <a:lnTo>
                        <a:pt x="8" y="15"/>
                      </a:lnTo>
                      <a:lnTo>
                        <a:pt x="13" y="16"/>
                      </a:lnTo>
                      <a:lnTo>
                        <a:pt x="16" y="17"/>
                      </a:lnTo>
                      <a:lnTo>
                        <a:pt x="21" y="20"/>
                      </a:lnTo>
                      <a:lnTo>
                        <a:pt x="26" y="23"/>
                      </a:lnTo>
                      <a:lnTo>
                        <a:pt x="31" y="27"/>
                      </a:lnTo>
                      <a:lnTo>
                        <a:pt x="36" y="31"/>
                      </a:lnTo>
                      <a:lnTo>
                        <a:pt x="31" y="31"/>
                      </a:lnTo>
                      <a:lnTo>
                        <a:pt x="27" y="30"/>
                      </a:lnTo>
                      <a:lnTo>
                        <a:pt x="23" y="28"/>
                      </a:lnTo>
                      <a:lnTo>
                        <a:pt x="21" y="27"/>
                      </a:lnTo>
                      <a:lnTo>
                        <a:pt x="19" y="25"/>
                      </a:lnTo>
                      <a:lnTo>
                        <a:pt x="18" y="24"/>
                      </a:lnTo>
                      <a:lnTo>
                        <a:pt x="16" y="23"/>
                      </a:lnTo>
                      <a:lnTo>
                        <a:pt x="15" y="23"/>
                      </a:lnTo>
                      <a:lnTo>
                        <a:pt x="13" y="23"/>
                      </a:lnTo>
                      <a:lnTo>
                        <a:pt x="9" y="23"/>
                      </a:lnTo>
                      <a:lnTo>
                        <a:pt x="7" y="23"/>
                      </a:lnTo>
                      <a:lnTo>
                        <a:pt x="6" y="23"/>
                      </a:lnTo>
                      <a:lnTo>
                        <a:pt x="12" y="24"/>
                      </a:lnTo>
                      <a:lnTo>
                        <a:pt x="18" y="27"/>
                      </a:lnTo>
                      <a:lnTo>
                        <a:pt x="21" y="28"/>
                      </a:lnTo>
                      <a:lnTo>
                        <a:pt x="24" y="30"/>
                      </a:lnTo>
                      <a:lnTo>
                        <a:pt x="27" y="31"/>
                      </a:lnTo>
                      <a:lnTo>
                        <a:pt x="30" y="32"/>
                      </a:lnTo>
                      <a:lnTo>
                        <a:pt x="34" y="35"/>
                      </a:lnTo>
                      <a:lnTo>
                        <a:pt x="36" y="36"/>
                      </a:lnTo>
                      <a:lnTo>
                        <a:pt x="38" y="39"/>
                      </a:lnTo>
                      <a:lnTo>
                        <a:pt x="43" y="44"/>
                      </a:lnTo>
                      <a:lnTo>
                        <a:pt x="46" y="48"/>
                      </a:lnTo>
                      <a:lnTo>
                        <a:pt x="49" y="53"/>
                      </a:lnTo>
                      <a:lnTo>
                        <a:pt x="49" y="52"/>
                      </a:lnTo>
                      <a:lnTo>
                        <a:pt x="49" y="51"/>
                      </a:lnTo>
                      <a:lnTo>
                        <a:pt x="49" y="50"/>
                      </a:lnTo>
                      <a:lnTo>
                        <a:pt x="49" y="48"/>
                      </a:lnTo>
                      <a:close/>
                    </a:path>
                  </a:pathLst>
                </a:custGeom>
                <a:noFill/>
                <a:ln w="9525">
                  <a:solidFill>
                    <a:srgbClr val="004250"/>
                  </a:solidFill>
                  <a:round/>
                </a:ln>
              </p:spPr>
              <p:txBody>
                <a:bodyPr/>
                <a:lstStyle/>
                <a:p>
                  <a:endParaRPr lang="zh-CN" altLang="en-US" sz="100">
                    <a:solidFill>
                      <a:schemeClr val="tx1"/>
                    </a:solidFill>
                  </a:endParaRPr>
                </a:p>
              </p:txBody>
            </p:sp>
            <p:sp>
              <p:nvSpPr>
                <p:cNvPr id="457" name="Freeform 188"/>
                <p:cNvSpPr>
                  <a:spLocks noChangeAspect="1"/>
                </p:cNvSpPr>
                <p:nvPr/>
              </p:nvSpPr>
              <p:spPr bwMode="auto">
                <a:xfrm>
                  <a:off x="5439" y="2089"/>
                  <a:ext cx="20" cy="40"/>
                </a:xfrm>
                <a:custGeom>
                  <a:avLst/>
                  <a:gdLst>
                    <a:gd name="T0" fmla="*/ 0 w 43"/>
                    <a:gd name="T1" fmla="*/ 0 h 88"/>
                    <a:gd name="T2" fmla="*/ 0 w 43"/>
                    <a:gd name="T3" fmla="*/ 0 h 88"/>
                    <a:gd name="T4" fmla="*/ 0 w 43"/>
                    <a:gd name="T5" fmla="*/ 0 h 88"/>
                    <a:gd name="T6" fmla="*/ 0 w 43"/>
                    <a:gd name="T7" fmla="*/ 0 h 88"/>
                    <a:gd name="T8" fmla="*/ 0 w 43"/>
                    <a:gd name="T9" fmla="*/ 0 h 88"/>
                    <a:gd name="T10" fmla="*/ 0 w 43"/>
                    <a:gd name="T11" fmla="*/ 0 h 88"/>
                    <a:gd name="T12" fmla="*/ 0 w 43"/>
                    <a:gd name="T13" fmla="*/ 0 h 88"/>
                    <a:gd name="T14" fmla="*/ 0 w 43"/>
                    <a:gd name="T15" fmla="*/ 0 h 88"/>
                    <a:gd name="T16" fmla="*/ 0 w 43"/>
                    <a:gd name="T17" fmla="*/ 0 h 88"/>
                    <a:gd name="T18" fmla="*/ 0 w 43"/>
                    <a:gd name="T19" fmla="*/ 0 h 88"/>
                    <a:gd name="T20" fmla="*/ 0 w 43"/>
                    <a:gd name="T21" fmla="*/ 0 h 88"/>
                    <a:gd name="T22" fmla="*/ 0 w 43"/>
                    <a:gd name="T23" fmla="*/ 0 h 88"/>
                    <a:gd name="T24" fmla="*/ 0 w 43"/>
                    <a:gd name="T25" fmla="*/ 0 h 88"/>
                    <a:gd name="T26" fmla="*/ 0 w 43"/>
                    <a:gd name="T27" fmla="*/ 0 h 88"/>
                    <a:gd name="T28" fmla="*/ 0 w 43"/>
                    <a:gd name="T29" fmla="*/ 0 h 88"/>
                    <a:gd name="T30" fmla="*/ 0 w 43"/>
                    <a:gd name="T31" fmla="*/ 0 h 88"/>
                    <a:gd name="T32" fmla="*/ 0 w 43"/>
                    <a:gd name="T33" fmla="*/ 0 h 88"/>
                    <a:gd name="T34" fmla="*/ 0 w 43"/>
                    <a:gd name="T35" fmla="*/ 0 h 88"/>
                    <a:gd name="T36" fmla="*/ 0 w 43"/>
                    <a:gd name="T37" fmla="*/ 0 h 88"/>
                    <a:gd name="T38" fmla="*/ 0 w 43"/>
                    <a:gd name="T39" fmla="*/ 0 h 88"/>
                    <a:gd name="T40" fmla="*/ 0 w 43"/>
                    <a:gd name="T41" fmla="*/ 0 h 88"/>
                    <a:gd name="T42" fmla="*/ 0 w 43"/>
                    <a:gd name="T43" fmla="*/ 0 h 88"/>
                    <a:gd name="T44" fmla="*/ 0 w 43"/>
                    <a:gd name="T45" fmla="*/ 0 h 88"/>
                    <a:gd name="T46" fmla="*/ 0 w 43"/>
                    <a:gd name="T47" fmla="*/ 0 h 88"/>
                    <a:gd name="T48" fmla="*/ 0 w 43"/>
                    <a:gd name="T49" fmla="*/ 0 h 88"/>
                    <a:gd name="T50" fmla="*/ 0 w 43"/>
                    <a:gd name="T51" fmla="*/ 0 h 88"/>
                    <a:gd name="T52" fmla="*/ 0 w 43"/>
                    <a:gd name="T53" fmla="*/ 0 h 88"/>
                    <a:gd name="T54" fmla="*/ 0 w 43"/>
                    <a:gd name="T55" fmla="*/ 0 h 88"/>
                    <a:gd name="T56" fmla="*/ 0 w 43"/>
                    <a:gd name="T57" fmla="*/ 0 h 88"/>
                    <a:gd name="T58" fmla="*/ 0 w 43"/>
                    <a:gd name="T59" fmla="*/ 0 h 88"/>
                    <a:gd name="T60" fmla="*/ 0 w 43"/>
                    <a:gd name="T61" fmla="*/ 0 h 88"/>
                    <a:gd name="T62" fmla="*/ 0 w 43"/>
                    <a:gd name="T63" fmla="*/ 0 h 88"/>
                    <a:gd name="T64" fmla="*/ 0 w 43"/>
                    <a:gd name="T65" fmla="*/ 0 h 88"/>
                    <a:gd name="T66" fmla="*/ 0 w 43"/>
                    <a:gd name="T67" fmla="*/ 0 h 88"/>
                    <a:gd name="T68" fmla="*/ 0 w 43"/>
                    <a:gd name="T69" fmla="*/ 0 h 88"/>
                    <a:gd name="T70" fmla="*/ 0 w 43"/>
                    <a:gd name="T71" fmla="*/ 0 h 88"/>
                    <a:gd name="T72" fmla="*/ 0 w 43"/>
                    <a:gd name="T73" fmla="*/ 0 h 88"/>
                    <a:gd name="T74" fmla="*/ 0 w 43"/>
                    <a:gd name="T75" fmla="*/ 0 h 88"/>
                    <a:gd name="T76" fmla="*/ 0 w 43"/>
                    <a:gd name="T77" fmla="*/ 0 h 88"/>
                    <a:gd name="T78" fmla="*/ 0 w 43"/>
                    <a:gd name="T79" fmla="*/ 0 h 88"/>
                    <a:gd name="T80" fmla="*/ 0 w 43"/>
                    <a:gd name="T81" fmla="*/ 0 h 88"/>
                    <a:gd name="T82" fmla="*/ 0 w 43"/>
                    <a:gd name="T83" fmla="*/ 0 h 88"/>
                    <a:gd name="T84" fmla="*/ 0 w 43"/>
                    <a:gd name="T85" fmla="*/ 0 h 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
                    <a:gd name="T130" fmla="*/ 0 h 88"/>
                    <a:gd name="T131" fmla="*/ 43 w 43"/>
                    <a:gd name="T132" fmla="*/ 88 h 8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 h="88">
                      <a:moveTo>
                        <a:pt x="40" y="17"/>
                      </a:moveTo>
                      <a:lnTo>
                        <a:pt x="41" y="18"/>
                      </a:lnTo>
                      <a:lnTo>
                        <a:pt x="42" y="19"/>
                      </a:lnTo>
                      <a:lnTo>
                        <a:pt x="42" y="20"/>
                      </a:lnTo>
                      <a:lnTo>
                        <a:pt x="43" y="22"/>
                      </a:lnTo>
                      <a:lnTo>
                        <a:pt x="43" y="25"/>
                      </a:lnTo>
                      <a:lnTo>
                        <a:pt x="43" y="32"/>
                      </a:lnTo>
                      <a:lnTo>
                        <a:pt x="43" y="39"/>
                      </a:lnTo>
                      <a:lnTo>
                        <a:pt x="43" y="43"/>
                      </a:lnTo>
                      <a:lnTo>
                        <a:pt x="42" y="47"/>
                      </a:lnTo>
                      <a:lnTo>
                        <a:pt x="41" y="53"/>
                      </a:lnTo>
                      <a:lnTo>
                        <a:pt x="38" y="57"/>
                      </a:lnTo>
                      <a:lnTo>
                        <a:pt x="34" y="62"/>
                      </a:lnTo>
                      <a:lnTo>
                        <a:pt x="34" y="64"/>
                      </a:lnTo>
                      <a:lnTo>
                        <a:pt x="34" y="66"/>
                      </a:lnTo>
                      <a:lnTo>
                        <a:pt x="34" y="70"/>
                      </a:lnTo>
                      <a:lnTo>
                        <a:pt x="35" y="73"/>
                      </a:lnTo>
                      <a:lnTo>
                        <a:pt x="35" y="76"/>
                      </a:lnTo>
                      <a:lnTo>
                        <a:pt x="34" y="78"/>
                      </a:lnTo>
                      <a:lnTo>
                        <a:pt x="32" y="79"/>
                      </a:lnTo>
                      <a:lnTo>
                        <a:pt x="30" y="80"/>
                      </a:lnTo>
                      <a:lnTo>
                        <a:pt x="30" y="83"/>
                      </a:lnTo>
                      <a:lnTo>
                        <a:pt x="28" y="85"/>
                      </a:lnTo>
                      <a:lnTo>
                        <a:pt x="26" y="86"/>
                      </a:lnTo>
                      <a:lnTo>
                        <a:pt x="25" y="88"/>
                      </a:lnTo>
                      <a:lnTo>
                        <a:pt x="23" y="87"/>
                      </a:lnTo>
                      <a:lnTo>
                        <a:pt x="20" y="86"/>
                      </a:lnTo>
                      <a:lnTo>
                        <a:pt x="19" y="85"/>
                      </a:lnTo>
                      <a:lnTo>
                        <a:pt x="17" y="84"/>
                      </a:lnTo>
                      <a:lnTo>
                        <a:pt x="16" y="84"/>
                      </a:lnTo>
                      <a:lnTo>
                        <a:pt x="13" y="84"/>
                      </a:lnTo>
                      <a:lnTo>
                        <a:pt x="12" y="84"/>
                      </a:lnTo>
                      <a:lnTo>
                        <a:pt x="10" y="84"/>
                      </a:lnTo>
                      <a:lnTo>
                        <a:pt x="8" y="84"/>
                      </a:lnTo>
                      <a:lnTo>
                        <a:pt x="5" y="83"/>
                      </a:lnTo>
                      <a:lnTo>
                        <a:pt x="3" y="80"/>
                      </a:lnTo>
                      <a:lnTo>
                        <a:pt x="1" y="79"/>
                      </a:lnTo>
                      <a:lnTo>
                        <a:pt x="0" y="76"/>
                      </a:lnTo>
                      <a:lnTo>
                        <a:pt x="0" y="70"/>
                      </a:lnTo>
                      <a:lnTo>
                        <a:pt x="0" y="65"/>
                      </a:lnTo>
                      <a:lnTo>
                        <a:pt x="0" y="62"/>
                      </a:lnTo>
                      <a:lnTo>
                        <a:pt x="0" y="59"/>
                      </a:lnTo>
                      <a:lnTo>
                        <a:pt x="0" y="57"/>
                      </a:lnTo>
                      <a:lnTo>
                        <a:pt x="0" y="55"/>
                      </a:lnTo>
                      <a:lnTo>
                        <a:pt x="0" y="53"/>
                      </a:lnTo>
                      <a:lnTo>
                        <a:pt x="1" y="51"/>
                      </a:lnTo>
                      <a:lnTo>
                        <a:pt x="2" y="50"/>
                      </a:lnTo>
                      <a:lnTo>
                        <a:pt x="3" y="48"/>
                      </a:lnTo>
                      <a:lnTo>
                        <a:pt x="3" y="47"/>
                      </a:lnTo>
                      <a:lnTo>
                        <a:pt x="4" y="48"/>
                      </a:lnTo>
                      <a:lnTo>
                        <a:pt x="4" y="49"/>
                      </a:lnTo>
                      <a:lnTo>
                        <a:pt x="5" y="50"/>
                      </a:lnTo>
                      <a:lnTo>
                        <a:pt x="5" y="51"/>
                      </a:lnTo>
                      <a:lnTo>
                        <a:pt x="5" y="53"/>
                      </a:lnTo>
                      <a:lnTo>
                        <a:pt x="7" y="53"/>
                      </a:lnTo>
                      <a:lnTo>
                        <a:pt x="8" y="54"/>
                      </a:lnTo>
                      <a:lnTo>
                        <a:pt x="9" y="55"/>
                      </a:lnTo>
                      <a:lnTo>
                        <a:pt x="9" y="53"/>
                      </a:lnTo>
                      <a:lnTo>
                        <a:pt x="9" y="51"/>
                      </a:lnTo>
                      <a:lnTo>
                        <a:pt x="9" y="49"/>
                      </a:lnTo>
                      <a:lnTo>
                        <a:pt x="10" y="48"/>
                      </a:lnTo>
                      <a:lnTo>
                        <a:pt x="10" y="46"/>
                      </a:lnTo>
                      <a:lnTo>
                        <a:pt x="10" y="43"/>
                      </a:lnTo>
                      <a:lnTo>
                        <a:pt x="10" y="39"/>
                      </a:lnTo>
                      <a:lnTo>
                        <a:pt x="9" y="35"/>
                      </a:lnTo>
                      <a:lnTo>
                        <a:pt x="10" y="36"/>
                      </a:lnTo>
                      <a:lnTo>
                        <a:pt x="11" y="36"/>
                      </a:lnTo>
                      <a:lnTo>
                        <a:pt x="11" y="38"/>
                      </a:lnTo>
                      <a:lnTo>
                        <a:pt x="11" y="40"/>
                      </a:lnTo>
                      <a:lnTo>
                        <a:pt x="13" y="42"/>
                      </a:lnTo>
                      <a:lnTo>
                        <a:pt x="15" y="46"/>
                      </a:lnTo>
                      <a:lnTo>
                        <a:pt x="15" y="47"/>
                      </a:lnTo>
                      <a:lnTo>
                        <a:pt x="15" y="45"/>
                      </a:lnTo>
                      <a:lnTo>
                        <a:pt x="16" y="42"/>
                      </a:lnTo>
                      <a:lnTo>
                        <a:pt x="16" y="39"/>
                      </a:lnTo>
                      <a:lnTo>
                        <a:pt x="16" y="38"/>
                      </a:lnTo>
                      <a:lnTo>
                        <a:pt x="17" y="38"/>
                      </a:lnTo>
                      <a:lnTo>
                        <a:pt x="18" y="36"/>
                      </a:lnTo>
                      <a:lnTo>
                        <a:pt x="20" y="36"/>
                      </a:lnTo>
                      <a:lnTo>
                        <a:pt x="21" y="38"/>
                      </a:lnTo>
                      <a:lnTo>
                        <a:pt x="21" y="39"/>
                      </a:lnTo>
                      <a:lnTo>
                        <a:pt x="23" y="36"/>
                      </a:lnTo>
                      <a:lnTo>
                        <a:pt x="25" y="34"/>
                      </a:lnTo>
                      <a:lnTo>
                        <a:pt x="26" y="30"/>
                      </a:lnTo>
                      <a:lnTo>
                        <a:pt x="26" y="26"/>
                      </a:lnTo>
                      <a:lnTo>
                        <a:pt x="27" y="26"/>
                      </a:lnTo>
                      <a:lnTo>
                        <a:pt x="28" y="28"/>
                      </a:lnTo>
                      <a:lnTo>
                        <a:pt x="30" y="31"/>
                      </a:lnTo>
                      <a:lnTo>
                        <a:pt x="31" y="34"/>
                      </a:lnTo>
                      <a:lnTo>
                        <a:pt x="32" y="33"/>
                      </a:lnTo>
                      <a:lnTo>
                        <a:pt x="32" y="32"/>
                      </a:lnTo>
                      <a:lnTo>
                        <a:pt x="33" y="31"/>
                      </a:lnTo>
                      <a:lnTo>
                        <a:pt x="34" y="30"/>
                      </a:lnTo>
                      <a:lnTo>
                        <a:pt x="34" y="28"/>
                      </a:lnTo>
                      <a:lnTo>
                        <a:pt x="34" y="26"/>
                      </a:lnTo>
                      <a:lnTo>
                        <a:pt x="33" y="24"/>
                      </a:lnTo>
                      <a:lnTo>
                        <a:pt x="32" y="22"/>
                      </a:lnTo>
                      <a:lnTo>
                        <a:pt x="31" y="19"/>
                      </a:lnTo>
                      <a:lnTo>
                        <a:pt x="28" y="18"/>
                      </a:lnTo>
                      <a:lnTo>
                        <a:pt x="27" y="17"/>
                      </a:lnTo>
                      <a:lnTo>
                        <a:pt x="25" y="16"/>
                      </a:lnTo>
                      <a:lnTo>
                        <a:pt x="24" y="13"/>
                      </a:lnTo>
                      <a:lnTo>
                        <a:pt x="21" y="11"/>
                      </a:lnTo>
                      <a:lnTo>
                        <a:pt x="19" y="9"/>
                      </a:lnTo>
                      <a:lnTo>
                        <a:pt x="23" y="10"/>
                      </a:lnTo>
                      <a:lnTo>
                        <a:pt x="25" y="11"/>
                      </a:lnTo>
                      <a:lnTo>
                        <a:pt x="27" y="11"/>
                      </a:lnTo>
                      <a:lnTo>
                        <a:pt x="31" y="12"/>
                      </a:lnTo>
                      <a:lnTo>
                        <a:pt x="27" y="9"/>
                      </a:lnTo>
                      <a:lnTo>
                        <a:pt x="24" y="5"/>
                      </a:lnTo>
                      <a:lnTo>
                        <a:pt x="20" y="2"/>
                      </a:lnTo>
                      <a:lnTo>
                        <a:pt x="17" y="0"/>
                      </a:lnTo>
                      <a:lnTo>
                        <a:pt x="21" y="1"/>
                      </a:lnTo>
                      <a:lnTo>
                        <a:pt x="26" y="4"/>
                      </a:lnTo>
                      <a:lnTo>
                        <a:pt x="31" y="7"/>
                      </a:lnTo>
                      <a:lnTo>
                        <a:pt x="34" y="10"/>
                      </a:lnTo>
                      <a:lnTo>
                        <a:pt x="34" y="12"/>
                      </a:lnTo>
                      <a:lnTo>
                        <a:pt x="34" y="13"/>
                      </a:lnTo>
                      <a:lnTo>
                        <a:pt x="35" y="15"/>
                      </a:lnTo>
                      <a:lnTo>
                        <a:pt x="36" y="15"/>
                      </a:lnTo>
                      <a:lnTo>
                        <a:pt x="38" y="16"/>
                      </a:lnTo>
                      <a:lnTo>
                        <a:pt x="39" y="16"/>
                      </a:lnTo>
                      <a:lnTo>
                        <a:pt x="40" y="17"/>
                      </a:lnTo>
                      <a:close/>
                    </a:path>
                  </a:pathLst>
                </a:custGeom>
                <a:noFill/>
                <a:ln w="9525">
                  <a:solidFill>
                    <a:srgbClr val="004250"/>
                  </a:solidFill>
                  <a:round/>
                </a:ln>
              </p:spPr>
              <p:txBody>
                <a:bodyPr/>
                <a:lstStyle/>
                <a:p>
                  <a:endParaRPr lang="zh-CN" altLang="en-US" sz="100">
                    <a:solidFill>
                      <a:schemeClr val="tx1"/>
                    </a:solidFill>
                  </a:endParaRPr>
                </a:p>
              </p:txBody>
            </p:sp>
            <p:sp>
              <p:nvSpPr>
                <p:cNvPr id="458" name="Freeform 189"/>
                <p:cNvSpPr>
                  <a:spLocks noChangeAspect="1"/>
                </p:cNvSpPr>
                <p:nvPr/>
              </p:nvSpPr>
              <p:spPr bwMode="auto">
                <a:xfrm>
                  <a:off x="5425" y="2103"/>
                  <a:ext cx="6" cy="5"/>
                </a:xfrm>
                <a:custGeom>
                  <a:avLst/>
                  <a:gdLst>
                    <a:gd name="T0" fmla="*/ 0 w 13"/>
                    <a:gd name="T1" fmla="*/ 1 h 10"/>
                    <a:gd name="T2" fmla="*/ 0 w 13"/>
                    <a:gd name="T3" fmla="*/ 1 h 10"/>
                    <a:gd name="T4" fmla="*/ 0 w 13"/>
                    <a:gd name="T5" fmla="*/ 1 h 10"/>
                    <a:gd name="T6" fmla="*/ 0 w 13"/>
                    <a:gd name="T7" fmla="*/ 1 h 10"/>
                    <a:gd name="T8" fmla="*/ 0 w 13"/>
                    <a:gd name="T9" fmla="*/ 1 h 10"/>
                    <a:gd name="T10" fmla="*/ 0 w 13"/>
                    <a:gd name="T11" fmla="*/ 1 h 10"/>
                    <a:gd name="T12" fmla="*/ 0 w 13"/>
                    <a:gd name="T13" fmla="*/ 1 h 10"/>
                    <a:gd name="T14" fmla="*/ 0 w 13"/>
                    <a:gd name="T15" fmla="*/ 1 h 10"/>
                    <a:gd name="T16" fmla="*/ 0 w 13"/>
                    <a:gd name="T17" fmla="*/ 0 h 10"/>
                    <a:gd name="T18" fmla="*/ 0 w 13"/>
                    <a:gd name="T19" fmla="*/ 1 h 10"/>
                    <a:gd name="T20" fmla="*/ 0 w 13"/>
                    <a:gd name="T21" fmla="*/ 1 h 10"/>
                    <a:gd name="T22" fmla="*/ 0 w 13"/>
                    <a:gd name="T23" fmla="*/ 1 h 10"/>
                    <a:gd name="T24" fmla="*/ 0 w 13"/>
                    <a:gd name="T25" fmla="*/ 1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0"/>
                    <a:gd name="T41" fmla="*/ 13 w 13"/>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0">
                      <a:moveTo>
                        <a:pt x="9" y="4"/>
                      </a:moveTo>
                      <a:lnTo>
                        <a:pt x="10" y="6"/>
                      </a:lnTo>
                      <a:lnTo>
                        <a:pt x="11" y="8"/>
                      </a:lnTo>
                      <a:lnTo>
                        <a:pt x="12" y="9"/>
                      </a:lnTo>
                      <a:lnTo>
                        <a:pt x="13" y="10"/>
                      </a:lnTo>
                      <a:lnTo>
                        <a:pt x="8" y="9"/>
                      </a:lnTo>
                      <a:lnTo>
                        <a:pt x="4" y="7"/>
                      </a:lnTo>
                      <a:lnTo>
                        <a:pt x="1" y="3"/>
                      </a:lnTo>
                      <a:lnTo>
                        <a:pt x="0" y="0"/>
                      </a:lnTo>
                      <a:lnTo>
                        <a:pt x="2" y="1"/>
                      </a:lnTo>
                      <a:lnTo>
                        <a:pt x="4" y="2"/>
                      </a:lnTo>
                      <a:lnTo>
                        <a:pt x="6" y="3"/>
                      </a:lnTo>
                      <a:lnTo>
                        <a:pt x="9" y="4"/>
                      </a:lnTo>
                      <a:close/>
                    </a:path>
                  </a:pathLst>
                </a:custGeom>
                <a:noFill/>
                <a:ln w="9525">
                  <a:solidFill>
                    <a:srgbClr val="004250"/>
                  </a:solidFill>
                  <a:round/>
                </a:ln>
              </p:spPr>
              <p:txBody>
                <a:bodyPr/>
                <a:lstStyle/>
                <a:p>
                  <a:endParaRPr lang="zh-CN" altLang="en-US" sz="100">
                    <a:solidFill>
                      <a:schemeClr val="tx1"/>
                    </a:solidFill>
                  </a:endParaRPr>
                </a:p>
              </p:txBody>
            </p:sp>
            <p:sp>
              <p:nvSpPr>
                <p:cNvPr id="459" name="Freeform 190"/>
                <p:cNvSpPr>
                  <a:spLocks noChangeAspect="1"/>
                </p:cNvSpPr>
                <p:nvPr/>
              </p:nvSpPr>
              <p:spPr bwMode="auto">
                <a:xfrm>
                  <a:off x="5421" y="2095"/>
                  <a:ext cx="10" cy="8"/>
                </a:xfrm>
                <a:custGeom>
                  <a:avLst/>
                  <a:gdLst>
                    <a:gd name="T0" fmla="*/ 0 w 22"/>
                    <a:gd name="T1" fmla="*/ 0 h 19"/>
                    <a:gd name="T2" fmla="*/ 0 w 22"/>
                    <a:gd name="T3" fmla="*/ 0 h 19"/>
                    <a:gd name="T4" fmla="*/ 0 w 22"/>
                    <a:gd name="T5" fmla="*/ 0 h 19"/>
                    <a:gd name="T6" fmla="*/ 0 w 22"/>
                    <a:gd name="T7" fmla="*/ 0 h 19"/>
                    <a:gd name="T8" fmla="*/ 0 w 22"/>
                    <a:gd name="T9" fmla="*/ 0 h 19"/>
                    <a:gd name="T10" fmla="*/ 0 w 22"/>
                    <a:gd name="T11" fmla="*/ 0 h 19"/>
                    <a:gd name="T12" fmla="*/ 0 w 22"/>
                    <a:gd name="T13" fmla="*/ 0 h 19"/>
                    <a:gd name="T14" fmla="*/ 0 w 22"/>
                    <a:gd name="T15" fmla="*/ 0 h 19"/>
                    <a:gd name="T16" fmla="*/ 0 w 22"/>
                    <a:gd name="T17" fmla="*/ 0 h 19"/>
                    <a:gd name="T18" fmla="*/ 0 w 22"/>
                    <a:gd name="T19" fmla="*/ 0 h 19"/>
                    <a:gd name="T20" fmla="*/ 0 w 22"/>
                    <a:gd name="T21" fmla="*/ 0 h 19"/>
                    <a:gd name="T22" fmla="*/ 0 w 22"/>
                    <a:gd name="T23" fmla="*/ 0 h 19"/>
                    <a:gd name="T24" fmla="*/ 0 w 22"/>
                    <a:gd name="T25" fmla="*/ 0 h 19"/>
                    <a:gd name="T26" fmla="*/ 0 w 22"/>
                    <a:gd name="T27" fmla="*/ 0 h 19"/>
                    <a:gd name="T28" fmla="*/ 0 w 22"/>
                    <a:gd name="T29" fmla="*/ 0 h 19"/>
                    <a:gd name="T30" fmla="*/ 0 w 22"/>
                    <a:gd name="T31" fmla="*/ 0 h 19"/>
                    <a:gd name="T32" fmla="*/ 0 w 22"/>
                    <a:gd name="T33" fmla="*/ 0 h 19"/>
                    <a:gd name="T34" fmla="*/ 0 w 22"/>
                    <a:gd name="T35" fmla="*/ 0 h 19"/>
                    <a:gd name="T36" fmla="*/ 0 w 22"/>
                    <a:gd name="T37" fmla="*/ 0 h 19"/>
                    <a:gd name="T38" fmla="*/ 0 w 22"/>
                    <a:gd name="T39" fmla="*/ 0 h 19"/>
                    <a:gd name="T40" fmla="*/ 0 w 22"/>
                    <a:gd name="T41" fmla="*/ 0 h 19"/>
                    <a:gd name="T42" fmla="*/ 0 w 22"/>
                    <a:gd name="T43" fmla="*/ 0 h 19"/>
                    <a:gd name="T44" fmla="*/ 0 w 22"/>
                    <a:gd name="T45" fmla="*/ 0 h 19"/>
                    <a:gd name="T46" fmla="*/ 0 w 22"/>
                    <a:gd name="T47" fmla="*/ 0 h 19"/>
                    <a:gd name="T48" fmla="*/ 0 w 22"/>
                    <a:gd name="T49" fmla="*/ 0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19"/>
                    <a:gd name="T77" fmla="*/ 22 w 22"/>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19">
                      <a:moveTo>
                        <a:pt x="8" y="15"/>
                      </a:moveTo>
                      <a:lnTo>
                        <a:pt x="5" y="12"/>
                      </a:lnTo>
                      <a:lnTo>
                        <a:pt x="2" y="8"/>
                      </a:lnTo>
                      <a:lnTo>
                        <a:pt x="1" y="4"/>
                      </a:lnTo>
                      <a:lnTo>
                        <a:pt x="0" y="0"/>
                      </a:lnTo>
                      <a:lnTo>
                        <a:pt x="1" y="1"/>
                      </a:lnTo>
                      <a:lnTo>
                        <a:pt x="4" y="4"/>
                      </a:lnTo>
                      <a:lnTo>
                        <a:pt x="6" y="5"/>
                      </a:lnTo>
                      <a:lnTo>
                        <a:pt x="8" y="5"/>
                      </a:lnTo>
                      <a:lnTo>
                        <a:pt x="9" y="7"/>
                      </a:lnTo>
                      <a:lnTo>
                        <a:pt x="11" y="8"/>
                      </a:lnTo>
                      <a:lnTo>
                        <a:pt x="12" y="10"/>
                      </a:lnTo>
                      <a:lnTo>
                        <a:pt x="13" y="11"/>
                      </a:lnTo>
                      <a:lnTo>
                        <a:pt x="14" y="11"/>
                      </a:lnTo>
                      <a:lnTo>
                        <a:pt x="15" y="12"/>
                      </a:lnTo>
                      <a:lnTo>
                        <a:pt x="16" y="12"/>
                      </a:lnTo>
                      <a:lnTo>
                        <a:pt x="17" y="13"/>
                      </a:lnTo>
                      <a:lnTo>
                        <a:pt x="19" y="14"/>
                      </a:lnTo>
                      <a:lnTo>
                        <a:pt x="20" y="15"/>
                      </a:lnTo>
                      <a:lnTo>
                        <a:pt x="21" y="18"/>
                      </a:lnTo>
                      <a:lnTo>
                        <a:pt x="22" y="19"/>
                      </a:lnTo>
                      <a:lnTo>
                        <a:pt x="19" y="19"/>
                      </a:lnTo>
                      <a:lnTo>
                        <a:pt x="15" y="18"/>
                      </a:lnTo>
                      <a:lnTo>
                        <a:pt x="12" y="16"/>
                      </a:lnTo>
                      <a:lnTo>
                        <a:pt x="8" y="15"/>
                      </a:lnTo>
                      <a:close/>
                    </a:path>
                  </a:pathLst>
                </a:custGeom>
                <a:noFill/>
                <a:ln w="9525">
                  <a:solidFill>
                    <a:srgbClr val="004250"/>
                  </a:solidFill>
                  <a:round/>
                </a:ln>
              </p:spPr>
              <p:txBody>
                <a:bodyPr/>
                <a:lstStyle/>
                <a:p>
                  <a:endParaRPr lang="zh-CN" altLang="en-US" sz="100">
                    <a:solidFill>
                      <a:schemeClr val="tx1"/>
                    </a:solidFill>
                  </a:endParaRPr>
                </a:p>
              </p:txBody>
            </p:sp>
            <p:sp>
              <p:nvSpPr>
                <p:cNvPr id="460" name="Freeform 191"/>
                <p:cNvSpPr>
                  <a:spLocks noChangeAspect="1"/>
                </p:cNvSpPr>
                <p:nvPr/>
              </p:nvSpPr>
              <p:spPr bwMode="auto">
                <a:xfrm>
                  <a:off x="5404" y="2069"/>
                  <a:ext cx="19" cy="6"/>
                </a:xfrm>
                <a:custGeom>
                  <a:avLst/>
                  <a:gdLst>
                    <a:gd name="T0" fmla="*/ 0 w 44"/>
                    <a:gd name="T1" fmla="*/ 0 h 15"/>
                    <a:gd name="T2" fmla="*/ 0 w 44"/>
                    <a:gd name="T3" fmla="*/ 0 h 15"/>
                    <a:gd name="T4" fmla="*/ 0 w 44"/>
                    <a:gd name="T5" fmla="*/ 0 h 15"/>
                    <a:gd name="T6" fmla="*/ 0 w 44"/>
                    <a:gd name="T7" fmla="*/ 0 h 15"/>
                    <a:gd name="T8" fmla="*/ 0 w 44"/>
                    <a:gd name="T9" fmla="*/ 0 h 15"/>
                    <a:gd name="T10" fmla="*/ 0 w 44"/>
                    <a:gd name="T11" fmla="*/ 0 h 15"/>
                    <a:gd name="T12" fmla="*/ 0 w 44"/>
                    <a:gd name="T13" fmla="*/ 0 h 15"/>
                    <a:gd name="T14" fmla="*/ 0 w 44"/>
                    <a:gd name="T15" fmla="*/ 0 h 15"/>
                    <a:gd name="T16" fmla="*/ 0 w 44"/>
                    <a:gd name="T17" fmla="*/ 0 h 15"/>
                    <a:gd name="T18" fmla="*/ 0 w 44"/>
                    <a:gd name="T19" fmla="*/ 0 h 15"/>
                    <a:gd name="T20" fmla="*/ 0 w 44"/>
                    <a:gd name="T21" fmla="*/ 0 h 15"/>
                    <a:gd name="T22" fmla="*/ 0 w 44"/>
                    <a:gd name="T23" fmla="*/ 0 h 15"/>
                    <a:gd name="T24" fmla="*/ 0 w 44"/>
                    <a:gd name="T25" fmla="*/ 0 h 15"/>
                    <a:gd name="T26" fmla="*/ 0 w 44"/>
                    <a:gd name="T27" fmla="*/ 0 h 15"/>
                    <a:gd name="T28" fmla="*/ 0 w 44"/>
                    <a:gd name="T29" fmla="*/ 0 h 15"/>
                    <a:gd name="T30" fmla="*/ 0 w 44"/>
                    <a:gd name="T31" fmla="*/ 0 h 15"/>
                    <a:gd name="T32" fmla="*/ 0 w 44"/>
                    <a:gd name="T33" fmla="*/ 0 h 15"/>
                    <a:gd name="T34" fmla="*/ 0 w 44"/>
                    <a:gd name="T35" fmla="*/ 0 h 15"/>
                    <a:gd name="T36" fmla="*/ 0 w 44"/>
                    <a:gd name="T37" fmla="*/ 0 h 15"/>
                    <a:gd name="T38" fmla="*/ 0 w 44"/>
                    <a:gd name="T39" fmla="*/ 0 h 15"/>
                    <a:gd name="T40" fmla="*/ 0 w 44"/>
                    <a:gd name="T41" fmla="*/ 0 h 15"/>
                    <a:gd name="T42" fmla="*/ 0 w 44"/>
                    <a:gd name="T43" fmla="*/ 0 h 15"/>
                    <a:gd name="T44" fmla="*/ 0 w 44"/>
                    <a:gd name="T45" fmla="*/ 0 h 15"/>
                    <a:gd name="T46" fmla="*/ 0 w 44"/>
                    <a:gd name="T47" fmla="*/ 0 h 15"/>
                    <a:gd name="T48" fmla="*/ 0 w 44"/>
                    <a:gd name="T49" fmla="*/ 0 h 15"/>
                    <a:gd name="T50" fmla="*/ 0 w 44"/>
                    <a:gd name="T51" fmla="*/ 0 h 15"/>
                    <a:gd name="T52" fmla="*/ 0 w 44"/>
                    <a:gd name="T53" fmla="*/ 0 h 15"/>
                    <a:gd name="T54" fmla="*/ 0 w 44"/>
                    <a:gd name="T55" fmla="*/ 0 h 15"/>
                    <a:gd name="T56" fmla="*/ 0 w 44"/>
                    <a:gd name="T57" fmla="*/ 0 h 15"/>
                    <a:gd name="T58" fmla="*/ 0 w 44"/>
                    <a:gd name="T59" fmla="*/ 0 h 15"/>
                    <a:gd name="T60" fmla="*/ 0 w 44"/>
                    <a:gd name="T61" fmla="*/ 0 h 15"/>
                    <a:gd name="T62" fmla="*/ 0 w 44"/>
                    <a:gd name="T63" fmla="*/ 0 h 15"/>
                    <a:gd name="T64" fmla="*/ 0 w 44"/>
                    <a:gd name="T65" fmla="*/ 0 h 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15"/>
                    <a:gd name="T101" fmla="*/ 44 w 44"/>
                    <a:gd name="T102" fmla="*/ 15 h 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15">
                      <a:moveTo>
                        <a:pt x="21" y="9"/>
                      </a:moveTo>
                      <a:lnTo>
                        <a:pt x="20" y="10"/>
                      </a:lnTo>
                      <a:lnTo>
                        <a:pt x="16" y="10"/>
                      </a:lnTo>
                      <a:lnTo>
                        <a:pt x="13" y="11"/>
                      </a:lnTo>
                      <a:lnTo>
                        <a:pt x="9" y="12"/>
                      </a:lnTo>
                      <a:lnTo>
                        <a:pt x="7" y="14"/>
                      </a:lnTo>
                      <a:lnTo>
                        <a:pt x="5" y="14"/>
                      </a:lnTo>
                      <a:lnTo>
                        <a:pt x="3" y="15"/>
                      </a:lnTo>
                      <a:lnTo>
                        <a:pt x="0" y="15"/>
                      </a:lnTo>
                      <a:lnTo>
                        <a:pt x="1" y="14"/>
                      </a:lnTo>
                      <a:lnTo>
                        <a:pt x="4" y="11"/>
                      </a:lnTo>
                      <a:lnTo>
                        <a:pt x="5" y="10"/>
                      </a:lnTo>
                      <a:lnTo>
                        <a:pt x="6" y="8"/>
                      </a:lnTo>
                      <a:lnTo>
                        <a:pt x="9" y="7"/>
                      </a:lnTo>
                      <a:lnTo>
                        <a:pt x="12" y="6"/>
                      </a:lnTo>
                      <a:lnTo>
                        <a:pt x="15" y="6"/>
                      </a:lnTo>
                      <a:lnTo>
                        <a:pt x="17" y="4"/>
                      </a:lnTo>
                      <a:lnTo>
                        <a:pt x="20" y="3"/>
                      </a:lnTo>
                      <a:lnTo>
                        <a:pt x="22" y="1"/>
                      </a:lnTo>
                      <a:lnTo>
                        <a:pt x="24" y="0"/>
                      </a:lnTo>
                      <a:lnTo>
                        <a:pt x="27" y="0"/>
                      </a:lnTo>
                      <a:lnTo>
                        <a:pt x="29" y="1"/>
                      </a:lnTo>
                      <a:lnTo>
                        <a:pt x="34" y="2"/>
                      </a:lnTo>
                      <a:lnTo>
                        <a:pt x="44" y="2"/>
                      </a:lnTo>
                      <a:lnTo>
                        <a:pt x="37" y="3"/>
                      </a:lnTo>
                      <a:lnTo>
                        <a:pt x="31" y="3"/>
                      </a:lnTo>
                      <a:lnTo>
                        <a:pt x="28" y="3"/>
                      </a:lnTo>
                      <a:lnTo>
                        <a:pt x="26" y="4"/>
                      </a:lnTo>
                      <a:lnTo>
                        <a:pt x="24" y="6"/>
                      </a:lnTo>
                      <a:lnTo>
                        <a:pt x="23" y="8"/>
                      </a:lnTo>
                      <a:lnTo>
                        <a:pt x="22" y="9"/>
                      </a:lnTo>
                      <a:lnTo>
                        <a:pt x="21" y="9"/>
                      </a:lnTo>
                      <a:close/>
                    </a:path>
                  </a:pathLst>
                </a:custGeom>
                <a:noFill/>
                <a:ln w="9525">
                  <a:solidFill>
                    <a:srgbClr val="004250"/>
                  </a:solidFill>
                  <a:round/>
                </a:ln>
              </p:spPr>
              <p:txBody>
                <a:bodyPr/>
                <a:lstStyle/>
                <a:p>
                  <a:endParaRPr lang="zh-CN" altLang="en-US" sz="100">
                    <a:solidFill>
                      <a:schemeClr val="tx1"/>
                    </a:solidFill>
                  </a:endParaRPr>
                </a:p>
              </p:txBody>
            </p:sp>
            <p:sp>
              <p:nvSpPr>
                <p:cNvPr id="461" name="Freeform 192"/>
                <p:cNvSpPr>
                  <a:spLocks noChangeAspect="1"/>
                </p:cNvSpPr>
                <p:nvPr/>
              </p:nvSpPr>
              <p:spPr bwMode="auto">
                <a:xfrm>
                  <a:off x="5467" y="2163"/>
                  <a:ext cx="13" cy="38"/>
                </a:xfrm>
                <a:custGeom>
                  <a:avLst/>
                  <a:gdLst>
                    <a:gd name="T0" fmla="*/ 0 w 27"/>
                    <a:gd name="T1" fmla="*/ 0 h 83"/>
                    <a:gd name="T2" fmla="*/ 0 w 27"/>
                    <a:gd name="T3" fmla="*/ 0 h 83"/>
                    <a:gd name="T4" fmla="*/ 0 w 27"/>
                    <a:gd name="T5" fmla="*/ 0 h 83"/>
                    <a:gd name="T6" fmla="*/ 0 w 27"/>
                    <a:gd name="T7" fmla="*/ 0 h 83"/>
                    <a:gd name="T8" fmla="*/ 0 w 27"/>
                    <a:gd name="T9" fmla="*/ 0 h 83"/>
                    <a:gd name="T10" fmla="*/ 0 w 27"/>
                    <a:gd name="T11" fmla="*/ 0 h 83"/>
                    <a:gd name="T12" fmla="*/ 0 w 27"/>
                    <a:gd name="T13" fmla="*/ 0 h 83"/>
                    <a:gd name="T14" fmla="*/ 0 w 27"/>
                    <a:gd name="T15" fmla="*/ 0 h 83"/>
                    <a:gd name="T16" fmla="*/ 0 w 27"/>
                    <a:gd name="T17" fmla="*/ 0 h 83"/>
                    <a:gd name="T18" fmla="*/ 0 w 27"/>
                    <a:gd name="T19" fmla="*/ 0 h 83"/>
                    <a:gd name="T20" fmla="*/ 0 w 27"/>
                    <a:gd name="T21" fmla="*/ 0 h 83"/>
                    <a:gd name="T22" fmla="*/ 0 w 27"/>
                    <a:gd name="T23" fmla="*/ 0 h 83"/>
                    <a:gd name="T24" fmla="*/ 0 w 27"/>
                    <a:gd name="T25" fmla="*/ 0 h 83"/>
                    <a:gd name="T26" fmla="*/ 0 w 27"/>
                    <a:gd name="T27" fmla="*/ 0 h 83"/>
                    <a:gd name="T28" fmla="*/ 0 w 27"/>
                    <a:gd name="T29" fmla="*/ 0 h 83"/>
                    <a:gd name="T30" fmla="*/ 0 w 27"/>
                    <a:gd name="T31" fmla="*/ 0 h 83"/>
                    <a:gd name="T32" fmla="*/ 0 w 27"/>
                    <a:gd name="T33" fmla="*/ 0 h 83"/>
                    <a:gd name="T34" fmla="*/ 0 w 27"/>
                    <a:gd name="T35" fmla="*/ 0 h 83"/>
                    <a:gd name="T36" fmla="*/ 0 w 27"/>
                    <a:gd name="T37" fmla="*/ 0 h 83"/>
                    <a:gd name="T38" fmla="*/ 0 w 27"/>
                    <a:gd name="T39" fmla="*/ 0 h 83"/>
                    <a:gd name="T40" fmla="*/ 0 w 27"/>
                    <a:gd name="T41" fmla="*/ 0 h 83"/>
                    <a:gd name="T42" fmla="*/ 0 w 27"/>
                    <a:gd name="T43" fmla="*/ 0 h 83"/>
                    <a:gd name="T44" fmla="*/ 0 w 27"/>
                    <a:gd name="T45" fmla="*/ 0 h 83"/>
                    <a:gd name="T46" fmla="*/ 0 w 27"/>
                    <a:gd name="T47" fmla="*/ 0 h 83"/>
                    <a:gd name="T48" fmla="*/ 0 w 27"/>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83"/>
                    <a:gd name="T77" fmla="*/ 27 w 27"/>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83">
                      <a:moveTo>
                        <a:pt x="18" y="0"/>
                      </a:moveTo>
                      <a:lnTo>
                        <a:pt x="18" y="12"/>
                      </a:lnTo>
                      <a:lnTo>
                        <a:pt x="19" y="25"/>
                      </a:lnTo>
                      <a:lnTo>
                        <a:pt x="23" y="37"/>
                      </a:lnTo>
                      <a:lnTo>
                        <a:pt x="25" y="44"/>
                      </a:lnTo>
                      <a:lnTo>
                        <a:pt x="27" y="48"/>
                      </a:lnTo>
                      <a:lnTo>
                        <a:pt x="27" y="51"/>
                      </a:lnTo>
                      <a:lnTo>
                        <a:pt x="26" y="54"/>
                      </a:lnTo>
                      <a:lnTo>
                        <a:pt x="24" y="57"/>
                      </a:lnTo>
                      <a:lnTo>
                        <a:pt x="19" y="61"/>
                      </a:lnTo>
                      <a:lnTo>
                        <a:pt x="12" y="69"/>
                      </a:lnTo>
                      <a:lnTo>
                        <a:pt x="6" y="77"/>
                      </a:lnTo>
                      <a:lnTo>
                        <a:pt x="0" y="83"/>
                      </a:lnTo>
                      <a:lnTo>
                        <a:pt x="4" y="75"/>
                      </a:lnTo>
                      <a:lnTo>
                        <a:pt x="10" y="66"/>
                      </a:lnTo>
                      <a:lnTo>
                        <a:pt x="15" y="59"/>
                      </a:lnTo>
                      <a:lnTo>
                        <a:pt x="18" y="54"/>
                      </a:lnTo>
                      <a:lnTo>
                        <a:pt x="19" y="52"/>
                      </a:lnTo>
                      <a:lnTo>
                        <a:pt x="20" y="49"/>
                      </a:lnTo>
                      <a:lnTo>
                        <a:pt x="20" y="46"/>
                      </a:lnTo>
                      <a:lnTo>
                        <a:pt x="19" y="44"/>
                      </a:lnTo>
                      <a:lnTo>
                        <a:pt x="18" y="38"/>
                      </a:lnTo>
                      <a:lnTo>
                        <a:pt x="17" y="27"/>
                      </a:lnTo>
                      <a:lnTo>
                        <a:pt x="17" y="13"/>
                      </a:lnTo>
                      <a:lnTo>
                        <a:pt x="18" y="0"/>
                      </a:lnTo>
                      <a:close/>
                    </a:path>
                  </a:pathLst>
                </a:custGeom>
                <a:noFill/>
                <a:ln w="9525">
                  <a:solidFill>
                    <a:srgbClr val="004250"/>
                  </a:solidFill>
                  <a:round/>
                </a:ln>
              </p:spPr>
              <p:txBody>
                <a:bodyPr/>
                <a:lstStyle/>
                <a:p>
                  <a:endParaRPr lang="zh-CN" altLang="en-US" sz="100">
                    <a:solidFill>
                      <a:schemeClr val="tx1"/>
                    </a:solidFill>
                  </a:endParaRPr>
                </a:p>
              </p:txBody>
            </p:sp>
            <p:sp>
              <p:nvSpPr>
                <p:cNvPr id="462" name="Freeform 193"/>
                <p:cNvSpPr>
                  <a:spLocks noChangeAspect="1"/>
                </p:cNvSpPr>
                <p:nvPr/>
              </p:nvSpPr>
              <p:spPr bwMode="auto">
                <a:xfrm>
                  <a:off x="5448" y="2210"/>
                  <a:ext cx="62" cy="105"/>
                </a:xfrm>
                <a:custGeom>
                  <a:avLst/>
                  <a:gdLst>
                    <a:gd name="T0" fmla="*/ 0 w 140"/>
                    <a:gd name="T1" fmla="*/ 0 h 234"/>
                    <a:gd name="T2" fmla="*/ 0 w 140"/>
                    <a:gd name="T3" fmla="*/ 0 h 234"/>
                    <a:gd name="T4" fmla="*/ 0 w 140"/>
                    <a:gd name="T5" fmla="*/ 0 h 234"/>
                    <a:gd name="T6" fmla="*/ 0 w 140"/>
                    <a:gd name="T7" fmla="*/ 0 h 234"/>
                    <a:gd name="T8" fmla="*/ 0 w 140"/>
                    <a:gd name="T9" fmla="*/ 0 h 234"/>
                    <a:gd name="T10" fmla="*/ 0 w 140"/>
                    <a:gd name="T11" fmla="*/ 0 h 234"/>
                    <a:gd name="T12" fmla="*/ 0 w 140"/>
                    <a:gd name="T13" fmla="*/ 0 h 234"/>
                    <a:gd name="T14" fmla="*/ 0 w 140"/>
                    <a:gd name="T15" fmla="*/ 0 h 234"/>
                    <a:gd name="T16" fmla="*/ 0 w 140"/>
                    <a:gd name="T17" fmla="*/ 0 h 234"/>
                    <a:gd name="T18" fmla="*/ 0 w 140"/>
                    <a:gd name="T19" fmla="*/ 0 h 234"/>
                    <a:gd name="T20" fmla="*/ 0 w 140"/>
                    <a:gd name="T21" fmla="*/ 0 h 234"/>
                    <a:gd name="T22" fmla="*/ 0 w 140"/>
                    <a:gd name="T23" fmla="*/ 0 h 234"/>
                    <a:gd name="T24" fmla="*/ 0 w 140"/>
                    <a:gd name="T25" fmla="*/ 0 h 234"/>
                    <a:gd name="T26" fmla="*/ 0 w 140"/>
                    <a:gd name="T27" fmla="*/ 0 h 234"/>
                    <a:gd name="T28" fmla="*/ 0 w 140"/>
                    <a:gd name="T29" fmla="*/ 0 h 234"/>
                    <a:gd name="T30" fmla="*/ 0 w 140"/>
                    <a:gd name="T31" fmla="*/ 0 h 234"/>
                    <a:gd name="T32" fmla="*/ 0 w 140"/>
                    <a:gd name="T33" fmla="*/ 0 h 234"/>
                    <a:gd name="T34" fmla="*/ 0 w 140"/>
                    <a:gd name="T35" fmla="*/ 0 h 234"/>
                    <a:gd name="T36" fmla="*/ 0 w 140"/>
                    <a:gd name="T37" fmla="*/ 0 h 234"/>
                    <a:gd name="T38" fmla="*/ 0 w 140"/>
                    <a:gd name="T39" fmla="*/ 0 h 234"/>
                    <a:gd name="T40" fmla="*/ 0 w 140"/>
                    <a:gd name="T41" fmla="*/ 0 h 234"/>
                    <a:gd name="T42" fmla="*/ 0 w 140"/>
                    <a:gd name="T43" fmla="*/ 0 h 234"/>
                    <a:gd name="T44" fmla="*/ 0 w 140"/>
                    <a:gd name="T45" fmla="*/ 0 h 234"/>
                    <a:gd name="T46" fmla="*/ 0 w 140"/>
                    <a:gd name="T47" fmla="*/ 0 h 234"/>
                    <a:gd name="T48" fmla="*/ 0 w 140"/>
                    <a:gd name="T49" fmla="*/ 0 h 234"/>
                    <a:gd name="T50" fmla="*/ 0 w 140"/>
                    <a:gd name="T51" fmla="*/ 0 h 234"/>
                    <a:gd name="T52" fmla="*/ 0 w 140"/>
                    <a:gd name="T53" fmla="*/ 0 h 234"/>
                    <a:gd name="T54" fmla="*/ 0 w 140"/>
                    <a:gd name="T55" fmla="*/ 0 h 234"/>
                    <a:gd name="T56" fmla="*/ 0 w 140"/>
                    <a:gd name="T57" fmla="*/ 0 h 234"/>
                    <a:gd name="T58" fmla="*/ 0 w 140"/>
                    <a:gd name="T59" fmla="*/ 0 h 234"/>
                    <a:gd name="T60" fmla="*/ 0 w 140"/>
                    <a:gd name="T61" fmla="*/ 0 h 234"/>
                    <a:gd name="T62" fmla="*/ 0 w 140"/>
                    <a:gd name="T63" fmla="*/ 0 h 234"/>
                    <a:gd name="T64" fmla="*/ 0 w 140"/>
                    <a:gd name="T65" fmla="*/ 0 h 234"/>
                    <a:gd name="T66" fmla="*/ 0 w 140"/>
                    <a:gd name="T67" fmla="*/ 0 h 234"/>
                    <a:gd name="T68" fmla="*/ 0 w 140"/>
                    <a:gd name="T69" fmla="*/ 0 h 234"/>
                    <a:gd name="T70" fmla="*/ 0 w 140"/>
                    <a:gd name="T71" fmla="*/ 0 h 234"/>
                    <a:gd name="T72" fmla="*/ 0 w 140"/>
                    <a:gd name="T73" fmla="*/ 0 h 234"/>
                    <a:gd name="T74" fmla="*/ 0 w 140"/>
                    <a:gd name="T75" fmla="*/ 0 h 234"/>
                    <a:gd name="T76" fmla="*/ 0 w 140"/>
                    <a:gd name="T77" fmla="*/ 0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0"/>
                    <a:gd name="T118" fmla="*/ 0 h 234"/>
                    <a:gd name="T119" fmla="*/ 140 w 140"/>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0" h="234">
                      <a:moveTo>
                        <a:pt x="62" y="216"/>
                      </a:moveTo>
                      <a:lnTo>
                        <a:pt x="68" y="215"/>
                      </a:lnTo>
                      <a:lnTo>
                        <a:pt x="75" y="213"/>
                      </a:lnTo>
                      <a:lnTo>
                        <a:pt x="83" y="209"/>
                      </a:lnTo>
                      <a:lnTo>
                        <a:pt x="91" y="205"/>
                      </a:lnTo>
                      <a:lnTo>
                        <a:pt x="98" y="200"/>
                      </a:lnTo>
                      <a:lnTo>
                        <a:pt x="105" y="196"/>
                      </a:lnTo>
                      <a:lnTo>
                        <a:pt x="109" y="191"/>
                      </a:lnTo>
                      <a:lnTo>
                        <a:pt x="113" y="186"/>
                      </a:lnTo>
                      <a:lnTo>
                        <a:pt x="115" y="183"/>
                      </a:lnTo>
                      <a:lnTo>
                        <a:pt x="117" y="183"/>
                      </a:lnTo>
                      <a:lnTo>
                        <a:pt x="120" y="185"/>
                      </a:lnTo>
                      <a:lnTo>
                        <a:pt x="121" y="190"/>
                      </a:lnTo>
                      <a:lnTo>
                        <a:pt x="121" y="197"/>
                      </a:lnTo>
                      <a:lnTo>
                        <a:pt x="121" y="206"/>
                      </a:lnTo>
                      <a:lnTo>
                        <a:pt x="121" y="217"/>
                      </a:lnTo>
                      <a:lnTo>
                        <a:pt x="120" y="234"/>
                      </a:lnTo>
                      <a:lnTo>
                        <a:pt x="123" y="232"/>
                      </a:lnTo>
                      <a:lnTo>
                        <a:pt x="128" y="231"/>
                      </a:lnTo>
                      <a:lnTo>
                        <a:pt x="131" y="229"/>
                      </a:lnTo>
                      <a:lnTo>
                        <a:pt x="135" y="227"/>
                      </a:lnTo>
                      <a:lnTo>
                        <a:pt x="135" y="216"/>
                      </a:lnTo>
                      <a:lnTo>
                        <a:pt x="134" y="203"/>
                      </a:lnTo>
                      <a:lnTo>
                        <a:pt x="131" y="185"/>
                      </a:lnTo>
                      <a:lnTo>
                        <a:pt x="131" y="161"/>
                      </a:lnTo>
                      <a:lnTo>
                        <a:pt x="132" y="148"/>
                      </a:lnTo>
                      <a:lnTo>
                        <a:pt x="134" y="129"/>
                      </a:lnTo>
                      <a:lnTo>
                        <a:pt x="137" y="102"/>
                      </a:lnTo>
                      <a:lnTo>
                        <a:pt x="140" y="72"/>
                      </a:lnTo>
                      <a:lnTo>
                        <a:pt x="138" y="54"/>
                      </a:lnTo>
                      <a:lnTo>
                        <a:pt x="135" y="31"/>
                      </a:lnTo>
                      <a:lnTo>
                        <a:pt x="134" y="11"/>
                      </a:lnTo>
                      <a:lnTo>
                        <a:pt x="132" y="0"/>
                      </a:lnTo>
                      <a:lnTo>
                        <a:pt x="128" y="14"/>
                      </a:lnTo>
                      <a:lnTo>
                        <a:pt x="123" y="28"/>
                      </a:lnTo>
                      <a:lnTo>
                        <a:pt x="117" y="43"/>
                      </a:lnTo>
                      <a:lnTo>
                        <a:pt x="112" y="58"/>
                      </a:lnTo>
                      <a:lnTo>
                        <a:pt x="106" y="71"/>
                      </a:lnTo>
                      <a:lnTo>
                        <a:pt x="100" y="83"/>
                      </a:lnTo>
                      <a:lnTo>
                        <a:pt x="97" y="93"/>
                      </a:lnTo>
                      <a:lnTo>
                        <a:pt x="93" y="100"/>
                      </a:lnTo>
                      <a:lnTo>
                        <a:pt x="89" y="109"/>
                      </a:lnTo>
                      <a:lnTo>
                        <a:pt x="82" y="123"/>
                      </a:lnTo>
                      <a:lnTo>
                        <a:pt x="73" y="142"/>
                      </a:lnTo>
                      <a:lnTo>
                        <a:pt x="61" y="162"/>
                      </a:lnTo>
                      <a:lnTo>
                        <a:pt x="47" y="183"/>
                      </a:lnTo>
                      <a:lnTo>
                        <a:pt x="32" y="204"/>
                      </a:lnTo>
                      <a:lnTo>
                        <a:pt x="16" y="221"/>
                      </a:lnTo>
                      <a:lnTo>
                        <a:pt x="0" y="234"/>
                      </a:lnTo>
                      <a:lnTo>
                        <a:pt x="8" y="230"/>
                      </a:lnTo>
                      <a:lnTo>
                        <a:pt x="17" y="228"/>
                      </a:lnTo>
                      <a:lnTo>
                        <a:pt x="27" y="224"/>
                      </a:lnTo>
                      <a:lnTo>
                        <a:pt x="36" y="222"/>
                      </a:lnTo>
                      <a:lnTo>
                        <a:pt x="45" y="220"/>
                      </a:lnTo>
                      <a:lnTo>
                        <a:pt x="52" y="217"/>
                      </a:lnTo>
                      <a:lnTo>
                        <a:pt x="58" y="216"/>
                      </a:lnTo>
                      <a:lnTo>
                        <a:pt x="62" y="216"/>
                      </a:lnTo>
                      <a:lnTo>
                        <a:pt x="44" y="206"/>
                      </a:lnTo>
                      <a:lnTo>
                        <a:pt x="55" y="196"/>
                      </a:lnTo>
                      <a:lnTo>
                        <a:pt x="63" y="186"/>
                      </a:lnTo>
                      <a:lnTo>
                        <a:pt x="69" y="177"/>
                      </a:lnTo>
                      <a:lnTo>
                        <a:pt x="74" y="168"/>
                      </a:lnTo>
                      <a:lnTo>
                        <a:pt x="81" y="156"/>
                      </a:lnTo>
                      <a:lnTo>
                        <a:pt x="90" y="144"/>
                      </a:lnTo>
                      <a:lnTo>
                        <a:pt x="100" y="133"/>
                      </a:lnTo>
                      <a:lnTo>
                        <a:pt x="107" y="128"/>
                      </a:lnTo>
                      <a:lnTo>
                        <a:pt x="104" y="139"/>
                      </a:lnTo>
                      <a:lnTo>
                        <a:pt x="99" y="154"/>
                      </a:lnTo>
                      <a:lnTo>
                        <a:pt x="94" y="168"/>
                      </a:lnTo>
                      <a:lnTo>
                        <a:pt x="90" y="175"/>
                      </a:lnTo>
                      <a:lnTo>
                        <a:pt x="87" y="177"/>
                      </a:lnTo>
                      <a:lnTo>
                        <a:pt x="83" y="180"/>
                      </a:lnTo>
                      <a:lnTo>
                        <a:pt x="78" y="184"/>
                      </a:lnTo>
                      <a:lnTo>
                        <a:pt x="71" y="190"/>
                      </a:lnTo>
                      <a:lnTo>
                        <a:pt x="64" y="194"/>
                      </a:lnTo>
                      <a:lnTo>
                        <a:pt x="58" y="199"/>
                      </a:lnTo>
                      <a:lnTo>
                        <a:pt x="51" y="204"/>
                      </a:lnTo>
                      <a:lnTo>
                        <a:pt x="44" y="206"/>
                      </a:lnTo>
                      <a:lnTo>
                        <a:pt x="62" y="216"/>
                      </a:lnTo>
                      <a:close/>
                    </a:path>
                  </a:pathLst>
                </a:custGeom>
                <a:noFill/>
                <a:ln w="9525">
                  <a:solidFill>
                    <a:srgbClr val="004250"/>
                  </a:solidFill>
                  <a:round/>
                </a:ln>
              </p:spPr>
              <p:txBody>
                <a:bodyPr/>
                <a:lstStyle/>
                <a:p>
                  <a:endParaRPr lang="zh-CN" altLang="en-US" sz="100">
                    <a:solidFill>
                      <a:schemeClr val="tx1"/>
                    </a:solidFill>
                  </a:endParaRPr>
                </a:p>
              </p:txBody>
            </p:sp>
            <p:sp>
              <p:nvSpPr>
                <p:cNvPr id="463" name="Freeform 194"/>
                <p:cNvSpPr>
                  <a:spLocks noChangeAspect="1"/>
                </p:cNvSpPr>
                <p:nvPr/>
              </p:nvSpPr>
              <p:spPr bwMode="auto">
                <a:xfrm>
                  <a:off x="5430" y="2292"/>
                  <a:ext cx="3" cy="9"/>
                </a:xfrm>
                <a:custGeom>
                  <a:avLst/>
                  <a:gdLst>
                    <a:gd name="T0" fmla="*/ 0 w 8"/>
                    <a:gd name="T1" fmla="*/ 0 h 20"/>
                    <a:gd name="T2" fmla="*/ 0 w 8"/>
                    <a:gd name="T3" fmla="*/ 0 h 20"/>
                    <a:gd name="T4" fmla="*/ 0 w 8"/>
                    <a:gd name="T5" fmla="*/ 0 h 20"/>
                    <a:gd name="T6" fmla="*/ 0 w 8"/>
                    <a:gd name="T7" fmla="*/ 0 h 20"/>
                    <a:gd name="T8" fmla="*/ 0 w 8"/>
                    <a:gd name="T9" fmla="*/ 0 h 20"/>
                    <a:gd name="T10" fmla="*/ 0 w 8"/>
                    <a:gd name="T11" fmla="*/ 0 h 20"/>
                    <a:gd name="T12" fmla="*/ 0 w 8"/>
                    <a:gd name="T13" fmla="*/ 0 h 20"/>
                    <a:gd name="T14" fmla="*/ 0 w 8"/>
                    <a:gd name="T15" fmla="*/ 0 h 20"/>
                    <a:gd name="T16" fmla="*/ 0 w 8"/>
                    <a:gd name="T17" fmla="*/ 0 h 20"/>
                    <a:gd name="T18" fmla="*/ 0 w 8"/>
                    <a:gd name="T19" fmla="*/ 0 h 20"/>
                    <a:gd name="T20" fmla="*/ 0 w 8"/>
                    <a:gd name="T21" fmla="*/ 0 h 20"/>
                    <a:gd name="T22" fmla="*/ 0 w 8"/>
                    <a:gd name="T23" fmla="*/ 0 h 20"/>
                    <a:gd name="T24" fmla="*/ 0 w 8"/>
                    <a:gd name="T25" fmla="*/ 0 h 20"/>
                    <a:gd name="T26" fmla="*/ 0 w 8"/>
                    <a:gd name="T27" fmla="*/ 0 h 20"/>
                    <a:gd name="T28" fmla="*/ 0 w 8"/>
                    <a:gd name="T29" fmla="*/ 0 h 20"/>
                    <a:gd name="T30" fmla="*/ 0 w 8"/>
                    <a:gd name="T31" fmla="*/ 0 h 20"/>
                    <a:gd name="T32" fmla="*/ 0 w 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20"/>
                    <a:gd name="T53" fmla="*/ 8 w 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20">
                      <a:moveTo>
                        <a:pt x="2" y="20"/>
                      </a:moveTo>
                      <a:lnTo>
                        <a:pt x="3" y="18"/>
                      </a:lnTo>
                      <a:lnTo>
                        <a:pt x="6" y="17"/>
                      </a:lnTo>
                      <a:lnTo>
                        <a:pt x="7" y="15"/>
                      </a:lnTo>
                      <a:lnTo>
                        <a:pt x="8" y="11"/>
                      </a:lnTo>
                      <a:lnTo>
                        <a:pt x="8" y="7"/>
                      </a:lnTo>
                      <a:lnTo>
                        <a:pt x="8" y="3"/>
                      </a:lnTo>
                      <a:lnTo>
                        <a:pt x="6" y="1"/>
                      </a:lnTo>
                      <a:lnTo>
                        <a:pt x="5" y="0"/>
                      </a:lnTo>
                      <a:lnTo>
                        <a:pt x="3" y="1"/>
                      </a:lnTo>
                      <a:lnTo>
                        <a:pt x="1" y="3"/>
                      </a:lnTo>
                      <a:lnTo>
                        <a:pt x="0" y="6"/>
                      </a:lnTo>
                      <a:lnTo>
                        <a:pt x="0" y="10"/>
                      </a:lnTo>
                      <a:lnTo>
                        <a:pt x="0" y="14"/>
                      </a:lnTo>
                      <a:lnTo>
                        <a:pt x="0" y="16"/>
                      </a:lnTo>
                      <a:lnTo>
                        <a:pt x="1" y="18"/>
                      </a:lnTo>
                      <a:lnTo>
                        <a:pt x="2" y="20"/>
                      </a:lnTo>
                      <a:close/>
                    </a:path>
                  </a:pathLst>
                </a:custGeom>
                <a:noFill/>
                <a:ln w="9525">
                  <a:solidFill>
                    <a:srgbClr val="004250"/>
                  </a:solidFill>
                  <a:round/>
                </a:ln>
              </p:spPr>
              <p:txBody>
                <a:bodyPr/>
                <a:lstStyle/>
                <a:p>
                  <a:endParaRPr lang="zh-CN" altLang="en-US" sz="100">
                    <a:solidFill>
                      <a:schemeClr val="tx1"/>
                    </a:solidFill>
                  </a:endParaRPr>
                </a:p>
              </p:txBody>
            </p:sp>
            <p:sp>
              <p:nvSpPr>
                <p:cNvPr id="464" name="Freeform 195"/>
                <p:cNvSpPr>
                  <a:spLocks noChangeAspect="1"/>
                </p:cNvSpPr>
                <p:nvPr/>
              </p:nvSpPr>
              <p:spPr bwMode="auto">
                <a:xfrm>
                  <a:off x="5430" y="2325"/>
                  <a:ext cx="5" cy="9"/>
                </a:xfrm>
                <a:custGeom>
                  <a:avLst/>
                  <a:gdLst>
                    <a:gd name="T0" fmla="*/ 0 w 11"/>
                    <a:gd name="T1" fmla="*/ 0 h 19"/>
                    <a:gd name="T2" fmla="*/ 0 w 11"/>
                    <a:gd name="T3" fmla="*/ 0 h 19"/>
                    <a:gd name="T4" fmla="*/ 0 w 11"/>
                    <a:gd name="T5" fmla="*/ 0 h 19"/>
                    <a:gd name="T6" fmla="*/ 0 w 11"/>
                    <a:gd name="T7" fmla="*/ 0 h 19"/>
                    <a:gd name="T8" fmla="*/ 0 w 11"/>
                    <a:gd name="T9" fmla="*/ 0 h 19"/>
                    <a:gd name="T10" fmla="*/ 0 w 11"/>
                    <a:gd name="T11" fmla="*/ 0 h 19"/>
                    <a:gd name="T12" fmla="*/ 0 w 11"/>
                    <a:gd name="T13" fmla="*/ 0 h 19"/>
                    <a:gd name="T14" fmla="*/ 0 w 11"/>
                    <a:gd name="T15" fmla="*/ 0 h 19"/>
                    <a:gd name="T16" fmla="*/ 0 w 11"/>
                    <a:gd name="T17" fmla="*/ 0 h 19"/>
                    <a:gd name="T18" fmla="*/ 0 w 11"/>
                    <a:gd name="T19" fmla="*/ 0 h 19"/>
                    <a:gd name="T20" fmla="*/ 0 w 11"/>
                    <a:gd name="T21" fmla="*/ 0 h 19"/>
                    <a:gd name="T22" fmla="*/ 0 w 11"/>
                    <a:gd name="T23" fmla="*/ 0 h 19"/>
                    <a:gd name="T24" fmla="*/ 0 w 11"/>
                    <a:gd name="T25" fmla="*/ 0 h 19"/>
                    <a:gd name="T26" fmla="*/ 0 w 11"/>
                    <a:gd name="T27" fmla="*/ 0 h 19"/>
                    <a:gd name="T28" fmla="*/ 0 w 11"/>
                    <a:gd name="T29" fmla="*/ 0 h 19"/>
                    <a:gd name="T30" fmla="*/ 0 w 11"/>
                    <a:gd name="T31" fmla="*/ 0 h 19"/>
                    <a:gd name="T32" fmla="*/ 0 w 11"/>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0" y="19"/>
                      </a:moveTo>
                      <a:lnTo>
                        <a:pt x="11" y="18"/>
                      </a:lnTo>
                      <a:lnTo>
                        <a:pt x="11" y="15"/>
                      </a:lnTo>
                      <a:lnTo>
                        <a:pt x="10" y="11"/>
                      </a:lnTo>
                      <a:lnTo>
                        <a:pt x="9" y="8"/>
                      </a:lnTo>
                      <a:lnTo>
                        <a:pt x="7" y="4"/>
                      </a:lnTo>
                      <a:lnTo>
                        <a:pt x="6" y="2"/>
                      </a:lnTo>
                      <a:lnTo>
                        <a:pt x="3" y="1"/>
                      </a:lnTo>
                      <a:lnTo>
                        <a:pt x="1" y="0"/>
                      </a:lnTo>
                      <a:lnTo>
                        <a:pt x="0" y="1"/>
                      </a:lnTo>
                      <a:lnTo>
                        <a:pt x="0" y="4"/>
                      </a:lnTo>
                      <a:lnTo>
                        <a:pt x="1" y="8"/>
                      </a:lnTo>
                      <a:lnTo>
                        <a:pt x="2" y="11"/>
                      </a:lnTo>
                      <a:lnTo>
                        <a:pt x="5" y="15"/>
                      </a:lnTo>
                      <a:lnTo>
                        <a:pt x="7" y="17"/>
                      </a:lnTo>
                      <a:lnTo>
                        <a:pt x="8" y="19"/>
                      </a:lnTo>
                      <a:lnTo>
                        <a:pt x="10" y="19"/>
                      </a:lnTo>
                      <a:close/>
                    </a:path>
                  </a:pathLst>
                </a:custGeom>
                <a:noFill/>
                <a:ln w="9525">
                  <a:solidFill>
                    <a:srgbClr val="004250"/>
                  </a:solidFill>
                  <a:round/>
                </a:ln>
              </p:spPr>
              <p:txBody>
                <a:bodyPr/>
                <a:lstStyle/>
                <a:p>
                  <a:endParaRPr lang="zh-CN" altLang="en-US" sz="100">
                    <a:solidFill>
                      <a:schemeClr val="tx1"/>
                    </a:solidFill>
                  </a:endParaRPr>
                </a:p>
              </p:txBody>
            </p:sp>
            <p:sp>
              <p:nvSpPr>
                <p:cNvPr id="465" name="Freeform 196"/>
                <p:cNvSpPr>
                  <a:spLocks noChangeAspect="1"/>
                </p:cNvSpPr>
                <p:nvPr/>
              </p:nvSpPr>
              <p:spPr bwMode="auto">
                <a:xfrm>
                  <a:off x="5404" y="2329"/>
                  <a:ext cx="18" cy="13"/>
                </a:xfrm>
                <a:custGeom>
                  <a:avLst/>
                  <a:gdLst>
                    <a:gd name="T0" fmla="*/ 0 w 40"/>
                    <a:gd name="T1" fmla="*/ 0 h 30"/>
                    <a:gd name="T2" fmla="*/ 0 w 40"/>
                    <a:gd name="T3" fmla="*/ 0 h 30"/>
                    <a:gd name="T4" fmla="*/ 0 w 40"/>
                    <a:gd name="T5" fmla="*/ 0 h 30"/>
                    <a:gd name="T6" fmla="*/ 0 w 40"/>
                    <a:gd name="T7" fmla="*/ 0 h 30"/>
                    <a:gd name="T8" fmla="*/ 0 w 40"/>
                    <a:gd name="T9" fmla="*/ 0 h 30"/>
                    <a:gd name="T10" fmla="*/ 0 w 40"/>
                    <a:gd name="T11" fmla="*/ 0 h 30"/>
                    <a:gd name="T12" fmla="*/ 0 w 40"/>
                    <a:gd name="T13" fmla="*/ 0 h 30"/>
                    <a:gd name="T14" fmla="*/ 0 w 40"/>
                    <a:gd name="T15" fmla="*/ 0 h 30"/>
                    <a:gd name="T16" fmla="*/ 0 w 40"/>
                    <a:gd name="T17" fmla="*/ 0 h 30"/>
                    <a:gd name="T18" fmla="*/ 0 w 40"/>
                    <a:gd name="T19" fmla="*/ 0 h 30"/>
                    <a:gd name="T20" fmla="*/ 0 w 40"/>
                    <a:gd name="T21" fmla="*/ 0 h 30"/>
                    <a:gd name="T22" fmla="*/ 0 w 40"/>
                    <a:gd name="T23" fmla="*/ 0 h 30"/>
                    <a:gd name="T24" fmla="*/ 0 w 40"/>
                    <a:gd name="T25" fmla="*/ 0 h 30"/>
                    <a:gd name="T26" fmla="*/ 0 w 40"/>
                    <a:gd name="T27" fmla="*/ 0 h 30"/>
                    <a:gd name="T28" fmla="*/ 0 w 40"/>
                    <a:gd name="T29" fmla="*/ 0 h 30"/>
                    <a:gd name="T30" fmla="*/ 0 w 40"/>
                    <a:gd name="T31" fmla="*/ 0 h 30"/>
                    <a:gd name="T32" fmla="*/ 0 w 40"/>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0" y="30"/>
                      </a:moveTo>
                      <a:lnTo>
                        <a:pt x="9" y="23"/>
                      </a:lnTo>
                      <a:lnTo>
                        <a:pt x="20" y="13"/>
                      </a:lnTo>
                      <a:lnTo>
                        <a:pt x="28" y="4"/>
                      </a:lnTo>
                      <a:lnTo>
                        <a:pt x="32" y="0"/>
                      </a:lnTo>
                      <a:lnTo>
                        <a:pt x="35" y="1"/>
                      </a:lnTo>
                      <a:lnTo>
                        <a:pt x="37" y="3"/>
                      </a:lnTo>
                      <a:lnTo>
                        <a:pt x="39" y="5"/>
                      </a:lnTo>
                      <a:lnTo>
                        <a:pt x="40" y="8"/>
                      </a:lnTo>
                      <a:lnTo>
                        <a:pt x="37" y="10"/>
                      </a:lnTo>
                      <a:lnTo>
                        <a:pt x="34" y="13"/>
                      </a:lnTo>
                      <a:lnTo>
                        <a:pt x="28" y="17"/>
                      </a:lnTo>
                      <a:lnTo>
                        <a:pt x="22" y="20"/>
                      </a:lnTo>
                      <a:lnTo>
                        <a:pt x="16" y="24"/>
                      </a:lnTo>
                      <a:lnTo>
                        <a:pt x="11" y="27"/>
                      </a:lnTo>
                      <a:lnTo>
                        <a:pt x="5" y="28"/>
                      </a:lnTo>
                      <a:lnTo>
                        <a:pt x="0" y="30"/>
                      </a:lnTo>
                      <a:close/>
                    </a:path>
                  </a:pathLst>
                </a:custGeom>
                <a:noFill/>
                <a:ln w="9525">
                  <a:solidFill>
                    <a:srgbClr val="004250"/>
                  </a:solidFill>
                  <a:round/>
                </a:ln>
              </p:spPr>
              <p:txBody>
                <a:bodyPr/>
                <a:lstStyle/>
                <a:p>
                  <a:endParaRPr lang="zh-CN" altLang="en-US" sz="100">
                    <a:solidFill>
                      <a:schemeClr val="tx1"/>
                    </a:solidFill>
                  </a:endParaRPr>
                </a:p>
              </p:txBody>
            </p:sp>
            <p:sp>
              <p:nvSpPr>
                <p:cNvPr id="466" name="Freeform 197"/>
                <p:cNvSpPr>
                  <a:spLocks noChangeAspect="1"/>
                </p:cNvSpPr>
                <p:nvPr/>
              </p:nvSpPr>
              <p:spPr bwMode="auto">
                <a:xfrm>
                  <a:off x="5439" y="2275"/>
                  <a:ext cx="18" cy="20"/>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w 42"/>
                    <a:gd name="T11" fmla="*/ 0 h 44"/>
                    <a:gd name="T12" fmla="*/ 0 w 42"/>
                    <a:gd name="T13" fmla="*/ 0 h 44"/>
                    <a:gd name="T14" fmla="*/ 0 w 42"/>
                    <a:gd name="T15" fmla="*/ 0 h 44"/>
                    <a:gd name="T16" fmla="*/ 0 w 42"/>
                    <a:gd name="T17" fmla="*/ 0 h 44"/>
                    <a:gd name="T18" fmla="*/ 0 w 42"/>
                    <a:gd name="T19" fmla="*/ 0 h 44"/>
                    <a:gd name="T20" fmla="*/ 0 w 42"/>
                    <a:gd name="T21" fmla="*/ 0 h 44"/>
                    <a:gd name="T22" fmla="*/ 0 w 42"/>
                    <a:gd name="T23" fmla="*/ 0 h 44"/>
                    <a:gd name="T24" fmla="*/ 0 w 42"/>
                    <a:gd name="T25" fmla="*/ 0 h 44"/>
                    <a:gd name="T26" fmla="*/ 0 w 42"/>
                    <a:gd name="T27" fmla="*/ 0 h 44"/>
                    <a:gd name="T28" fmla="*/ 0 w 42"/>
                    <a:gd name="T29" fmla="*/ 0 h 44"/>
                    <a:gd name="T30" fmla="*/ 0 w 42"/>
                    <a:gd name="T31" fmla="*/ 0 h 44"/>
                    <a:gd name="T32" fmla="*/ 0 w 42"/>
                    <a:gd name="T33" fmla="*/ 0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2"/>
                    <a:gd name="T52" fmla="*/ 0 h 44"/>
                    <a:gd name="T53" fmla="*/ 42 w 42"/>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2" h="44">
                      <a:moveTo>
                        <a:pt x="42" y="0"/>
                      </a:moveTo>
                      <a:lnTo>
                        <a:pt x="35" y="11"/>
                      </a:lnTo>
                      <a:lnTo>
                        <a:pt x="27" y="24"/>
                      </a:lnTo>
                      <a:lnTo>
                        <a:pt x="19" y="36"/>
                      </a:lnTo>
                      <a:lnTo>
                        <a:pt x="12" y="44"/>
                      </a:lnTo>
                      <a:lnTo>
                        <a:pt x="8" y="40"/>
                      </a:lnTo>
                      <a:lnTo>
                        <a:pt x="5" y="36"/>
                      </a:lnTo>
                      <a:lnTo>
                        <a:pt x="3" y="32"/>
                      </a:lnTo>
                      <a:lnTo>
                        <a:pt x="0" y="29"/>
                      </a:lnTo>
                      <a:lnTo>
                        <a:pt x="5" y="25"/>
                      </a:lnTo>
                      <a:lnTo>
                        <a:pt x="11" y="23"/>
                      </a:lnTo>
                      <a:lnTo>
                        <a:pt x="16" y="18"/>
                      </a:lnTo>
                      <a:lnTo>
                        <a:pt x="23" y="15"/>
                      </a:lnTo>
                      <a:lnTo>
                        <a:pt x="29" y="10"/>
                      </a:lnTo>
                      <a:lnTo>
                        <a:pt x="35" y="7"/>
                      </a:lnTo>
                      <a:lnTo>
                        <a:pt x="39" y="3"/>
                      </a:lnTo>
                      <a:lnTo>
                        <a:pt x="42" y="0"/>
                      </a:lnTo>
                      <a:close/>
                    </a:path>
                  </a:pathLst>
                </a:custGeom>
                <a:noFill/>
                <a:ln w="9525">
                  <a:solidFill>
                    <a:srgbClr val="004250"/>
                  </a:solidFill>
                  <a:round/>
                </a:ln>
              </p:spPr>
              <p:txBody>
                <a:bodyPr/>
                <a:lstStyle/>
                <a:p>
                  <a:endParaRPr lang="zh-CN" altLang="en-US" sz="100">
                    <a:solidFill>
                      <a:schemeClr val="tx1"/>
                    </a:solidFill>
                  </a:endParaRPr>
                </a:p>
              </p:txBody>
            </p:sp>
            <p:sp>
              <p:nvSpPr>
                <p:cNvPr id="467" name="Freeform 198"/>
                <p:cNvSpPr>
                  <a:spLocks noChangeAspect="1"/>
                </p:cNvSpPr>
                <p:nvPr/>
              </p:nvSpPr>
              <p:spPr bwMode="auto">
                <a:xfrm>
                  <a:off x="5435" y="2215"/>
                  <a:ext cx="39" cy="63"/>
                </a:xfrm>
                <a:custGeom>
                  <a:avLst/>
                  <a:gdLst>
                    <a:gd name="T0" fmla="*/ 0 w 87"/>
                    <a:gd name="T1" fmla="*/ 0 h 142"/>
                    <a:gd name="T2" fmla="*/ 0 w 87"/>
                    <a:gd name="T3" fmla="*/ 0 h 142"/>
                    <a:gd name="T4" fmla="*/ 0 w 87"/>
                    <a:gd name="T5" fmla="*/ 0 h 142"/>
                    <a:gd name="T6" fmla="*/ 0 w 87"/>
                    <a:gd name="T7" fmla="*/ 0 h 142"/>
                    <a:gd name="T8" fmla="*/ 0 w 87"/>
                    <a:gd name="T9" fmla="*/ 0 h 142"/>
                    <a:gd name="T10" fmla="*/ 0 w 87"/>
                    <a:gd name="T11" fmla="*/ 0 h 142"/>
                    <a:gd name="T12" fmla="*/ 0 w 87"/>
                    <a:gd name="T13" fmla="*/ 0 h 142"/>
                    <a:gd name="T14" fmla="*/ 0 w 87"/>
                    <a:gd name="T15" fmla="*/ 0 h 142"/>
                    <a:gd name="T16" fmla="*/ 0 w 87"/>
                    <a:gd name="T17" fmla="*/ 0 h 142"/>
                    <a:gd name="T18" fmla="*/ 0 w 87"/>
                    <a:gd name="T19" fmla="*/ 0 h 142"/>
                    <a:gd name="T20" fmla="*/ 0 w 87"/>
                    <a:gd name="T21" fmla="*/ 0 h 142"/>
                    <a:gd name="T22" fmla="*/ 0 w 87"/>
                    <a:gd name="T23" fmla="*/ 0 h 142"/>
                    <a:gd name="T24" fmla="*/ 0 w 87"/>
                    <a:gd name="T25" fmla="*/ 0 h 142"/>
                    <a:gd name="T26" fmla="*/ 0 w 87"/>
                    <a:gd name="T27" fmla="*/ 0 h 142"/>
                    <a:gd name="T28" fmla="*/ 0 w 87"/>
                    <a:gd name="T29" fmla="*/ 0 h 142"/>
                    <a:gd name="T30" fmla="*/ 0 w 87"/>
                    <a:gd name="T31" fmla="*/ 0 h 142"/>
                    <a:gd name="T32" fmla="*/ 0 w 87"/>
                    <a:gd name="T33" fmla="*/ 0 h 142"/>
                    <a:gd name="T34" fmla="*/ 0 w 87"/>
                    <a:gd name="T35" fmla="*/ 0 h 142"/>
                    <a:gd name="T36" fmla="*/ 0 w 87"/>
                    <a:gd name="T37" fmla="*/ 0 h 142"/>
                    <a:gd name="T38" fmla="*/ 0 w 87"/>
                    <a:gd name="T39" fmla="*/ 0 h 142"/>
                    <a:gd name="T40" fmla="*/ 0 w 87"/>
                    <a:gd name="T41" fmla="*/ 0 h 142"/>
                    <a:gd name="T42" fmla="*/ 0 w 87"/>
                    <a:gd name="T43" fmla="*/ 0 h 142"/>
                    <a:gd name="T44" fmla="*/ 0 w 87"/>
                    <a:gd name="T45" fmla="*/ 0 h 142"/>
                    <a:gd name="T46" fmla="*/ 0 w 87"/>
                    <a:gd name="T47" fmla="*/ 0 h 142"/>
                    <a:gd name="T48" fmla="*/ 0 w 87"/>
                    <a:gd name="T49" fmla="*/ 0 h 142"/>
                    <a:gd name="T50" fmla="*/ 0 w 87"/>
                    <a:gd name="T51" fmla="*/ 0 h 142"/>
                    <a:gd name="T52" fmla="*/ 0 w 87"/>
                    <a:gd name="T53" fmla="*/ 0 h 142"/>
                    <a:gd name="T54" fmla="*/ 0 w 87"/>
                    <a:gd name="T55" fmla="*/ 0 h 142"/>
                    <a:gd name="T56" fmla="*/ 0 w 87"/>
                    <a:gd name="T57" fmla="*/ 0 h 142"/>
                    <a:gd name="T58" fmla="*/ 0 w 87"/>
                    <a:gd name="T59" fmla="*/ 0 h 142"/>
                    <a:gd name="T60" fmla="*/ 0 w 87"/>
                    <a:gd name="T61" fmla="*/ 0 h 142"/>
                    <a:gd name="T62" fmla="*/ 0 w 87"/>
                    <a:gd name="T63" fmla="*/ 0 h 142"/>
                    <a:gd name="T64" fmla="*/ 0 w 87"/>
                    <a:gd name="T65" fmla="*/ 0 h 142"/>
                    <a:gd name="T66" fmla="*/ 0 w 87"/>
                    <a:gd name="T67" fmla="*/ 0 h 142"/>
                    <a:gd name="T68" fmla="*/ 0 w 87"/>
                    <a:gd name="T69" fmla="*/ 0 h 142"/>
                    <a:gd name="T70" fmla="*/ 0 w 87"/>
                    <a:gd name="T71" fmla="*/ 0 h 142"/>
                    <a:gd name="T72" fmla="*/ 0 w 87"/>
                    <a:gd name="T73" fmla="*/ 0 h 142"/>
                    <a:gd name="T74" fmla="*/ 0 w 87"/>
                    <a:gd name="T75" fmla="*/ 0 h 142"/>
                    <a:gd name="T76" fmla="*/ 0 w 87"/>
                    <a:gd name="T77" fmla="*/ 0 h 142"/>
                    <a:gd name="T78" fmla="*/ 0 w 87"/>
                    <a:gd name="T79" fmla="*/ 0 h 142"/>
                    <a:gd name="T80" fmla="*/ 0 w 87"/>
                    <a:gd name="T81" fmla="*/ 0 h 1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42"/>
                    <a:gd name="T125" fmla="*/ 87 w 87"/>
                    <a:gd name="T126" fmla="*/ 142 h 1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42">
                      <a:moveTo>
                        <a:pt x="0" y="142"/>
                      </a:moveTo>
                      <a:lnTo>
                        <a:pt x="3" y="136"/>
                      </a:lnTo>
                      <a:lnTo>
                        <a:pt x="6" y="127"/>
                      </a:lnTo>
                      <a:lnTo>
                        <a:pt x="9" y="119"/>
                      </a:lnTo>
                      <a:lnTo>
                        <a:pt x="13" y="113"/>
                      </a:lnTo>
                      <a:lnTo>
                        <a:pt x="15" y="110"/>
                      </a:lnTo>
                      <a:lnTo>
                        <a:pt x="20" y="104"/>
                      </a:lnTo>
                      <a:lnTo>
                        <a:pt x="26" y="97"/>
                      </a:lnTo>
                      <a:lnTo>
                        <a:pt x="32" y="88"/>
                      </a:lnTo>
                      <a:lnTo>
                        <a:pt x="39" y="79"/>
                      </a:lnTo>
                      <a:lnTo>
                        <a:pt x="46" y="69"/>
                      </a:lnTo>
                      <a:lnTo>
                        <a:pt x="51" y="62"/>
                      </a:lnTo>
                      <a:lnTo>
                        <a:pt x="53" y="57"/>
                      </a:lnTo>
                      <a:lnTo>
                        <a:pt x="58" y="42"/>
                      </a:lnTo>
                      <a:lnTo>
                        <a:pt x="65" y="24"/>
                      </a:lnTo>
                      <a:lnTo>
                        <a:pt x="72" y="10"/>
                      </a:lnTo>
                      <a:lnTo>
                        <a:pt x="79" y="0"/>
                      </a:lnTo>
                      <a:lnTo>
                        <a:pt x="80" y="3"/>
                      </a:lnTo>
                      <a:lnTo>
                        <a:pt x="82" y="5"/>
                      </a:lnTo>
                      <a:lnTo>
                        <a:pt x="84" y="8"/>
                      </a:lnTo>
                      <a:lnTo>
                        <a:pt x="87" y="11"/>
                      </a:lnTo>
                      <a:lnTo>
                        <a:pt x="81" y="21"/>
                      </a:lnTo>
                      <a:lnTo>
                        <a:pt x="74" y="36"/>
                      </a:lnTo>
                      <a:lnTo>
                        <a:pt x="67" y="50"/>
                      </a:lnTo>
                      <a:lnTo>
                        <a:pt x="62" y="59"/>
                      </a:lnTo>
                      <a:lnTo>
                        <a:pt x="60" y="65"/>
                      </a:lnTo>
                      <a:lnTo>
                        <a:pt x="58" y="71"/>
                      </a:lnTo>
                      <a:lnTo>
                        <a:pt x="54" y="75"/>
                      </a:lnTo>
                      <a:lnTo>
                        <a:pt x="52" y="79"/>
                      </a:lnTo>
                      <a:lnTo>
                        <a:pt x="50" y="81"/>
                      </a:lnTo>
                      <a:lnTo>
                        <a:pt x="45" y="84"/>
                      </a:lnTo>
                      <a:lnTo>
                        <a:pt x="41" y="90"/>
                      </a:lnTo>
                      <a:lnTo>
                        <a:pt x="34" y="96"/>
                      </a:lnTo>
                      <a:lnTo>
                        <a:pt x="28" y="102"/>
                      </a:lnTo>
                      <a:lnTo>
                        <a:pt x="22" y="107"/>
                      </a:lnTo>
                      <a:lnTo>
                        <a:pt x="18" y="113"/>
                      </a:lnTo>
                      <a:lnTo>
                        <a:pt x="14" y="118"/>
                      </a:lnTo>
                      <a:lnTo>
                        <a:pt x="12" y="123"/>
                      </a:lnTo>
                      <a:lnTo>
                        <a:pt x="8" y="132"/>
                      </a:lnTo>
                      <a:lnTo>
                        <a:pt x="5" y="138"/>
                      </a:lnTo>
                      <a:lnTo>
                        <a:pt x="0" y="142"/>
                      </a:lnTo>
                      <a:close/>
                    </a:path>
                  </a:pathLst>
                </a:custGeom>
                <a:noFill/>
                <a:ln w="9525">
                  <a:solidFill>
                    <a:srgbClr val="004250"/>
                  </a:solidFill>
                  <a:round/>
                </a:ln>
              </p:spPr>
              <p:txBody>
                <a:bodyPr/>
                <a:lstStyle/>
                <a:p>
                  <a:endParaRPr lang="zh-CN" altLang="en-US" sz="100">
                    <a:solidFill>
                      <a:schemeClr val="tx1"/>
                    </a:solidFill>
                  </a:endParaRPr>
                </a:p>
              </p:txBody>
            </p:sp>
            <p:sp>
              <p:nvSpPr>
                <p:cNvPr id="468" name="Freeform 199"/>
                <p:cNvSpPr>
                  <a:spLocks noChangeAspect="1"/>
                </p:cNvSpPr>
                <p:nvPr/>
              </p:nvSpPr>
              <p:spPr bwMode="auto">
                <a:xfrm>
                  <a:off x="5399" y="2216"/>
                  <a:ext cx="24" cy="52"/>
                </a:xfrm>
                <a:custGeom>
                  <a:avLst/>
                  <a:gdLst>
                    <a:gd name="T0" fmla="*/ 0 w 54"/>
                    <a:gd name="T1" fmla="*/ 0 h 114"/>
                    <a:gd name="T2" fmla="*/ 0 w 54"/>
                    <a:gd name="T3" fmla="*/ 0 h 114"/>
                    <a:gd name="T4" fmla="*/ 0 w 54"/>
                    <a:gd name="T5" fmla="*/ 0 h 114"/>
                    <a:gd name="T6" fmla="*/ 0 w 54"/>
                    <a:gd name="T7" fmla="*/ 0 h 114"/>
                    <a:gd name="T8" fmla="*/ 0 w 54"/>
                    <a:gd name="T9" fmla="*/ 0 h 114"/>
                    <a:gd name="T10" fmla="*/ 0 w 54"/>
                    <a:gd name="T11" fmla="*/ 0 h 114"/>
                    <a:gd name="T12" fmla="*/ 0 w 54"/>
                    <a:gd name="T13" fmla="*/ 0 h 114"/>
                    <a:gd name="T14" fmla="*/ 0 w 54"/>
                    <a:gd name="T15" fmla="*/ 0 h 114"/>
                    <a:gd name="T16" fmla="*/ 0 w 54"/>
                    <a:gd name="T17" fmla="*/ 0 h 114"/>
                    <a:gd name="T18" fmla="*/ 0 w 54"/>
                    <a:gd name="T19" fmla="*/ 0 h 114"/>
                    <a:gd name="T20" fmla="*/ 0 w 54"/>
                    <a:gd name="T21" fmla="*/ 0 h 114"/>
                    <a:gd name="T22" fmla="*/ 0 w 54"/>
                    <a:gd name="T23" fmla="*/ 0 h 114"/>
                    <a:gd name="T24" fmla="*/ 0 w 54"/>
                    <a:gd name="T25" fmla="*/ 0 h 114"/>
                    <a:gd name="T26" fmla="*/ 0 w 54"/>
                    <a:gd name="T27" fmla="*/ 0 h 114"/>
                    <a:gd name="T28" fmla="*/ 0 w 54"/>
                    <a:gd name="T29" fmla="*/ 0 h 114"/>
                    <a:gd name="T30" fmla="*/ 0 w 54"/>
                    <a:gd name="T31" fmla="*/ 0 h 114"/>
                    <a:gd name="T32" fmla="*/ 0 w 54"/>
                    <a:gd name="T33" fmla="*/ 0 h 114"/>
                    <a:gd name="T34" fmla="*/ 0 w 54"/>
                    <a:gd name="T35" fmla="*/ 0 h 114"/>
                    <a:gd name="T36" fmla="*/ 0 w 54"/>
                    <a:gd name="T37" fmla="*/ 0 h 114"/>
                    <a:gd name="T38" fmla="*/ 0 w 54"/>
                    <a:gd name="T39" fmla="*/ 0 h 114"/>
                    <a:gd name="T40" fmla="*/ 0 w 54"/>
                    <a:gd name="T41" fmla="*/ 0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
                    <a:gd name="T64" fmla="*/ 0 h 114"/>
                    <a:gd name="T65" fmla="*/ 54 w 54"/>
                    <a:gd name="T66" fmla="*/ 114 h 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 h="114">
                      <a:moveTo>
                        <a:pt x="0" y="0"/>
                      </a:moveTo>
                      <a:lnTo>
                        <a:pt x="3" y="13"/>
                      </a:lnTo>
                      <a:lnTo>
                        <a:pt x="9" y="32"/>
                      </a:lnTo>
                      <a:lnTo>
                        <a:pt x="15" y="52"/>
                      </a:lnTo>
                      <a:lnTo>
                        <a:pt x="21" y="63"/>
                      </a:lnTo>
                      <a:lnTo>
                        <a:pt x="29" y="74"/>
                      </a:lnTo>
                      <a:lnTo>
                        <a:pt x="39" y="89"/>
                      </a:lnTo>
                      <a:lnTo>
                        <a:pt x="48" y="104"/>
                      </a:lnTo>
                      <a:lnTo>
                        <a:pt x="54" y="114"/>
                      </a:lnTo>
                      <a:lnTo>
                        <a:pt x="50" y="109"/>
                      </a:lnTo>
                      <a:lnTo>
                        <a:pt x="46" y="104"/>
                      </a:lnTo>
                      <a:lnTo>
                        <a:pt x="40" y="97"/>
                      </a:lnTo>
                      <a:lnTo>
                        <a:pt x="34" y="89"/>
                      </a:lnTo>
                      <a:lnTo>
                        <a:pt x="29" y="82"/>
                      </a:lnTo>
                      <a:lnTo>
                        <a:pt x="23" y="75"/>
                      </a:lnTo>
                      <a:lnTo>
                        <a:pt x="19" y="69"/>
                      </a:lnTo>
                      <a:lnTo>
                        <a:pt x="17" y="66"/>
                      </a:lnTo>
                      <a:lnTo>
                        <a:pt x="13" y="54"/>
                      </a:lnTo>
                      <a:lnTo>
                        <a:pt x="6" y="32"/>
                      </a:lnTo>
                      <a:lnTo>
                        <a:pt x="0" y="10"/>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69" name="Freeform 200"/>
                <p:cNvSpPr>
                  <a:spLocks noChangeAspect="1"/>
                </p:cNvSpPr>
                <p:nvPr/>
              </p:nvSpPr>
              <p:spPr bwMode="auto">
                <a:xfrm>
                  <a:off x="5467" y="2307"/>
                  <a:ext cx="89" cy="102"/>
                </a:xfrm>
                <a:custGeom>
                  <a:avLst/>
                  <a:gdLst>
                    <a:gd name="T0" fmla="*/ 0 w 198"/>
                    <a:gd name="T1" fmla="*/ 0 h 226"/>
                    <a:gd name="T2" fmla="*/ 0 w 198"/>
                    <a:gd name="T3" fmla="*/ 0 h 226"/>
                    <a:gd name="T4" fmla="*/ 0 w 198"/>
                    <a:gd name="T5" fmla="*/ 0 h 226"/>
                    <a:gd name="T6" fmla="*/ 0 w 198"/>
                    <a:gd name="T7" fmla="*/ 0 h 226"/>
                    <a:gd name="T8" fmla="*/ 0 w 198"/>
                    <a:gd name="T9" fmla="*/ 0 h 226"/>
                    <a:gd name="T10" fmla="*/ 0 w 198"/>
                    <a:gd name="T11" fmla="*/ 0 h 226"/>
                    <a:gd name="T12" fmla="*/ 0 w 198"/>
                    <a:gd name="T13" fmla="*/ 0 h 226"/>
                    <a:gd name="T14" fmla="*/ 0 w 198"/>
                    <a:gd name="T15" fmla="*/ 0 h 226"/>
                    <a:gd name="T16" fmla="*/ 0 w 198"/>
                    <a:gd name="T17" fmla="*/ 0 h 226"/>
                    <a:gd name="T18" fmla="*/ 0 w 198"/>
                    <a:gd name="T19" fmla="*/ 0 h 226"/>
                    <a:gd name="T20" fmla="*/ 0 w 198"/>
                    <a:gd name="T21" fmla="*/ 0 h 226"/>
                    <a:gd name="T22" fmla="*/ 0 w 198"/>
                    <a:gd name="T23" fmla="*/ 0 h 226"/>
                    <a:gd name="T24" fmla="*/ 0 w 198"/>
                    <a:gd name="T25" fmla="*/ 0 h 226"/>
                    <a:gd name="T26" fmla="*/ 0 w 198"/>
                    <a:gd name="T27" fmla="*/ 0 h 226"/>
                    <a:gd name="T28" fmla="*/ 0 w 198"/>
                    <a:gd name="T29" fmla="*/ 0 h 226"/>
                    <a:gd name="T30" fmla="*/ 0 w 198"/>
                    <a:gd name="T31" fmla="*/ 0 h 226"/>
                    <a:gd name="T32" fmla="*/ 0 w 198"/>
                    <a:gd name="T33" fmla="*/ 0 h 226"/>
                    <a:gd name="T34" fmla="*/ 0 w 198"/>
                    <a:gd name="T35" fmla="*/ 0 h 226"/>
                    <a:gd name="T36" fmla="*/ 0 w 198"/>
                    <a:gd name="T37" fmla="*/ 0 h 226"/>
                    <a:gd name="T38" fmla="*/ 0 w 198"/>
                    <a:gd name="T39" fmla="*/ 0 h 226"/>
                    <a:gd name="T40" fmla="*/ 0 w 198"/>
                    <a:gd name="T41" fmla="*/ 0 h 226"/>
                    <a:gd name="T42" fmla="*/ 0 w 198"/>
                    <a:gd name="T43" fmla="*/ 0 h 226"/>
                    <a:gd name="T44" fmla="*/ 0 w 198"/>
                    <a:gd name="T45" fmla="*/ 0 h 226"/>
                    <a:gd name="T46" fmla="*/ 0 w 198"/>
                    <a:gd name="T47" fmla="*/ 0 h 226"/>
                    <a:gd name="T48" fmla="*/ 0 w 198"/>
                    <a:gd name="T49" fmla="*/ 0 h 226"/>
                    <a:gd name="T50" fmla="*/ 0 w 198"/>
                    <a:gd name="T51" fmla="*/ 0 h 226"/>
                    <a:gd name="T52" fmla="*/ 0 w 198"/>
                    <a:gd name="T53" fmla="*/ 0 h 226"/>
                    <a:gd name="T54" fmla="*/ 0 w 198"/>
                    <a:gd name="T55" fmla="*/ 0 h 226"/>
                    <a:gd name="T56" fmla="*/ 0 w 198"/>
                    <a:gd name="T57" fmla="*/ 0 h 226"/>
                    <a:gd name="T58" fmla="*/ 0 w 198"/>
                    <a:gd name="T59" fmla="*/ 0 h 226"/>
                    <a:gd name="T60" fmla="*/ 0 w 198"/>
                    <a:gd name="T61" fmla="*/ 0 h 226"/>
                    <a:gd name="T62" fmla="*/ 0 w 198"/>
                    <a:gd name="T63" fmla="*/ 0 h 226"/>
                    <a:gd name="T64" fmla="*/ 0 w 198"/>
                    <a:gd name="T65" fmla="*/ 0 h 226"/>
                    <a:gd name="T66" fmla="*/ 0 w 198"/>
                    <a:gd name="T67" fmla="*/ 0 h 226"/>
                    <a:gd name="T68" fmla="*/ 0 w 198"/>
                    <a:gd name="T69" fmla="*/ 0 h 226"/>
                    <a:gd name="T70" fmla="*/ 0 w 198"/>
                    <a:gd name="T71" fmla="*/ 0 h 226"/>
                    <a:gd name="T72" fmla="*/ 0 w 198"/>
                    <a:gd name="T73" fmla="*/ 0 h 226"/>
                    <a:gd name="T74" fmla="*/ 0 w 198"/>
                    <a:gd name="T75" fmla="*/ 0 h 226"/>
                    <a:gd name="T76" fmla="*/ 0 w 198"/>
                    <a:gd name="T77" fmla="*/ 0 h 226"/>
                    <a:gd name="T78" fmla="*/ 0 w 198"/>
                    <a:gd name="T79" fmla="*/ 0 h 2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8"/>
                    <a:gd name="T121" fmla="*/ 0 h 226"/>
                    <a:gd name="T122" fmla="*/ 198 w 198"/>
                    <a:gd name="T123" fmla="*/ 226 h 22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8" h="226">
                      <a:moveTo>
                        <a:pt x="8" y="68"/>
                      </a:moveTo>
                      <a:lnTo>
                        <a:pt x="4" y="64"/>
                      </a:lnTo>
                      <a:lnTo>
                        <a:pt x="2" y="60"/>
                      </a:lnTo>
                      <a:lnTo>
                        <a:pt x="1" y="57"/>
                      </a:lnTo>
                      <a:lnTo>
                        <a:pt x="0" y="56"/>
                      </a:lnTo>
                      <a:lnTo>
                        <a:pt x="0" y="51"/>
                      </a:lnTo>
                      <a:lnTo>
                        <a:pt x="0" y="45"/>
                      </a:lnTo>
                      <a:lnTo>
                        <a:pt x="2" y="41"/>
                      </a:lnTo>
                      <a:lnTo>
                        <a:pt x="7" y="37"/>
                      </a:lnTo>
                      <a:lnTo>
                        <a:pt x="10" y="35"/>
                      </a:lnTo>
                      <a:lnTo>
                        <a:pt x="14" y="34"/>
                      </a:lnTo>
                      <a:lnTo>
                        <a:pt x="17" y="34"/>
                      </a:lnTo>
                      <a:lnTo>
                        <a:pt x="20" y="34"/>
                      </a:lnTo>
                      <a:lnTo>
                        <a:pt x="24" y="34"/>
                      </a:lnTo>
                      <a:lnTo>
                        <a:pt x="26" y="31"/>
                      </a:lnTo>
                      <a:lnTo>
                        <a:pt x="27" y="30"/>
                      </a:lnTo>
                      <a:lnTo>
                        <a:pt x="30" y="29"/>
                      </a:lnTo>
                      <a:lnTo>
                        <a:pt x="32" y="28"/>
                      </a:lnTo>
                      <a:lnTo>
                        <a:pt x="37" y="27"/>
                      </a:lnTo>
                      <a:lnTo>
                        <a:pt x="42" y="26"/>
                      </a:lnTo>
                      <a:lnTo>
                        <a:pt x="49" y="23"/>
                      </a:lnTo>
                      <a:lnTo>
                        <a:pt x="57" y="21"/>
                      </a:lnTo>
                      <a:lnTo>
                        <a:pt x="64" y="20"/>
                      </a:lnTo>
                      <a:lnTo>
                        <a:pt x="71" y="19"/>
                      </a:lnTo>
                      <a:lnTo>
                        <a:pt x="76" y="18"/>
                      </a:lnTo>
                      <a:lnTo>
                        <a:pt x="80" y="16"/>
                      </a:lnTo>
                      <a:lnTo>
                        <a:pt x="85" y="15"/>
                      </a:lnTo>
                      <a:lnTo>
                        <a:pt x="92" y="13"/>
                      </a:lnTo>
                      <a:lnTo>
                        <a:pt x="99" y="11"/>
                      </a:lnTo>
                      <a:lnTo>
                        <a:pt x="104" y="8"/>
                      </a:lnTo>
                      <a:lnTo>
                        <a:pt x="111" y="5"/>
                      </a:lnTo>
                      <a:lnTo>
                        <a:pt x="116" y="3"/>
                      </a:lnTo>
                      <a:lnTo>
                        <a:pt x="121" y="0"/>
                      </a:lnTo>
                      <a:lnTo>
                        <a:pt x="128" y="20"/>
                      </a:lnTo>
                      <a:lnTo>
                        <a:pt x="138" y="45"/>
                      </a:lnTo>
                      <a:lnTo>
                        <a:pt x="147" y="67"/>
                      </a:lnTo>
                      <a:lnTo>
                        <a:pt x="154" y="80"/>
                      </a:lnTo>
                      <a:lnTo>
                        <a:pt x="156" y="84"/>
                      </a:lnTo>
                      <a:lnTo>
                        <a:pt x="161" y="91"/>
                      </a:lnTo>
                      <a:lnTo>
                        <a:pt x="165" y="100"/>
                      </a:lnTo>
                      <a:lnTo>
                        <a:pt x="171" y="111"/>
                      </a:lnTo>
                      <a:lnTo>
                        <a:pt x="177" y="121"/>
                      </a:lnTo>
                      <a:lnTo>
                        <a:pt x="183" y="132"/>
                      </a:lnTo>
                      <a:lnTo>
                        <a:pt x="186" y="138"/>
                      </a:lnTo>
                      <a:lnTo>
                        <a:pt x="189" y="142"/>
                      </a:lnTo>
                      <a:lnTo>
                        <a:pt x="192" y="150"/>
                      </a:lnTo>
                      <a:lnTo>
                        <a:pt x="197" y="163"/>
                      </a:lnTo>
                      <a:lnTo>
                        <a:pt x="198" y="175"/>
                      </a:lnTo>
                      <a:lnTo>
                        <a:pt x="194" y="183"/>
                      </a:lnTo>
                      <a:lnTo>
                        <a:pt x="190" y="186"/>
                      </a:lnTo>
                      <a:lnTo>
                        <a:pt x="184" y="189"/>
                      </a:lnTo>
                      <a:lnTo>
                        <a:pt x="176" y="193"/>
                      </a:lnTo>
                      <a:lnTo>
                        <a:pt x="168" y="196"/>
                      </a:lnTo>
                      <a:lnTo>
                        <a:pt x="160" y="199"/>
                      </a:lnTo>
                      <a:lnTo>
                        <a:pt x="153" y="202"/>
                      </a:lnTo>
                      <a:lnTo>
                        <a:pt x="147" y="204"/>
                      </a:lnTo>
                      <a:lnTo>
                        <a:pt x="142" y="206"/>
                      </a:lnTo>
                      <a:lnTo>
                        <a:pt x="139" y="208"/>
                      </a:lnTo>
                      <a:lnTo>
                        <a:pt x="134" y="210"/>
                      </a:lnTo>
                      <a:lnTo>
                        <a:pt x="128" y="213"/>
                      </a:lnTo>
                      <a:lnTo>
                        <a:pt x="122" y="216"/>
                      </a:lnTo>
                      <a:lnTo>
                        <a:pt x="115" y="218"/>
                      </a:lnTo>
                      <a:lnTo>
                        <a:pt x="110" y="220"/>
                      </a:lnTo>
                      <a:lnTo>
                        <a:pt x="106" y="222"/>
                      </a:lnTo>
                      <a:lnTo>
                        <a:pt x="103" y="224"/>
                      </a:lnTo>
                      <a:lnTo>
                        <a:pt x="98" y="225"/>
                      </a:lnTo>
                      <a:lnTo>
                        <a:pt x="88" y="226"/>
                      </a:lnTo>
                      <a:lnTo>
                        <a:pt x="80" y="222"/>
                      </a:lnTo>
                      <a:lnTo>
                        <a:pt x="79" y="214"/>
                      </a:lnTo>
                      <a:lnTo>
                        <a:pt x="76" y="206"/>
                      </a:lnTo>
                      <a:lnTo>
                        <a:pt x="72" y="197"/>
                      </a:lnTo>
                      <a:lnTo>
                        <a:pt x="69" y="188"/>
                      </a:lnTo>
                      <a:lnTo>
                        <a:pt x="65" y="180"/>
                      </a:lnTo>
                      <a:lnTo>
                        <a:pt x="62" y="172"/>
                      </a:lnTo>
                      <a:lnTo>
                        <a:pt x="56" y="160"/>
                      </a:lnTo>
                      <a:lnTo>
                        <a:pt x="48" y="147"/>
                      </a:lnTo>
                      <a:lnTo>
                        <a:pt x="40" y="129"/>
                      </a:lnTo>
                      <a:lnTo>
                        <a:pt x="31" y="113"/>
                      </a:lnTo>
                      <a:lnTo>
                        <a:pt x="23" y="96"/>
                      </a:lnTo>
                      <a:lnTo>
                        <a:pt x="15" y="81"/>
                      </a:lnTo>
                      <a:lnTo>
                        <a:pt x="8" y="68"/>
                      </a:lnTo>
                      <a:close/>
                    </a:path>
                  </a:pathLst>
                </a:custGeom>
                <a:noFill/>
                <a:ln w="9525">
                  <a:solidFill>
                    <a:srgbClr val="004250"/>
                  </a:solidFill>
                  <a:round/>
                </a:ln>
              </p:spPr>
              <p:txBody>
                <a:bodyPr/>
                <a:lstStyle/>
                <a:p>
                  <a:endParaRPr lang="zh-CN" altLang="en-US" sz="100">
                    <a:solidFill>
                      <a:schemeClr val="tx1"/>
                    </a:solidFill>
                  </a:endParaRPr>
                </a:p>
              </p:txBody>
            </p:sp>
            <p:sp>
              <p:nvSpPr>
                <p:cNvPr id="470" name="Freeform 201"/>
                <p:cNvSpPr>
                  <a:spLocks noChangeAspect="1"/>
                </p:cNvSpPr>
                <p:nvPr/>
              </p:nvSpPr>
              <p:spPr bwMode="auto">
                <a:xfrm>
                  <a:off x="5469" y="2307"/>
                  <a:ext cx="52" cy="98"/>
                </a:xfrm>
                <a:custGeom>
                  <a:avLst/>
                  <a:gdLst>
                    <a:gd name="T0" fmla="*/ 0 w 118"/>
                    <a:gd name="T1" fmla="*/ 0 h 218"/>
                    <a:gd name="T2" fmla="*/ 0 w 118"/>
                    <a:gd name="T3" fmla="*/ 0 h 218"/>
                    <a:gd name="T4" fmla="*/ 0 w 118"/>
                    <a:gd name="T5" fmla="*/ 0 h 218"/>
                    <a:gd name="T6" fmla="*/ 0 w 118"/>
                    <a:gd name="T7" fmla="*/ 0 h 218"/>
                    <a:gd name="T8" fmla="*/ 0 w 118"/>
                    <a:gd name="T9" fmla="*/ 0 h 218"/>
                    <a:gd name="T10" fmla="*/ 0 w 118"/>
                    <a:gd name="T11" fmla="*/ 0 h 218"/>
                    <a:gd name="T12" fmla="*/ 0 w 118"/>
                    <a:gd name="T13" fmla="*/ 0 h 218"/>
                    <a:gd name="T14" fmla="*/ 0 w 118"/>
                    <a:gd name="T15" fmla="*/ 0 h 218"/>
                    <a:gd name="T16" fmla="*/ 0 w 118"/>
                    <a:gd name="T17" fmla="*/ 0 h 218"/>
                    <a:gd name="T18" fmla="*/ 0 w 118"/>
                    <a:gd name="T19" fmla="*/ 0 h 218"/>
                    <a:gd name="T20" fmla="*/ 0 w 118"/>
                    <a:gd name="T21" fmla="*/ 0 h 218"/>
                    <a:gd name="T22" fmla="*/ 0 w 118"/>
                    <a:gd name="T23" fmla="*/ 0 h 218"/>
                    <a:gd name="T24" fmla="*/ 0 w 118"/>
                    <a:gd name="T25" fmla="*/ 0 h 218"/>
                    <a:gd name="T26" fmla="*/ 0 w 118"/>
                    <a:gd name="T27" fmla="*/ 0 h 218"/>
                    <a:gd name="T28" fmla="*/ 0 w 118"/>
                    <a:gd name="T29" fmla="*/ 0 h 218"/>
                    <a:gd name="T30" fmla="*/ 0 w 118"/>
                    <a:gd name="T31" fmla="*/ 0 h 218"/>
                    <a:gd name="T32" fmla="*/ 0 w 118"/>
                    <a:gd name="T33" fmla="*/ 0 h 218"/>
                    <a:gd name="T34" fmla="*/ 0 w 118"/>
                    <a:gd name="T35" fmla="*/ 0 h 218"/>
                    <a:gd name="T36" fmla="*/ 0 w 118"/>
                    <a:gd name="T37" fmla="*/ 0 h 218"/>
                    <a:gd name="T38" fmla="*/ 0 w 118"/>
                    <a:gd name="T39" fmla="*/ 0 h 218"/>
                    <a:gd name="T40" fmla="*/ 0 w 118"/>
                    <a:gd name="T41" fmla="*/ 0 h 218"/>
                    <a:gd name="T42" fmla="*/ 0 w 118"/>
                    <a:gd name="T43" fmla="*/ 0 h 218"/>
                    <a:gd name="T44" fmla="*/ 0 w 118"/>
                    <a:gd name="T45" fmla="*/ 0 h 218"/>
                    <a:gd name="T46" fmla="*/ 0 w 118"/>
                    <a:gd name="T47" fmla="*/ 0 h 218"/>
                    <a:gd name="T48" fmla="*/ 0 w 118"/>
                    <a:gd name="T49" fmla="*/ 0 h 218"/>
                    <a:gd name="T50" fmla="*/ 0 w 118"/>
                    <a:gd name="T51" fmla="*/ 0 h 218"/>
                    <a:gd name="T52" fmla="*/ 0 w 118"/>
                    <a:gd name="T53" fmla="*/ 0 h 218"/>
                    <a:gd name="T54" fmla="*/ 0 w 118"/>
                    <a:gd name="T55" fmla="*/ 0 h 218"/>
                    <a:gd name="T56" fmla="*/ 0 w 118"/>
                    <a:gd name="T57" fmla="*/ 0 h 218"/>
                    <a:gd name="T58" fmla="*/ 0 w 118"/>
                    <a:gd name="T59" fmla="*/ 0 h 218"/>
                    <a:gd name="T60" fmla="*/ 0 w 118"/>
                    <a:gd name="T61" fmla="*/ 0 h 218"/>
                    <a:gd name="T62" fmla="*/ 0 w 118"/>
                    <a:gd name="T63" fmla="*/ 0 h 218"/>
                    <a:gd name="T64" fmla="*/ 0 w 118"/>
                    <a:gd name="T65" fmla="*/ 0 h 218"/>
                    <a:gd name="T66" fmla="*/ 0 w 118"/>
                    <a:gd name="T67" fmla="*/ 0 h 218"/>
                    <a:gd name="T68" fmla="*/ 0 w 118"/>
                    <a:gd name="T69" fmla="*/ 0 h 218"/>
                    <a:gd name="T70" fmla="*/ 0 w 118"/>
                    <a:gd name="T71" fmla="*/ 0 h 218"/>
                    <a:gd name="T72" fmla="*/ 0 w 118"/>
                    <a:gd name="T73" fmla="*/ 0 h 218"/>
                    <a:gd name="T74" fmla="*/ 0 w 118"/>
                    <a:gd name="T75" fmla="*/ 0 h 218"/>
                    <a:gd name="T76" fmla="*/ 0 w 118"/>
                    <a:gd name="T77" fmla="*/ 0 h 218"/>
                    <a:gd name="T78" fmla="*/ 0 w 118"/>
                    <a:gd name="T79" fmla="*/ 0 h 218"/>
                    <a:gd name="T80" fmla="*/ 0 w 118"/>
                    <a:gd name="T81" fmla="*/ 0 h 218"/>
                    <a:gd name="T82" fmla="*/ 0 w 118"/>
                    <a:gd name="T83" fmla="*/ 0 h 218"/>
                    <a:gd name="T84" fmla="*/ 0 w 118"/>
                    <a:gd name="T85" fmla="*/ 0 h 2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
                    <a:gd name="T130" fmla="*/ 0 h 218"/>
                    <a:gd name="T131" fmla="*/ 118 w 118"/>
                    <a:gd name="T132" fmla="*/ 218 h 2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 h="218">
                      <a:moveTo>
                        <a:pt x="118" y="0"/>
                      </a:moveTo>
                      <a:lnTo>
                        <a:pt x="113" y="3"/>
                      </a:lnTo>
                      <a:lnTo>
                        <a:pt x="108" y="5"/>
                      </a:lnTo>
                      <a:lnTo>
                        <a:pt x="101" y="8"/>
                      </a:lnTo>
                      <a:lnTo>
                        <a:pt x="96" y="11"/>
                      </a:lnTo>
                      <a:lnTo>
                        <a:pt x="89" y="13"/>
                      </a:lnTo>
                      <a:lnTo>
                        <a:pt x="82" y="15"/>
                      </a:lnTo>
                      <a:lnTo>
                        <a:pt x="77" y="16"/>
                      </a:lnTo>
                      <a:lnTo>
                        <a:pt x="73" y="18"/>
                      </a:lnTo>
                      <a:lnTo>
                        <a:pt x="68" y="19"/>
                      </a:lnTo>
                      <a:lnTo>
                        <a:pt x="61" y="20"/>
                      </a:lnTo>
                      <a:lnTo>
                        <a:pt x="54" y="21"/>
                      </a:lnTo>
                      <a:lnTo>
                        <a:pt x="46" y="23"/>
                      </a:lnTo>
                      <a:lnTo>
                        <a:pt x="39" y="26"/>
                      </a:lnTo>
                      <a:lnTo>
                        <a:pt x="34" y="27"/>
                      </a:lnTo>
                      <a:lnTo>
                        <a:pt x="29" y="28"/>
                      </a:lnTo>
                      <a:lnTo>
                        <a:pt x="27" y="29"/>
                      </a:lnTo>
                      <a:lnTo>
                        <a:pt x="24" y="30"/>
                      </a:lnTo>
                      <a:lnTo>
                        <a:pt x="23" y="31"/>
                      </a:lnTo>
                      <a:lnTo>
                        <a:pt x="21" y="34"/>
                      </a:lnTo>
                      <a:lnTo>
                        <a:pt x="17" y="34"/>
                      </a:lnTo>
                      <a:lnTo>
                        <a:pt x="14" y="34"/>
                      </a:lnTo>
                      <a:lnTo>
                        <a:pt x="11" y="34"/>
                      </a:lnTo>
                      <a:lnTo>
                        <a:pt x="7" y="35"/>
                      </a:lnTo>
                      <a:lnTo>
                        <a:pt x="4" y="37"/>
                      </a:lnTo>
                      <a:lnTo>
                        <a:pt x="0" y="43"/>
                      </a:lnTo>
                      <a:lnTo>
                        <a:pt x="0" y="48"/>
                      </a:lnTo>
                      <a:lnTo>
                        <a:pt x="0" y="50"/>
                      </a:lnTo>
                      <a:lnTo>
                        <a:pt x="1" y="51"/>
                      </a:lnTo>
                      <a:lnTo>
                        <a:pt x="3" y="53"/>
                      </a:lnTo>
                      <a:lnTo>
                        <a:pt x="5" y="56"/>
                      </a:lnTo>
                      <a:lnTo>
                        <a:pt x="6" y="57"/>
                      </a:lnTo>
                      <a:lnTo>
                        <a:pt x="8" y="58"/>
                      </a:lnTo>
                      <a:lnTo>
                        <a:pt x="9" y="58"/>
                      </a:lnTo>
                      <a:lnTo>
                        <a:pt x="13" y="58"/>
                      </a:lnTo>
                      <a:lnTo>
                        <a:pt x="15" y="58"/>
                      </a:lnTo>
                      <a:lnTo>
                        <a:pt x="16" y="58"/>
                      </a:lnTo>
                      <a:lnTo>
                        <a:pt x="24" y="69"/>
                      </a:lnTo>
                      <a:lnTo>
                        <a:pt x="31" y="81"/>
                      </a:lnTo>
                      <a:lnTo>
                        <a:pt x="39" y="94"/>
                      </a:lnTo>
                      <a:lnTo>
                        <a:pt x="46" y="106"/>
                      </a:lnTo>
                      <a:lnTo>
                        <a:pt x="53" y="118"/>
                      </a:lnTo>
                      <a:lnTo>
                        <a:pt x="58" y="130"/>
                      </a:lnTo>
                      <a:lnTo>
                        <a:pt x="62" y="141"/>
                      </a:lnTo>
                      <a:lnTo>
                        <a:pt x="66" y="151"/>
                      </a:lnTo>
                      <a:lnTo>
                        <a:pt x="68" y="159"/>
                      </a:lnTo>
                      <a:lnTo>
                        <a:pt x="69" y="164"/>
                      </a:lnTo>
                      <a:lnTo>
                        <a:pt x="72" y="167"/>
                      </a:lnTo>
                      <a:lnTo>
                        <a:pt x="76" y="167"/>
                      </a:lnTo>
                      <a:lnTo>
                        <a:pt x="76" y="172"/>
                      </a:lnTo>
                      <a:lnTo>
                        <a:pt x="76" y="176"/>
                      </a:lnTo>
                      <a:lnTo>
                        <a:pt x="76" y="181"/>
                      </a:lnTo>
                      <a:lnTo>
                        <a:pt x="77" y="184"/>
                      </a:lnTo>
                      <a:lnTo>
                        <a:pt x="78" y="188"/>
                      </a:lnTo>
                      <a:lnTo>
                        <a:pt x="78" y="193"/>
                      </a:lnTo>
                      <a:lnTo>
                        <a:pt x="78" y="198"/>
                      </a:lnTo>
                      <a:lnTo>
                        <a:pt x="77" y="202"/>
                      </a:lnTo>
                      <a:lnTo>
                        <a:pt x="70" y="184"/>
                      </a:lnTo>
                      <a:lnTo>
                        <a:pt x="61" y="165"/>
                      </a:lnTo>
                      <a:lnTo>
                        <a:pt x="52" y="145"/>
                      </a:lnTo>
                      <a:lnTo>
                        <a:pt x="42" y="125"/>
                      </a:lnTo>
                      <a:lnTo>
                        <a:pt x="31" y="106"/>
                      </a:lnTo>
                      <a:lnTo>
                        <a:pt x="21" y="90"/>
                      </a:lnTo>
                      <a:lnTo>
                        <a:pt x="13" y="76"/>
                      </a:lnTo>
                      <a:lnTo>
                        <a:pt x="5" y="68"/>
                      </a:lnTo>
                      <a:lnTo>
                        <a:pt x="12" y="81"/>
                      </a:lnTo>
                      <a:lnTo>
                        <a:pt x="20" y="96"/>
                      </a:lnTo>
                      <a:lnTo>
                        <a:pt x="28" y="113"/>
                      </a:lnTo>
                      <a:lnTo>
                        <a:pt x="37" y="129"/>
                      </a:lnTo>
                      <a:lnTo>
                        <a:pt x="45" y="147"/>
                      </a:lnTo>
                      <a:lnTo>
                        <a:pt x="53" y="160"/>
                      </a:lnTo>
                      <a:lnTo>
                        <a:pt x="59" y="172"/>
                      </a:lnTo>
                      <a:lnTo>
                        <a:pt x="62" y="180"/>
                      </a:lnTo>
                      <a:lnTo>
                        <a:pt x="66" y="188"/>
                      </a:lnTo>
                      <a:lnTo>
                        <a:pt x="69" y="197"/>
                      </a:lnTo>
                      <a:lnTo>
                        <a:pt x="73" y="206"/>
                      </a:lnTo>
                      <a:lnTo>
                        <a:pt x="76" y="214"/>
                      </a:lnTo>
                      <a:lnTo>
                        <a:pt x="78" y="217"/>
                      </a:lnTo>
                      <a:lnTo>
                        <a:pt x="80" y="218"/>
                      </a:lnTo>
                      <a:lnTo>
                        <a:pt x="82" y="218"/>
                      </a:lnTo>
                      <a:lnTo>
                        <a:pt x="85" y="217"/>
                      </a:lnTo>
                      <a:lnTo>
                        <a:pt x="90" y="214"/>
                      </a:lnTo>
                      <a:lnTo>
                        <a:pt x="95" y="212"/>
                      </a:lnTo>
                      <a:lnTo>
                        <a:pt x="99" y="210"/>
                      </a:lnTo>
                      <a:lnTo>
                        <a:pt x="103" y="208"/>
                      </a:lnTo>
                      <a:lnTo>
                        <a:pt x="105" y="203"/>
                      </a:lnTo>
                      <a:lnTo>
                        <a:pt x="104" y="196"/>
                      </a:lnTo>
                      <a:lnTo>
                        <a:pt x="101" y="188"/>
                      </a:lnTo>
                      <a:lnTo>
                        <a:pt x="99" y="182"/>
                      </a:lnTo>
                      <a:lnTo>
                        <a:pt x="96" y="186"/>
                      </a:lnTo>
                      <a:lnTo>
                        <a:pt x="91" y="193"/>
                      </a:lnTo>
                      <a:lnTo>
                        <a:pt x="87" y="201"/>
                      </a:lnTo>
                      <a:lnTo>
                        <a:pt x="84" y="208"/>
                      </a:lnTo>
                      <a:lnTo>
                        <a:pt x="84" y="190"/>
                      </a:lnTo>
                      <a:lnTo>
                        <a:pt x="84" y="174"/>
                      </a:lnTo>
                      <a:lnTo>
                        <a:pt x="83" y="160"/>
                      </a:lnTo>
                      <a:lnTo>
                        <a:pt x="81" y="151"/>
                      </a:lnTo>
                      <a:lnTo>
                        <a:pt x="77" y="141"/>
                      </a:lnTo>
                      <a:lnTo>
                        <a:pt x="73" y="127"/>
                      </a:lnTo>
                      <a:lnTo>
                        <a:pt x="68" y="112"/>
                      </a:lnTo>
                      <a:lnTo>
                        <a:pt x="64" y="102"/>
                      </a:lnTo>
                      <a:lnTo>
                        <a:pt x="59" y="95"/>
                      </a:lnTo>
                      <a:lnTo>
                        <a:pt x="55" y="86"/>
                      </a:lnTo>
                      <a:lnTo>
                        <a:pt x="53" y="77"/>
                      </a:lnTo>
                      <a:lnTo>
                        <a:pt x="51" y="71"/>
                      </a:lnTo>
                      <a:lnTo>
                        <a:pt x="49" y="62"/>
                      </a:lnTo>
                      <a:lnTo>
                        <a:pt x="46" y="54"/>
                      </a:lnTo>
                      <a:lnTo>
                        <a:pt x="47" y="48"/>
                      </a:lnTo>
                      <a:lnTo>
                        <a:pt x="52" y="43"/>
                      </a:lnTo>
                      <a:lnTo>
                        <a:pt x="51" y="42"/>
                      </a:lnTo>
                      <a:lnTo>
                        <a:pt x="51" y="39"/>
                      </a:lnTo>
                      <a:lnTo>
                        <a:pt x="50" y="38"/>
                      </a:lnTo>
                      <a:lnTo>
                        <a:pt x="49" y="37"/>
                      </a:lnTo>
                      <a:lnTo>
                        <a:pt x="52" y="36"/>
                      </a:lnTo>
                      <a:lnTo>
                        <a:pt x="57" y="34"/>
                      </a:lnTo>
                      <a:lnTo>
                        <a:pt x="61" y="31"/>
                      </a:lnTo>
                      <a:lnTo>
                        <a:pt x="67" y="29"/>
                      </a:lnTo>
                      <a:lnTo>
                        <a:pt x="73" y="27"/>
                      </a:lnTo>
                      <a:lnTo>
                        <a:pt x="77" y="25"/>
                      </a:lnTo>
                      <a:lnTo>
                        <a:pt x="81" y="23"/>
                      </a:lnTo>
                      <a:lnTo>
                        <a:pt x="84" y="22"/>
                      </a:lnTo>
                      <a:lnTo>
                        <a:pt x="89" y="20"/>
                      </a:lnTo>
                      <a:lnTo>
                        <a:pt x="95" y="16"/>
                      </a:lnTo>
                      <a:lnTo>
                        <a:pt x="100" y="13"/>
                      </a:lnTo>
                      <a:lnTo>
                        <a:pt x="106" y="11"/>
                      </a:lnTo>
                      <a:lnTo>
                        <a:pt x="110" y="10"/>
                      </a:lnTo>
                      <a:lnTo>
                        <a:pt x="113" y="7"/>
                      </a:lnTo>
                      <a:lnTo>
                        <a:pt x="115" y="4"/>
                      </a:lnTo>
                      <a:lnTo>
                        <a:pt x="118" y="0"/>
                      </a:lnTo>
                      <a:close/>
                    </a:path>
                  </a:pathLst>
                </a:custGeom>
                <a:noFill/>
                <a:ln w="9525">
                  <a:solidFill>
                    <a:srgbClr val="004250"/>
                  </a:solidFill>
                  <a:round/>
                </a:ln>
              </p:spPr>
              <p:txBody>
                <a:bodyPr/>
                <a:lstStyle/>
                <a:p>
                  <a:endParaRPr lang="zh-CN" altLang="en-US" sz="100">
                    <a:solidFill>
                      <a:schemeClr val="tx1"/>
                    </a:solidFill>
                  </a:endParaRPr>
                </a:p>
              </p:txBody>
            </p:sp>
            <p:sp>
              <p:nvSpPr>
                <p:cNvPr id="471" name="Freeform 202"/>
                <p:cNvSpPr>
                  <a:spLocks noChangeAspect="1"/>
                </p:cNvSpPr>
                <p:nvPr/>
              </p:nvSpPr>
              <p:spPr bwMode="auto">
                <a:xfrm>
                  <a:off x="5531" y="2199"/>
                  <a:ext cx="4" cy="16"/>
                </a:xfrm>
                <a:custGeom>
                  <a:avLst/>
                  <a:gdLst>
                    <a:gd name="T0" fmla="*/ 1 w 7"/>
                    <a:gd name="T1" fmla="*/ 1 h 32"/>
                    <a:gd name="T2" fmla="*/ 1 w 7"/>
                    <a:gd name="T3" fmla="*/ 1 h 32"/>
                    <a:gd name="T4" fmla="*/ 1 w 7"/>
                    <a:gd name="T5" fmla="*/ 1 h 32"/>
                    <a:gd name="T6" fmla="*/ 1 w 7"/>
                    <a:gd name="T7" fmla="*/ 1 h 32"/>
                    <a:gd name="T8" fmla="*/ 0 w 7"/>
                    <a:gd name="T9" fmla="*/ 0 h 32"/>
                    <a:gd name="T10" fmla="*/ 1 w 7"/>
                    <a:gd name="T11" fmla="*/ 1 h 32"/>
                    <a:gd name="T12" fmla="*/ 1 w 7"/>
                    <a:gd name="T13" fmla="*/ 1 h 32"/>
                    <a:gd name="T14" fmla="*/ 1 w 7"/>
                    <a:gd name="T15" fmla="*/ 1 h 32"/>
                    <a:gd name="T16" fmla="*/ 1 w 7"/>
                    <a:gd name="T17" fmla="*/ 1 h 32"/>
                    <a:gd name="T18" fmla="*/ 1 w 7"/>
                    <a:gd name="T19" fmla="*/ 1 h 32"/>
                    <a:gd name="T20" fmla="*/ 1 w 7"/>
                    <a:gd name="T21" fmla="*/ 1 h 32"/>
                    <a:gd name="T22" fmla="*/ 1 w 7"/>
                    <a:gd name="T23" fmla="*/ 1 h 32"/>
                    <a:gd name="T24" fmla="*/ 1 w 7"/>
                    <a:gd name="T25" fmla="*/ 1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32"/>
                    <a:gd name="T41" fmla="*/ 7 w 7"/>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32">
                      <a:moveTo>
                        <a:pt x="7" y="15"/>
                      </a:moveTo>
                      <a:lnTo>
                        <a:pt x="6" y="11"/>
                      </a:lnTo>
                      <a:lnTo>
                        <a:pt x="5" y="7"/>
                      </a:lnTo>
                      <a:lnTo>
                        <a:pt x="3" y="3"/>
                      </a:lnTo>
                      <a:lnTo>
                        <a:pt x="0" y="0"/>
                      </a:lnTo>
                      <a:lnTo>
                        <a:pt x="2" y="8"/>
                      </a:lnTo>
                      <a:lnTo>
                        <a:pt x="2" y="17"/>
                      </a:lnTo>
                      <a:lnTo>
                        <a:pt x="3" y="26"/>
                      </a:lnTo>
                      <a:lnTo>
                        <a:pt x="3" y="32"/>
                      </a:lnTo>
                      <a:lnTo>
                        <a:pt x="4" y="28"/>
                      </a:lnTo>
                      <a:lnTo>
                        <a:pt x="6" y="23"/>
                      </a:lnTo>
                      <a:lnTo>
                        <a:pt x="7" y="18"/>
                      </a:lnTo>
                      <a:lnTo>
                        <a:pt x="7" y="15"/>
                      </a:lnTo>
                      <a:close/>
                    </a:path>
                  </a:pathLst>
                </a:custGeom>
                <a:noFill/>
                <a:ln w="9525">
                  <a:solidFill>
                    <a:srgbClr val="004250"/>
                  </a:solidFill>
                  <a:round/>
                </a:ln>
              </p:spPr>
              <p:txBody>
                <a:bodyPr/>
                <a:lstStyle/>
                <a:p>
                  <a:endParaRPr lang="zh-CN" altLang="en-US" sz="100">
                    <a:solidFill>
                      <a:schemeClr val="tx1"/>
                    </a:solidFill>
                  </a:endParaRPr>
                </a:p>
              </p:txBody>
            </p:sp>
            <p:sp>
              <p:nvSpPr>
                <p:cNvPr id="472" name="Freeform 203"/>
                <p:cNvSpPr>
                  <a:spLocks noChangeAspect="1"/>
                </p:cNvSpPr>
                <p:nvPr/>
              </p:nvSpPr>
              <p:spPr bwMode="auto">
                <a:xfrm>
                  <a:off x="5512" y="2369"/>
                  <a:ext cx="39" cy="39"/>
                </a:xfrm>
                <a:custGeom>
                  <a:avLst/>
                  <a:gdLst>
                    <a:gd name="T0" fmla="*/ 0 w 85"/>
                    <a:gd name="T1" fmla="*/ 0 h 87"/>
                    <a:gd name="T2" fmla="*/ 0 w 85"/>
                    <a:gd name="T3" fmla="*/ 0 h 87"/>
                    <a:gd name="T4" fmla="*/ 0 w 85"/>
                    <a:gd name="T5" fmla="*/ 0 h 87"/>
                    <a:gd name="T6" fmla="*/ 0 w 85"/>
                    <a:gd name="T7" fmla="*/ 0 h 87"/>
                    <a:gd name="T8" fmla="*/ 0 w 85"/>
                    <a:gd name="T9" fmla="*/ 0 h 87"/>
                    <a:gd name="T10" fmla="*/ 0 w 85"/>
                    <a:gd name="T11" fmla="*/ 0 h 87"/>
                    <a:gd name="T12" fmla="*/ 0 w 85"/>
                    <a:gd name="T13" fmla="*/ 0 h 87"/>
                    <a:gd name="T14" fmla="*/ 0 w 85"/>
                    <a:gd name="T15" fmla="*/ 0 h 87"/>
                    <a:gd name="T16" fmla="*/ 0 w 85"/>
                    <a:gd name="T17" fmla="*/ 0 h 87"/>
                    <a:gd name="T18" fmla="*/ 0 w 85"/>
                    <a:gd name="T19" fmla="*/ 0 h 87"/>
                    <a:gd name="T20" fmla="*/ 0 w 85"/>
                    <a:gd name="T21" fmla="*/ 0 h 87"/>
                    <a:gd name="T22" fmla="*/ 0 w 85"/>
                    <a:gd name="T23" fmla="*/ 0 h 87"/>
                    <a:gd name="T24" fmla="*/ 0 w 85"/>
                    <a:gd name="T25" fmla="*/ 0 h 87"/>
                    <a:gd name="T26" fmla="*/ 0 w 85"/>
                    <a:gd name="T27" fmla="*/ 0 h 87"/>
                    <a:gd name="T28" fmla="*/ 0 w 85"/>
                    <a:gd name="T29" fmla="*/ 0 h 87"/>
                    <a:gd name="T30" fmla="*/ 0 w 85"/>
                    <a:gd name="T31" fmla="*/ 0 h 87"/>
                    <a:gd name="T32" fmla="*/ 0 w 85"/>
                    <a:gd name="T33" fmla="*/ 0 h 87"/>
                    <a:gd name="T34" fmla="*/ 0 w 85"/>
                    <a:gd name="T35" fmla="*/ 0 h 87"/>
                    <a:gd name="T36" fmla="*/ 0 w 85"/>
                    <a:gd name="T37" fmla="*/ 0 h 87"/>
                    <a:gd name="T38" fmla="*/ 0 w 85"/>
                    <a:gd name="T39" fmla="*/ 0 h 87"/>
                    <a:gd name="T40" fmla="*/ 0 w 85"/>
                    <a:gd name="T41" fmla="*/ 0 h 87"/>
                    <a:gd name="T42" fmla="*/ 0 w 85"/>
                    <a:gd name="T43" fmla="*/ 0 h 87"/>
                    <a:gd name="T44" fmla="*/ 0 w 85"/>
                    <a:gd name="T45" fmla="*/ 0 h 87"/>
                    <a:gd name="T46" fmla="*/ 0 w 85"/>
                    <a:gd name="T47" fmla="*/ 0 h 87"/>
                    <a:gd name="T48" fmla="*/ 0 w 85"/>
                    <a:gd name="T49" fmla="*/ 0 h 87"/>
                    <a:gd name="T50" fmla="*/ 0 w 85"/>
                    <a:gd name="T51" fmla="*/ 0 h 87"/>
                    <a:gd name="T52" fmla="*/ 0 w 85"/>
                    <a:gd name="T53" fmla="*/ 0 h 87"/>
                    <a:gd name="T54" fmla="*/ 0 w 85"/>
                    <a:gd name="T55" fmla="*/ 0 h 87"/>
                    <a:gd name="T56" fmla="*/ 0 w 85"/>
                    <a:gd name="T57" fmla="*/ 0 h 87"/>
                    <a:gd name="T58" fmla="*/ 0 w 85"/>
                    <a:gd name="T59" fmla="*/ 0 h 87"/>
                    <a:gd name="T60" fmla="*/ 0 w 85"/>
                    <a:gd name="T61" fmla="*/ 0 h 87"/>
                    <a:gd name="T62" fmla="*/ 0 w 85"/>
                    <a:gd name="T63" fmla="*/ 0 h 87"/>
                    <a:gd name="T64" fmla="*/ 0 w 85"/>
                    <a:gd name="T65" fmla="*/ 0 h 87"/>
                    <a:gd name="T66" fmla="*/ 0 w 85"/>
                    <a:gd name="T67" fmla="*/ 0 h 87"/>
                    <a:gd name="T68" fmla="*/ 0 w 85"/>
                    <a:gd name="T69" fmla="*/ 0 h 87"/>
                    <a:gd name="T70" fmla="*/ 0 w 85"/>
                    <a:gd name="T71" fmla="*/ 0 h 87"/>
                    <a:gd name="T72" fmla="*/ 0 w 85"/>
                    <a:gd name="T73" fmla="*/ 0 h 87"/>
                    <a:gd name="T74" fmla="*/ 0 w 85"/>
                    <a:gd name="T75" fmla="*/ 0 h 87"/>
                    <a:gd name="T76" fmla="*/ 0 w 85"/>
                    <a:gd name="T77" fmla="*/ 0 h 87"/>
                    <a:gd name="T78" fmla="*/ 0 w 85"/>
                    <a:gd name="T79" fmla="*/ 0 h 87"/>
                    <a:gd name="T80" fmla="*/ 0 w 85"/>
                    <a:gd name="T81" fmla="*/ 0 h 87"/>
                    <a:gd name="T82" fmla="*/ 0 w 85"/>
                    <a:gd name="T83" fmla="*/ 0 h 87"/>
                    <a:gd name="T84" fmla="*/ 0 w 85"/>
                    <a:gd name="T85" fmla="*/ 0 h 87"/>
                    <a:gd name="T86" fmla="*/ 0 w 85"/>
                    <a:gd name="T87" fmla="*/ 0 h 87"/>
                    <a:gd name="T88" fmla="*/ 0 w 85"/>
                    <a:gd name="T89" fmla="*/ 0 h 87"/>
                    <a:gd name="T90" fmla="*/ 0 w 85"/>
                    <a:gd name="T91" fmla="*/ 0 h 87"/>
                    <a:gd name="T92" fmla="*/ 0 w 85"/>
                    <a:gd name="T93" fmla="*/ 0 h 87"/>
                    <a:gd name="T94" fmla="*/ 0 w 85"/>
                    <a:gd name="T95" fmla="*/ 0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5"/>
                    <a:gd name="T145" fmla="*/ 0 h 87"/>
                    <a:gd name="T146" fmla="*/ 85 w 85"/>
                    <a:gd name="T147" fmla="*/ 87 h 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5" h="87">
                      <a:moveTo>
                        <a:pt x="25" y="0"/>
                      </a:moveTo>
                      <a:lnTo>
                        <a:pt x="28" y="1"/>
                      </a:lnTo>
                      <a:lnTo>
                        <a:pt x="31" y="3"/>
                      </a:lnTo>
                      <a:lnTo>
                        <a:pt x="34" y="5"/>
                      </a:lnTo>
                      <a:lnTo>
                        <a:pt x="38" y="6"/>
                      </a:lnTo>
                      <a:lnTo>
                        <a:pt x="44" y="8"/>
                      </a:lnTo>
                      <a:lnTo>
                        <a:pt x="48" y="10"/>
                      </a:lnTo>
                      <a:lnTo>
                        <a:pt x="54" y="11"/>
                      </a:lnTo>
                      <a:lnTo>
                        <a:pt x="60" y="12"/>
                      </a:lnTo>
                      <a:lnTo>
                        <a:pt x="65" y="12"/>
                      </a:lnTo>
                      <a:lnTo>
                        <a:pt x="70" y="11"/>
                      </a:lnTo>
                      <a:lnTo>
                        <a:pt x="76" y="10"/>
                      </a:lnTo>
                      <a:lnTo>
                        <a:pt x="80" y="6"/>
                      </a:lnTo>
                      <a:lnTo>
                        <a:pt x="80" y="13"/>
                      </a:lnTo>
                      <a:lnTo>
                        <a:pt x="82" y="22"/>
                      </a:lnTo>
                      <a:lnTo>
                        <a:pt x="83" y="31"/>
                      </a:lnTo>
                      <a:lnTo>
                        <a:pt x="84" y="37"/>
                      </a:lnTo>
                      <a:lnTo>
                        <a:pt x="85" y="39"/>
                      </a:lnTo>
                      <a:lnTo>
                        <a:pt x="85" y="43"/>
                      </a:lnTo>
                      <a:lnTo>
                        <a:pt x="84" y="46"/>
                      </a:lnTo>
                      <a:lnTo>
                        <a:pt x="82" y="50"/>
                      </a:lnTo>
                      <a:lnTo>
                        <a:pt x="79" y="52"/>
                      </a:lnTo>
                      <a:lnTo>
                        <a:pt x="77" y="54"/>
                      </a:lnTo>
                      <a:lnTo>
                        <a:pt x="76" y="57"/>
                      </a:lnTo>
                      <a:lnTo>
                        <a:pt x="75" y="60"/>
                      </a:lnTo>
                      <a:lnTo>
                        <a:pt x="72" y="64"/>
                      </a:lnTo>
                      <a:lnTo>
                        <a:pt x="70" y="67"/>
                      </a:lnTo>
                      <a:lnTo>
                        <a:pt x="67" y="69"/>
                      </a:lnTo>
                      <a:lnTo>
                        <a:pt x="64" y="71"/>
                      </a:lnTo>
                      <a:lnTo>
                        <a:pt x="63" y="74"/>
                      </a:lnTo>
                      <a:lnTo>
                        <a:pt x="61" y="77"/>
                      </a:lnTo>
                      <a:lnTo>
                        <a:pt x="59" y="81"/>
                      </a:lnTo>
                      <a:lnTo>
                        <a:pt x="57" y="82"/>
                      </a:lnTo>
                      <a:lnTo>
                        <a:pt x="55" y="82"/>
                      </a:lnTo>
                      <a:lnTo>
                        <a:pt x="53" y="81"/>
                      </a:lnTo>
                      <a:lnTo>
                        <a:pt x="49" y="80"/>
                      </a:lnTo>
                      <a:lnTo>
                        <a:pt x="48" y="80"/>
                      </a:lnTo>
                      <a:lnTo>
                        <a:pt x="47" y="82"/>
                      </a:lnTo>
                      <a:lnTo>
                        <a:pt x="45" y="84"/>
                      </a:lnTo>
                      <a:lnTo>
                        <a:pt x="42" y="87"/>
                      </a:lnTo>
                      <a:lnTo>
                        <a:pt x="40" y="87"/>
                      </a:lnTo>
                      <a:lnTo>
                        <a:pt x="38" y="85"/>
                      </a:lnTo>
                      <a:lnTo>
                        <a:pt x="36" y="84"/>
                      </a:lnTo>
                      <a:lnTo>
                        <a:pt x="33" y="83"/>
                      </a:lnTo>
                      <a:lnTo>
                        <a:pt x="32" y="83"/>
                      </a:lnTo>
                      <a:lnTo>
                        <a:pt x="31" y="84"/>
                      </a:lnTo>
                      <a:lnTo>
                        <a:pt x="29" y="85"/>
                      </a:lnTo>
                      <a:lnTo>
                        <a:pt x="26" y="87"/>
                      </a:lnTo>
                      <a:lnTo>
                        <a:pt x="23" y="87"/>
                      </a:lnTo>
                      <a:lnTo>
                        <a:pt x="22" y="87"/>
                      </a:lnTo>
                      <a:lnTo>
                        <a:pt x="21" y="85"/>
                      </a:lnTo>
                      <a:lnTo>
                        <a:pt x="19" y="85"/>
                      </a:lnTo>
                      <a:lnTo>
                        <a:pt x="18" y="84"/>
                      </a:lnTo>
                      <a:lnTo>
                        <a:pt x="16" y="83"/>
                      </a:lnTo>
                      <a:lnTo>
                        <a:pt x="14" y="83"/>
                      </a:lnTo>
                      <a:lnTo>
                        <a:pt x="13" y="83"/>
                      </a:lnTo>
                      <a:lnTo>
                        <a:pt x="16" y="79"/>
                      </a:lnTo>
                      <a:lnTo>
                        <a:pt x="21" y="72"/>
                      </a:lnTo>
                      <a:lnTo>
                        <a:pt x="24" y="65"/>
                      </a:lnTo>
                      <a:lnTo>
                        <a:pt x="25" y="59"/>
                      </a:lnTo>
                      <a:lnTo>
                        <a:pt x="24" y="57"/>
                      </a:lnTo>
                      <a:lnTo>
                        <a:pt x="24" y="54"/>
                      </a:lnTo>
                      <a:lnTo>
                        <a:pt x="23" y="53"/>
                      </a:lnTo>
                      <a:lnTo>
                        <a:pt x="22" y="51"/>
                      </a:lnTo>
                      <a:lnTo>
                        <a:pt x="21" y="53"/>
                      </a:lnTo>
                      <a:lnTo>
                        <a:pt x="21" y="54"/>
                      </a:lnTo>
                      <a:lnTo>
                        <a:pt x="19" y="56"/>
                      </a:lnTo>
                      <a:lnTo>
                        <a:pt x="18" y="57"/>
                      </a:lnTo>
                      <a:lnTo>
                        <a:pt x="18" y="61"/>
                      </a:lnTo>
                      <a:lnTo>
                        <a:pt x="17" y="66"/>
                      </a:lnTo>
                      <a:lnTo>
                        <a:pt x="14" y="69"/>
                      </a:lnTo>
                      <a:lnTo>
                        <a:pt x="8" y="72"/>
                      </a:lnTo>
                      <a:lnTo>
                        <a:pt x="2" y="72"/>
                      </a:lnTo>
                      <a:lnTo>
                        <a:pt x="0" y="69"/>
                      </a:lnTo>
                      <a:lnTo>
                        <a:pt x="0" y="67"/>
                      </a:lnTo>
                      <a:lnTo>
                        <a:pt x="1" y="66"/>
                      </a:lnTo>
                      <a:lnTo>
                        <a:pt x="2" y="64"/>
                      </a:lnTo>
                      <a:lnTo>
                        <a:pt x="4" y="60"/>
                      </a:lnTo>
                      <a:lnTo>
                        <a:pt x="6" y="57"/>
                      </a:lnTo>
                      <a:lnTo>
                        <a:pt x="6" y="54"/>
                      </a:lnTo>
                      <a:lnTo>
                        <a:pt x="7" y="52"/>
                      </a:lnTo>
                      <a:lnTo>
                        <a:pt x="8" y="49"/>
                      </a:lnTo>
                      <a:lnTo>
                        <a:pt x="10" y="46"/>
                      </a:lnTo>
                      <a:lnTo>
                        <a:pt x="10" y="44"/>
                      </a:lnTo>
                      <a:lnTo>
                        <a:pt x="10" y="42"/>
                      </a:lnTo>
                      <a:lnTo>
                        <a:pt x="10" y="38"/>
                      </a:lnTo>
                      <a:lnTo>
                        <a:pt x="11" y="35"/>
                      </a:lnTo>
                      <a:lnTo>
                        <a:pt x="14" y="31"/>
                      </a:lnTo>
                      <a:lnTo>
                        <a:pt x="17" y="28"/>
                      </a:lnTo>
                      <a:lnTo>
                        <a:pt x="21" y="23"/>
                      </a:lnTo>
                      <a:lnTo>
                        <a:pt x="24" y="19"/>
                      </a:lnTo>
                      <a:lnTo>
                        <a:pt x="25" y="15"/>
                      </a:lnTo>
                      <a:lnTo>
                        <a:pt x="25" y="13"/>
                      </a:lnTo>
                      <a:lnTo>
                        <a:pt x="25" y="8"/>
                      </a:lnTo>
                      <a:lnTo>
                        <a:pt x="25" y="4"/>
                      </a:lnTo>
                      <a:lnTo>
                        <a:pt x="25" y="0"/>
                      </a:lnTo>
                      <a:close/>
                    </a:path>
                  </a:pathLst>
                </a:custGeom>
                <a:noFill/>
                <a:ln w="9525">
                  <a:solidFill>
                    <a:srgbClr val="004250"/>
                  </a:solidFill>
                  <a:round/>
                </a:ln>
              </p:spPr>
              <p:txBody>
                <a:bodyPr/>
                <a:lstStyle/>
                <a:p>
                  <a:endParaRPr lang="zh-CN" altLang="en-US" sz="100">
                    <a:solidFill>
                      <a:schemeClr val="tx1"/>
                    </a:solidFill>
                  </a:endParaRPr>
                </a:p>
              </p:txBody>
            </p:sp>
            <p:sp>
              <p:nvSpPr>
                <p:cNvPr id="473" name="Freeform 204"/>
                <p:cNvSpPr>
                  <a:spLocks noChangeAspect="1"/>
                </p:cNvSpPr>
                <p:nvPr/>
              </p:nvSpPr>
              <p:spPr bwMode="auto">
                <a:xfrm>
                  <a:off x="5517" y="2386"/>
                  <a:ext cx="8" cy="21"/>
                </a:xfrm>
                <a:custGeom>
                  <a:avLst/>
                  <a:gdLst>
                    <a:gd name="T0" fmla="*/ 1 w 16"/>
                    <a:gd name="T1" fmla="*/ 0 h 47"/>
                    <a:gd name="T2" fmla="*/ 1 w 16"/>
                    <a:gd name="T3" fmla="*/ 0 h 47"/>
                    <a:gd name="T4" fmla="*/ 1 w 16"/>
                    <a:gd name="T5" fmla="*/ 0 h 47"/>
                    <a:gd name="T6" fmla="*/ 1 w 16"/>
                    <a:gd name="T7" fmla="*/ 0 h 47"/>
                    <a:gd name="T8" fmla="*/ 0 w 16"/>
                    <a:gd name="T9" fmla="*/ 0 h 47"/>
                    <a:gd name="T10" fmla="*/ 1 w 16"/>
                    <a:gd name="T11" fmla="*/ 0 h 47"/>
                    <a:gd name="T12" fmla="*/ 1 w 16"/>
                    <a:gd name="T13" fmla="*/ 0 h 47"/>
                    <a:gd name="T14" fmla="*/ 1 w 16"/>
                    <a:gd name="T15" fmla="*/ 0 h 47"/>
                    <a:gd name="T16" fmla="*/ 1 w 16"/>
                    <a:gd name="T17" fmla="*/ 0 h 47"/>
                    <a:gd name="T18" fmla="*/ 1 w 16"/>
                    <a:gd name="T19" fmla="*/ 0 h 47"/>
                    <a:gd name="T20" fmla="*/ 1 w 16"/>
                    <a:gd name="T21" fmla="*/ 0 h 47"/>
                    <a:gd name="T22" fmla="*/ 1 w 16"/>
                    <a:gd name="T23" fmla="*/ 0 h 47"/>
                    <a:gd name="T24" fmla="*/ 1 w 16"/>
                    <a:gd name="T25" fmla="*/ 0 h 47"/>
                    <a:gd name="T26" fmla="*/ 1 w 16"/>
                    <a:gd name="T27" fmla="*/ 0 h 47"/>
                    <a:gd name="T28" fmla="*/ 1 w 16"/>
                    <a:gd name="T29" fmla="*/ 0 h 47"/>
                    <a:gd name="T30" fmla="*/ 1 w 16"/>
                    <a:gd name="T31" fmla="*/ 0 h 47"/>
                    <a:gd name="T32" fmla="*/ 1 w 16"/>
                    <a:gd name="T33" fmla="*/ 0 h 47"/>
                    <a:gd name="T34" fmla="*/ 1 w 16"/>
                    <a:gd name="T35" fmla="*/ 0 h 47"/>
                    <a:gd name="T36" fmla="*/ 1 w 16"/>
                    <a:gd name="T37" fmla="*/ 0 h 47"/>
                    <a:gd name="T38" fmla="*/ 1 w 16"/>
                    <a:gd name="T39" fmla="*/ 0 h 47"/>
                    <a:gd name="T40" fmla="*/ 1 w 16"/>
                    <a:gd name="T41" fmla="*/ 0 h 47"/>
                    <a:gd name="T42" fmla="*/ 1 w 16"/>
                    <a:gd name="T43" fmla="*/ 0 h 47"/>
                    <a:gd name="T44" fmla="*/ 1 w 16"/>
                    <a:gd name="T45" fmla="*/ 0 h 47"/>
                    <a:gd name="T46" fmla="*/ 1 w 16"/>
                    <a:gd name="T47" fmla="*/ 0 h 47"/>
                    <a:gd name="T48" fmla="*/ 1 w 16"/>
                    <a:gd name="T49" fmla="*/ 0 h 47"/>
                    <a:gd name="T50" fmla="*/ 1 w 16"/>
                    <a:gd name="T51" fmla="*/ 0 h 47"/>
                    <a:gd name="T52" fmla="*/ 1 w 16"/>
                    <a:gd name="T53" fmla="*/ 0 h 47"/>
                    <a:gd name="T54" fmla="*/ 1 w 16"/>
                    <a:gd name="T55" fmla="*/ 0 h 47"/>
                    <a:gd name="T56" fmla="*/ 1 w 16"/>
                    <a:gd name="T57" fmla="*/ 0 h 47"/>
                    <a:gd name="T58" fmla="*/ 1 w 16"/>
                    <a:gd name="T59" fmla="*/ 0 h 47"/>
                    <a:gd name="T60" fmla="*/ 1 w 16"/>
                    <a:gd name="T61" fmla="*/ 0 h 47"/>
                    <a:gd name="T62" fmla="*/ 1 w 16"/>
                    <a:gd name="T63" fmla="*/ 0 h 47"/>
                    <a:gd name="T64" fmla="*/ 1 w 16"/>
                    <a:gd name="T65" fmla="*/ 0 h 47"/>
                    <a:gd name="T66" fmla="*/ 1 w 16"/>
                    <a:gd name="T67" fmla="*/ 0 h 47"/>
                    <a:gd name="T68" fmla="*/ 1 w 16"/>
                    <a:gd name="T69" fmla="*/ 0 h 47"/>
                    <a:gd name="T70" fmla="*/ 1 w 16"/>
                    <a:gd name="T71" fmla="*/ 0 h 47"/>
                    <a:gd name="T72" fmla="*/ 1 w 16"/>
                    <a:gd name="T73" fmla="*/ 0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
                    <a:gd name="T112" fmla="*/ 0 h 47"/>
                    <a:gd name="T113" fmla="*/ 16 w 16"/>
                    <a:gd name="T114" fmla="*/ 47 h 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 h="47">
                      <a:moveTo>
                        <a:pt x="5" y="47"/>
                      </a:moveTo>
                      <a:lnTo>
                        <a:pt x="5" y="47"/>
                      </a:lnTo>
                      <a:lnTo>
                        <a:pt x="3" y="46"/>
                      </a:lnTo>
                      <a:lnTo>
                        <a:pt x="1" y="46"/>
                      </a:lnTo>
                      <a:lnTo>
                        <a:pt x="0" y="46"/>
                      </a:lnTo>
                      <a:lnTo>
                        <a:pt x="3" y="42"/>
                      </a:lnTo>
                      <a:lnTo>
                        <a:pt x="8" y="35"/>
                      </a:lnTo>
                      <a:lnTo>
                        <a:pt x="11" y="28"/>
                      </a:lnTo>
                      <a:lnTo>
                        <a:pt x="12" y="22"/>
                      </a:lnTo>
                      <a:lnTo>
                        <a:pt x="11" y="20"/>
                      </a:lnTo>
                      <a:lnTo>
                        <a:pt x="11" y="17"/>
                      </a:lnTo>
                      <a:lnTo>
                        <a:pt x="10" y="16"/>
                      </a:lnTo>
                      <a:lnTo>
                        <a:pt x="9" y="14"/>
                      </a:lnTo>
                      <a:lnTo>
                        <a:pt x="10" y="10"/>
                      </a:lnTo>
                      <a:lnTo>
                        <a:pt x="11" y="7"/>
                      </a:lnTo>
                      <a:lnTo>
                        <a:pt x="13" y="4"/>
                      </a:lnTo>
                      <a:lnTo>
                        <a:pt x="13" y="0"/>
                      </a:lnTo>
                      <a:lnTo>
                        <a:pt x="15" y="1"/>
                      </a:lnTo>
                      <a:lnTo>
                        <a:pt x="15" y="4"/>
                      </a:lnTo>
                      <a:lnTo>
                        <a:pt x="15" y="8"/>
                      </a:lnTo>
                      <a:lnTo>
                        <a:pt x="15" y="10"/>
                      </a:lnTo>
                      <a:lnTo>
                        <a:pt x="15" y="13"/>
                      </a:lnTo>
                      <a:lnTo>
                        <a:pt x="16" y="16"/>
                      </a:lnTo>
                      <a:lnTo>
                        <a:pt x="16" y="19"/>
                      </a:lnTo>
                      <a:lnTo>
                        <a:pt x="16" y="21"/>
                      </a:lnTo>
                      <a:lnTo>
                        <a:pt x="16" y="23"/>
                      </a:lnTo>
                      <a:lnTo>
                        <a:pt x="16" y="25"/>
                      </a:lnTo>
                      <a:lnTo>
                        <a:pt x="16" y="29"/>
                      </a:lnTo>
                      <a:lnTo>
                        <a:pt x="16" y="31"/>
                      </a:lnTo>
                      <a:lnTo>
                        <a:pt x="15" y="34"/>
                      </a:lnTo>
                      <a:lnTo>
                        <a:pt x="13" y="38"/>
                      </a:lnTo>
                      <a:lnTo>
                        <a:pt x="11" y="42"/>
                      </a:lnTo>
                      <a:lnTo>
                        <a:pt x="11" y="45"/>
                      </a:lnTo>
                      <a:lnTo>
                        <a:pt x="10" y="46"/>
                      </a:lnTo>
                      <a:lnTo>
                        <a:pt x="9" y="46"/>
                      </a:lnTo>
                      <a:lnTo>
                        <a:pt x="6" y="47"/>
                      </a:lnTo>
                      <a:lnTo>
                        <a:pt x="5" y="47"/>
                      </a:lnTo>
                      <a:close/>
                    </a:path>
                  </a:pathLst>
                </a:custGeom>
                <a:noFill/>
                <a:ln w="9525">
                  <a:solidFill>
                    <a:srgbClr val="004250"/>
                  </a:solidFill>
                  <a:round/>
                </a:ln>
              </p:spPr>
              <p:txBody>
                <a:bodyPr/>
                <a:lstStyle/>
                <a:p>
                  <a:endParaRPr lang="zh-CN" altLang="en-US" sz="100">
                    <a:solidFill>
                      <a:schemeClr val="tx1"/>
                    </a:solidFill>
                  </a:endParaRPr>
                </a:p>
              </p:txBody>
            </p:sp>
            <p:sp>
              <p:nvSpPr>
                <p:cNvPr id="474" name="Freeform 205"/>
                <p:cNvSpPr>
                  <a:spLocks noChangeAspect="1"/>
                </p:cNvSpPr>
                <p:nvPr/>
              </p:nvSpPr>
              <p:spPr bwMode="auto">
                <a:xfrm>
                  <a:off x="5526" y="2391"/>
                  <a:ext cx="23" cy="17"/>
                </a:xfrm>
                <a:custGeom>
                  <a:avLst/>
                  <a:gdLst>
                    <a:gd name="T0" fmla="*/ 0 w 50"/>
                    <a:gd name="T1" fmla="*/ 0 h 37"/>
                    <a:gd name="T2" fmla="*/ 0 w 50"/>
                    <a:gd name="T3" fmla="*/ 0 h 37"/>
                    <a:gd name="T4" fmla="*/ 0 w 50"/>
                    <a:gd name="T5" fmla="*/ 0 h 37"/>
                    <a:gd name="T6" fmla="*/ 0 w 50"/>
                    <a:gd name="T7" fmla="*/ 0 h 37"/>
                    <a:gd name="T8" fmla="*/ 0 w 50"/>
                    <a:gd name="T9" fmla="*/ 0 h 37"/>
                    <a:gd name="T10" fmla="*/ 0 w 50"/>
                    <a:gd name="T11" fmla="*/ 0 h 37"/>
                    <a:gd name="T12" fmla="*/ 0 w 50"/>
                    <a:gd name="T13" fmla="*/ 0 h 37"/>
                    <a:gd name="T14" fmla="*/ 0 w 50"/>
                    <a:gd name="T15" fmla="*/ 0 h 37"/>
                    <a:gd name="T16" fmla="*/ 0 w 50"/>
                    <a:gd name="T17" fmla="*/ 0 h 37"/>
                    <a:gd name="T18" fmla="*/ 0 w 50"/>
                    <a:gd name="T19" fmla="*/ 0 h 37"/>
                    <a:gd name="T20" fmla="*/ 0 w 50"/>
                    <a:gd name="T21" fmla="*/ 0 h 37"/>
                    <a:gd name="T22" fmla="*/ 0 w 50"/>
                    <a:gd name="T23" fmla="*/ 0 h 37"/>
                    <a:gd name="T24" fmla="*/ 0 w 50"/>
                    <a:gd name="T25" fmla="*/ 0 h 37"/>
                    <a:gd name="T26" fmla="*/ 0 w 50"/>
                    <a:gd name="T27" fmla="*/ 0 h 37"/>
                    <a:gd name="T28" fmla="*/ 0 w 50"/>
                    <a:gd name="T29" fmla="*/ 0 h 37"/>
                    <a:gd name="T30" fmla="*/ 0 w 50"/>
                    <a:gd name="T31" fmla="*/ 0 h 37"/>
                    <a:gd name="T32" fmla="*/ 0 w 50"/>
                    <a:gd name="T33" fmla="*/ 0 h 37"/>
                    <a:gd name="T34" fmla="*/ 0 w 50"/>
                    <a:gd name="T35" fmla="*/ 0 h 37"/>
                    <a:gd name="T36" fmla="*/ 0 w 50"/>
                    <a:gd name="T37" fmla="*/ 0 h 37"/>
                    <a:gd name="T38" fmla="*/ 0 w 50"/>
                    <a:gd name="T39" fmla="*/ 0 h 37"/>
                    <a:gd name="T40" fmla="*/ 0 w 50"/>
                    <a:gd name="T41" fmla="*/ 0 h 37"/>
                    <a:gd name="T42" fmla="*/ 0 w 50"/>
                    <a:gd name="T43" fmla="*/ 0 h 37"/>
                    <a:gd name="T44" fmla="*/ 0 w 50"/>
                    <a:gd name="T45" fmla="*/ 0 h 37"/>
                    <a:gd name="T46" fmla="*/ 0 w 50"/>
                    <a:gd name="T47" fmla="*/ 0 h 37"/>
                    <a:gd name="T48" fmla="*/ 0 w 50"/>
                    <a:gd name="T49" fmla="*/ 0 h 37"/>
                    <a:gd name="T50" fmla="*/ 0 w 50"/>
                    <a:gd name="T51" fmla="*/ 0 h 37"/>
                    <a:gd name="T52" fmla="*/ 0 w 50"/>
                    <a:gd name="T53" fmla="*/ 0 h 37"/>
                    <a:gd name="T54" fmla="*/ 0 w 50"/>
                    <a:gd name="T55" fmla="*/ 0 h 37"/>
                    <a:gd name="T56" fmla="*/ 0 w 50"/>
                    <a:gd name="T57" fmla="*/ 0 h 37"/>
                    <a:gd name="T58" fmla="*/ 0 w 50"/>
                    <a:gd name="T59" fmla="*/ 0 h 37"/>
                    <a:gd name="T60" fmla="*/ 0 w 50"/>
                    <a:gd name="T61" fmla="*/ 0 h 37"/>
                    <a:gd name="T62" fmla="*/ 0 w 50"/>
                    <a:gd name="T63" fmla="*/ 0 h 3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
                    <a:gd name="T97" fmla="*/ 0 h 37"/>
                    <a:gd name="T98" fmla="*/ 50 w 50"/>
                    <a:gd name="T99" fmla="*/ 37 h 3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 h="37">
                      <a:moveTo>
                        <a:pt x="50" y="0"/>
                      </a:moveTo>
                      <a:lnTo>
                        <a:pt x="47" y="2"/>
                      </a:lnTo>
                      <a:lnTo>
                        <a:pt x="45" y="4"/>
                      </a:lnTo>
                      <a:lnTo>
                        <a:pt x="44" y="7"/>
                      </a:lnTo>
                      <a:lnTo>
                        <a:pt x="43" y="10"/>
                      </a:lnTo>
                      <a:lnTo>
                        <a:pt x="40" y="14"/>
                      </a:lnTo>
                      <a:lnTo>
                        <a:pt x="38" y="17"/>
                      </a:lnTo>
                      <a:lnTo>
                        <a:pt x="35" y="19"/>
                      </a:lnTo>
                      <a:lnTo>
                        <a:pt x="32" y="21"/>
                      </a:lnTo>
                      <a:lnTo>
                        <a:pt x="31" y="24"/>
                      </a:lnTo>
                      <a:lnTo>
                        <a:pt x="29" y="27"/>
                      </a:lnTo>
                      <a:lnTo>
                        <a:pt x="27" y="31"/>
                      </a:lnTo>
                      <a:lnTo>
                        <a:pt x="25" y="32"/>
                      </a:lnTo>
                      <a:lnTo>
                        <a:pt x="23" y="32"/>
                      </a:lnTo>
                      <a:lnTo>
                        <a:pt x="21" y="31"/>
                      </a:lnTo>
                      <a:lnTo>
                        <a:pt x="17" y="30"/>
                      </a:lnTo>
                      <a:lnTo>
                        <a:pt x="16" y="30"/>
                      </a:lnTo>
                      <a:lnTo>
                        <a:pt x="15" y="32"/>
                      </a:lnTo>
                      <a:lnTo>
                        <a:pt x="13" y="34"/>
                      </a:lnTo>
                      <a:lnTo>
                        <a:pt x="10" y="37"/>
                      </a:lnTo>
                      <a:lnTo>
                        <a:pt x="8" y="37"/>
                      </a:lnTo>
                      <a:lnTo>
                        <a:pt x="6" y="35"/>
                      </a:lnTo>
                      <a:lnTo>
                        <a:pt x="4" y="34"/>
                      </a:lnTo>
                      <a:lnTo>
                        <a:pt x="1" y="33"/>
                      </a:lnTo>
                      <a:lnTo>
                        <a:pt x="0" y="33"/>
                      </a:lnTo>
                      <a:lnTo>
                        <a:pt x="1" y="30"/>
                      </a:lnTo>
                      <a:lnTo>
                        <a:pt x="4" y="26"/>
                      </a:lnTo>
                      <a:lnTo>
                        <a:pt x="5" y="23"/>
                      </a:lnTo>
                      <a:lnTo>
                        <a:pt x="6" y="21"/>
                      </a:lnTo>
                      <a:lnTo>
                        <a:pt x="7" y="18"/>
                      </a:lnTo>
                      <a:lnTo>
                        <a:pt x="8" y="16"/>
                      </a:lnTo>
                      <a:lnTo>
                        <a:pt x="9" y="14"/>
                      </a:lnTo>
                      <a:lnTo>
                        <a:pt x="9" y="11"/>
                      </a:lnTo>
                      <a:lnTo>
                        <a:pt x="10" y="11"/>
                      </a:lnTo>
                      <a:lnTo>
                        <a:pt x="13" y="10"/>
                      </a:lnTo>
                      <a:lnTo>
                        <a:pt x="14" y="10"/>
                      </a:lnTo>
                      <a:lnTo>
                        <a:pt x="15" y="10"/>
                      </a:lnTo>
                      <a:lnTo>
                        <a:pt x="15" y="8"/>
                      </a:lnTo>
                      <a:lnTo>
                        <a:pt x="16" y="7"/>
                      </a:lnTo>
                      <a:lnTo>
                        <a:pt x="19" y="7"/>
                      </a:lnTo>
                      <a:lnTo>
                        <a:pt x="20" y="7"/>
                      </a:lnTo>
                      <a:lnTo>
                        <a:pt x="21" y="7"/>
                      </a:lnTo>
                      <a:lnTo>
                        <a:pt x="21" y="8"/>
                      </a:lnTo>
                      <a:lnTo>
                        <a:pt x="21" y="9"/>
                      </a:lnTo>
                      <a:lnTo>
                        <a:pt x="21" y="10"/>
                      </a:lnTo>
                      <a:lnTo>
                        <a:pt x="23" y="10"/>
                      </a:lnTo>
                      <a:lnTo>
                        <a:pt x="25" y="11"/>
                      </a:lnTo>
                      <a:lnTo>
                        <a:pt x="29" y="11"/>
                      </a:lnTo>
                      <a:lnTo>
                        <a:pt x="30" y="11"/>
                      </a:lnTo>
                      <a:lnTo>
                        <a:pt x="31" y="10"/>
                      </a:lnTo>
                      <a:lnTo>
                        <a:pt x="31" y="9"/>
                      </a:lnTo>
                      <a:lnTo>
                        <a:pt x="31" y="8"/>
                      </a:lnTo>
                      <a:lnTo>
                        <a:pt x="32" y="7"/>
                      </a:lnTo>
                      <a:lnTo>
                        <a:pt x="35" y="7"/>
                      </a:lnTo>
                      <a:lnTo>
                        <a:pt x="36" y="7"/>
                      </a:lnTo>
                      <a:lnTo>
                        <a:pt x="37" y="7"/>
                      </a:lnTo>
                      <a:lnTo>
                        <a:pt x="37" y="8"/>
                      </a:lnTo>
                      <a:lnTo>
                        <a:pt x="39" y="8"/>
                      </a:lnTo>
                      <a:lnTo>
                        <a:pt x="40" y="8"/>
                      </a:lnTo>
                      <a:lnTo>
                        <a:pt x="42" y="7"/>
                      </a:lnTo>
                      <a:lnTo>
                        <a:pt x="43" y="6"/>
                      </a:lnTo>
                      <a:lnTo>
                        <a:pt x="45" y="3"/>
                      </a:lnTo>
                      <a:lnTo>
                        <a:pt x="47" y="1"/>
                      </a:lnTo>
                      <a:lnTo>
                        <a:pt x="50" y="0"/>
                      </a:lnTo>
                      <a:close/>
                    </a:path>
                  </a:pathLst>
                </a:custGeom>
                <a:noFill/>
                <a:ln w="9525">
                  <a:solidFill>
                    <a:srgbClr val="004250"/>
                  </a:solidFill>
                  <a:round/>
                </a:ln>
              </p:spPr>
              <p:txBody>
                <a:bodyPr/>
                <a:lstStyle/>
                <a:p>
                  <a:endParaRPr lang="zh-CN" altLang="en-US" sz="100">
                    <a:solidFill>
                      <a:schemeClr val="tx1"/>
                    </a:solidFill>
                  </a:endParaRPr>
                </a:p>
              </p:txBody>
            </p:sp>
            <p:sp>
              <p:nvSpPr>
                <p:cNvPr id="475" name="Freeform 206"/>
                <p:cNvSpPr>
                  <a:spLocks noChangeAspect="1"/>
                </p:cNvSpPr>
                <p:nvPr/>
              </p:nvSpPr>
              <p:spPr bwMode="auto">
                <a:xfrm>
                  <a:off x="5529" y="2372"/>
                  <a:ext cx="21" cy="1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w 46"/>
                    <a:gd name="T29" fmla="*/ 0 h 31"/>
                    <a:gd name="T30" fmla="*/ 0 w 46"/>
                    <a:gd name="T31" fmla="*/ 0 h 31"/>
                    <a:gd name="T32" fmla="*/ 0 w 46"/>
                    <a:gd name="T33" fmla="*/ 0 h 31"/>
                    <a:gd name="T34" fmla="*/ 0 w 46"/>
                    <a:gd name="T35" fmla="*/ 0 h 31"/>
                    <a:gd name="T36" fmla="*/ 0 w 46"/>
                    <a:gd name="T37" fmla="*/ 0 h 31"/>
                    <a:gd name="T38" fmla="*/ 0 w 46"/>
                    <a:gd name="T39" fmla="*/ 0 h 31"/>
                    <a:gd name="T40" fmla="*/ 0 w 46"/>
                    <a:gd name="T41" fmla="*/ 0 h 31"/>
                    <a:gd name="T42" fmla="*/ 0 w 46"/>
                    <a:gd name="T43" fmla="*/ 0 h 31"/>
                    <a:gd name="T44" fmla="*/ 0 w 46"/>
                    <a:gd name="T45" fmla="*/ 0 h 31"/>
                    <a:gd name="T46" fmla="*/ 0 w 46"/>
                    <a:gd name="T47" fmla="*/ 0 h 31"/>
                    <a:gd name="T48" fmla="*/ 0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31"/>
                    <a:gd name="T77" fmla="*/ 46 w 46"/>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31">
                      <a:moveTo>
                        <a:pt x="46" y="31"/>
                      </a:moveTo>
                      <a:lnTo>
                        <a:pt x="45" y="25"/>
                      </a:lnTo>
                      <a:lnTo>
                        <a:pt x="44" y="16"/>
                      </a:lnTo>
                      <a:lnTo>
                        <a:pt x="42" y="7"/>
                      </a:lnTo>
                      <a:lnTo>
                        <a:pt x="42" y="0"/>
                      </a:lnTo>
                      <a:lnTo>
                        <a:pt x="38" y="4"/>
                      </a:lnTo>
                      <a:lnTo>
                        <a:pt x="32" y="5"/>
                      </a:lnTo>
                      <a:lnTo>
                        <a:pt x="27" y="6"/>
                      </a:lnTo>
                      <a:lnTo>
                        <a:pt x="22" y="6"/>
                      </a:lnTo>
                      <a:lnTo>
                        <a:pt x="16" y="5"/>
                      </a:lnTo>
                      <a:lnTo>
                        <a:pt x="10" y="4"/>
                      </a:lnTo>
                      <a:lnTo>
                        <a:pt x="6" y="2"/>
                      </a:lnTo>
                      <a:lnTo>
                        <a:pt x="0" y="0"/>
                      </a:lnTo>
                      <a:lnTo>
                        <a:pt x="3" y="2"/>
                      </a:lnTo>
                      <a:lnTo>
                        <a:pt x="7" y="5"/>
                      </a:lnTo>
                      <a:lnTo>
                        <a:pt x="10" y="7"/>
                      </a:lnTo>
                      <a:lnTo>
                        <a:pt x="15" y="9"/>
                      </a:lnTo>
                      <a:lnTo>
                        <a:pt x="19" y="12"/>
                      </a:lnTo>
                      <a:lnTo>
                        <a:pt x="24" y="13"/>
                      </a:lnTo>
                      <a:lnTo>
                        <a:pt x="30" y="13"/>
                      </a:lnTo>
                      <a:lnTo>
                        <a:pt x="36" y="13"/>
                      </a:lnTo>
                      <a:lnTo>
                        <a:pt x="38" y="16"/>
                      </a:lnTo>
                      <a:lnTo>
                        <a:pt x="41" y="21"/>
                      </a:lnTo>
                      <a:lnTo>
                        <a:pt x="44" y="25"/>
                      </a:lnTo>
                      <a:lnTo>
                        <a:pt x="46" y="31"/>
                      </a:lnTo>
                      <a:close/>
                    </a:path>
                  </a:pathLst>
                </a:custGeom>
                <a:noFill/>
                <a:ln w="9525">
                  <a:solidFill>
                    <a:srgbClr val="004250"/>
                  </a:solidFill>
                  <a:round/>
                </a:ln>
              </p:spPr>
              <p:txBody>
                <a:bodyPr/>
                <a:lstStyle/>
                <a:p>
                  <a:endParaRPr lang="zh-CN" altLang="en-US" sz="100">
                    <a:solidFill>
                      <a:schemeClr val="tx1"/>
                    </a:solidFill>
                  </a:endParaRPr>
                </a:p>
              </p:txBody>
            </p:sp>
            <p:sp>
              <p:nvSpPr>
                <p:cNvPr id="476" name="Freeform 207"/>
                <p:cNvSpPr>
                  <a:spLocks noChangeAspect="1"/>
                </p:cNvSpPr>
                <p:nvPr/>
              </p:nvSpPr>
              <p:spPr bwMode="auto">
                <a:xfrm>
                  <a:off x="5507" y="2161"/>
                  <a:ext cx="47" cy="213"/>
                </a:xfrm>
                <a:custGeom>
                  <a:avLst/>
                  <a:gdLst>
                    <a:gd name="T0" fmla="*/ 0 w 107"/>
                    <a:gd name="T1" fmla="*/ 0 h 473"/>
                    <a:gd name="T2" fmla="*/ 0 w 107"/>
                    <a:gd name="T3" fmla="*/ 0 h 473"/>
                    <a:gd name="T4" fmla="*/ 0 w 107"/>
                    <a:gd name="T5" fmla="*/ 0 h 473"/>
                    <a:gd name="T6" fmla="*/ 0 w 107"/>
                    <a:gd name="T7" fmla="*/ 0 h 473"/>
                    <a:gd name="T8" fmla="*/ 0 w 107"/>
                    <a:gd name="T9" fmla="*/ 0 h 473"/>
                    <a:gd name="T10" fmla="*/ 0 w 107"/>
                    <a:gd name="T11" fmla="*/ 0 h 473"/>
                    <a:gd name="T12" fmla="*/ 0 w 107"/>
                    <a:gd name="T13" fmla="*/ 0 h 473"/>
                    <a:gd name="T14" fmla="*/ 0 w 107"/>
                    <a:gd name="T15" fmla="*/ 0 h 473"/>
                    <a:gd name="T16" fmla="*/ 0 w 107"/>
                    <a:gd name="T17" fmla="*/ 0 h 473"/>
                    <a:gd name="T18" fmla="*/ 0 w 107"/>
                    <a:gd name="T19" fmla="*/ 0 h 473"/>
                    <a:gd name="T20" fmla="*/ 0 w 107"/>
                    <a:gd name="T21" fmla="*/ 0 h 473"/>
                    <a:gd name="T22" fmla="*/ 0 w 107"/>
                    <a:gd name="T23" fmla="*/ 0 h 473"/>
                    <a:gd name="T24" fmla="*/ 0 w 107"/>
                    <a:gd name="T25" fmla="*/ 0 h 473"/>
                    <a:gd name="T26" fmla="*/ 0 w 107"/>
                    <a:gd name="T27" fmla="*/ 0 h 473"/>
                    <a:gd name="T28" fmla="*/ 0 w 107"/>
                    <a:gd name="T29" fmla="*/ 0 h 473"/>
                    <a:gd name="T30" fmla="*/ 0 w 107"/>
                    <a:gd name="T31" fmla="*/ 0 h 473"/>
                    <a:gd name="T32" fmla="*/ 0 w 107"/>
                    <a:gd name="T33" fmla="*/ 0 h 473"/>
                    <a:gd name="T34" fmla="*/ 0 w 107"/>
                    <a:gd name="T35" fmla="*/ 0 h 473"/>
                    <a:gd name="T36" fmla="*/ 0 w 107"/>
                    <a:gd name="T37" fmla="*/ 0 h 473"/>
                    <a:gd name="T38" fmla="*/ 0 w 107"/>
                    <a:gd name="T39" fmla="*/ 0 h 473"/>
                    <a:gd name="T40" fmla="*/ 0 w 107"/>
                    <a:gd name="T41" fmla="*/ 0 h 473"/>
                    <a:gd name="T42" fmla="*/ 0 w 107"/>
                    <a:gd name="T43" fmla="*/ 0 h 473"/>
                    <a:gd name="T44" fmla="*/ 0 w 107"/>
                    <a:gd name="T45" fmla="*/ 0 h 473"/>
                    <a:gd name="T46" fmla="*/ 0 w 107"/>
                    <a:gd name="T47" fmla="*/ 0 h 473"/>
                    <a:gd name="T48" fmla="*/ 0 w 107"/>
                    <a:gd name="T49" fmla="*/ 0 h 473"/>
                    <a:gd name="T50" fmla="*/ 0 w 107"/>
                    <a:gd name="T51" fmla="*/ 0 h 473"/>
                    <a:gd name="T52" fmla="*/ 0 w 107"/>
                    <a:gd name="T53" fmla="*/ 0 h 473"/>
                    <a:gd name="T54" fmla="*/ 0 w 107"/>
                    <a:gd name="T55" fmla="*/ 0 h 473"/>
                    <a:gd name="T56" fmla="*/ 0 w 107"/>
                    <a:gd name="T57" fmla="*/ 0 h 473"/>
                    <a:gd name="T58" fmla="*/ 0 w 107"/>
                    <a:gd name="T59" fmla="*/ 0 h 473"/>
                    <a:gd name="T60" fmla="*/ 0 w 107"/>
                    <a:gd name="T61" fmla="*/ 0 h 473"/>
                    <a:gd name="T62" fmla="*/ 0 w 107"/>
                    <a:gd name="T63" fmla="*/ 0 h 473"/>
                    <a:gd name="T64" fmla="*/ 0 w 107"/>
                    <a:gd name="T65" fmla="*/ 0 h 473"/>
                    <a:gd name="T66" fmla="*/ 0 w 107"/>
                    <a:gd name="T67" fmla="*/ 0 h 473"/>
                    <a:gd name="T68" fmla="*/ 0 w 107"/>
                    <a:gd name="T69" fmla="*/ 0 h 473"/>
                    <a:gd name="T70" fmla="*/ 0 w 107"/>
                    <a:gd name="T71" fmla="*/ 0 h 473"/>
                    <a:gd name="T72" fmla="*/ 0 w 107"/>
                    <a:gd name="T73" fmla="*/ 0 h 473"/>
                    <a:gd name="T74" fmla="*/ 0 w 107"/>
                    <a:gd name="T75" fmla="*/ 0 h 473"/>
                    <a:gd name="T76" fmla="*/ 0 w 107"/>
                    <a:gd name="T77" fmla="*/ 0 h 473"/>
                    <a:gd name="T78" fmla="*/ 0 w 107"/>
                    <a:gd name="T79" fmla="*/ 0 h 473"/>
                    <a:gd name="T80" fmla="*/ 0 w 107"/>
                    <a:gd name="T81" fmla="*/ 0 h 473"/>
                    <a:gd name="T82" fmla="*/ 0 w 107"/>
                    <a:gd name="T83" fmla="*/ 0 h 473"/>
                    <a:gd name="T84" fmla="*/ 0 w 107"/>
                    <a:gd name="T85" fmla="*/ 0 h 473"/>
                    <a:gd name="T86" fmla="*/ 0 w 107"/>
                    <a:gd name="T87" fmla="*/ 0 h 473"/>
                    <a:gd name="T88" fmla="*/ 0 w 107"/>
                    <a:gd name="T89" fmla="*/ 0 h 473"/>
                    <a:gd name="T90" fmla="*/ 0 w 107"/>
                    <a:gd name="T91" fmla="*/ 0 h 4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7"/>
                    <a:gd name="T139" fmla="*/ 0 h 473"/>
                    <a:gd name="T140" fmla="*/ 107 w 107"/>
                    <a:gd name="T141" fmla="*/ 473 h 4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7" h="473">
                      <a:moveTo>
                        <a:pt x="35" y="0"/>
                      </a:moveTo>
                      <a:lnTo>
                        <a:pt x="32" y="16"/>
                      </a:lnTo>
                      <a:lnTo>
                        <a:pt x="28" y="47"/>
                      </a:lnTo>
                      <a:lnTo>
                        <a:pt x="22" y="86"/>
                      </a:lnTo>
                      <a:lnTo>
                        <a:pt x="16" y="131"/>
                      </a:lnTo>
                      <a:lnTo>
                        <a:pt x="9" y="176"/>
                      </a:lnTo>
                      <a:lnTo>
                        <a:pt x="5" y="217"/>
                      </a:lnTo>
                      <a:lnTo>
                        <a:pt x="1" y="250"/>
                      </a:lnTo>
                      <a:lnTo>
                        <a:pt x="0" y="269"/>
                      </a:lnTo>
                      <a:lnTo>
                        <a:pt x="3" y="290"/>
                      </a:lnTo>
                      <a:lnTo>
                        <a:pt x="6" y="308"/>
                      </a:lnTo>
                      <a:lnTo>
                        <a:pt x="9" y="323"/>
                      </a:lnTo>
                      <a:lnTo>
                        <a:pt x="14" y="336"/>
                      </a:lnTo>
                      <a:lnTo>
                        <a:pt x="19" y="349"/>
                      </a:lnTo>
                      <a:lnTo>
                        <a:pt x="22" y="360"/>
                      </a:lnTo>
                      <a:lnTo>
                        <a:pt x="23" y="373"/>
                      </a:lnTo>
                      <a:lnTo>
                        <a:pt x="24" y="384"/>
                      </a:lnTo>
                      <a:lnTo>
                        <a:pt x="24" y="399"/>
                      </a:lnTo>
                      <a:lnTo>
                        <a:pt x="24" y="420"/>
                      </a:lnTo>
                      <a:lnTo>
                        <a:pt x="24" y="439"/>
                      </a:lnTo>
                      <a:lnTo>
                        <a:pt x="24" y="452"/>
                      </a:lnTo>
                      <a:lnTo>
                        <a:pt x="27" y="454"/>
                      </a:lnTo>
                      <a:lnTo>
                        <a:pt x="30" y="457"/>
                      </a:lnTo>
                      <a:lnTo>
                        <a:pt x="34" y="459"/>
                      </a:lnTo>
                      <a:lnTo>
                        <a:pt x="38" y="461"/>
                      </a:lnTo>
                      <a:lnTo>
                        <a:pt x="45" y="465"/>
                      </a:lnTo>
                      <a:lnTo>
                        <a:pt x="51" y="467"/>
                      </a:lnTo>
                      <a:lnTo>
                        <a:pt x="59" y="469"/>
                      </a:lnTo>
                      <a:lnTo>
                        <a:pt x="66" y="472"/>
                      </a:lnTo>
                      <a:lnTo>
                        <a:pt x="73" y="473"/>
                      </a:lnTo>
                      <a:lnTo>
                        <a:pt x="81" y="472"/>
                      </a:lnTo>
                      <a:lnTo>
                        <a:pt x="87" y="471"/>
                      </a:lnTo>
                      <a:lnTo>
                        <a:pt x="93" y="467"/>
                      </a:lnTo>
                      <a:lnTo>
                        <a:pt x="96" y="466"/>
                      </a:lnTo>
                      <a:lnTo>
                        <a:pt x="97" y="464"/>
                      </a:lnTo>
                      <a:lnTo>
                        <a:pt x="99" y="462"/>
                      </a:lnTo>
                      <a:lnTo>
                        <a:pt x="100" y="460"/>
                      </a:lnTo>
                      <a:lnTo>
                        <a:pt x="102" y="454"/>
                      </a:lnTo>
                      <a:lnTo>
                        <a:pt x="102" y="447"/>
                      </a:lnTo>
                      <a:lnTo>
                        <a:pt x="102" y="441"/>
                      </a:lnTo>
                      <a:lnTo>
                        <a:pt x="102" y="436"/>
                      </a:lnTo>
                      <a:lnTo>
                        <a:pt x="104" y="438"/>
                      </a:lnTo>
                      <a:lnTo>
                        <a:pt x="106" y="434"/>
                      </a:lnTo>
                      <a:lnTo>
                        <a:pt x="106" y="427"/>
                      </a:lnTo>
                      <a:lnTo>
                        <a:pt x="103" y="423"/>
                      </a:lnTo>
                      <a:lnTo>
                        <a:pt x="103" y="422"/>
                      </a:lnTo>
                      <a:lnTo>
                        <a:pt x="103" y="420"/>
                      </a:lnTo>
                      <a:lnTo>
                        <a:pt x="103" y="419"/>
                      </a:lnTo>
                      <a:lnTo>
                        <a:pt x="103" y="416"/>
                      </a:lnTo>
                      <a:lnTo>
                        <a:pt x="104" y="416"/>
                      </a:lnTo>
                      <a:lnTo>
                        <a:pt x="106" y="416"/>
                      </a:lnTo>
                      <a:lnTo>
                        <a:pt x="107" y="416"/>
                      </a:lnTo>
                      <a:lnTo>
                        <a:pt x="107" y="415"/>
                      </a:lnTo>
                      <a:lnTo>
                        <a:pt x="107" y="414"/>
                      </a:lnTo>
                      <a:lnTo>
                        <a:pt x="107" y="411"/>
                      </a:lnTo>
                      <a:lnTo>
                        <a:pt x="107" y="408"/>
                      </a:lnTo>
                      <a:lnTo>
                        <a:pt x="107" y="407"/>
                      </a:lnTo>
                      <a:lnTo>
                        <a:pt x="106" y="407"/>
                      </a:lnTo>
                      <a:lnTo>
                        <a:pt x="105" y="407"/>
                      </a:lnTo>
                      <a:lnTo>
                        <a:pt x="104" y="407"/>
                      </a:lnTo>
                      <a:lnTo>
                        <a:pt x="103" y="408"/>
                      </a:lnTo>
                      <a:lnTo>
                        <a:pt x="103" y="398"/>
                      </a:lnTo>
                      <a:lnTo>
                        <a:pt x="105" y="383"/>
                      </a:lnTo>
                      <a:lnTo>
                        <a:pt x="106" y="369"/>
                      </a:lnTo>
                      <a:lnTo>
                        <a:pt x="106" y="359"/>
                      </a:lnTo>
                      <a:lnTo>
                        <a:pt x="105" y="346"/>
                      </a:lnTo>
                      <a:lnTo>
                        <a:pt x="103" y="329"/>
                      </a:lnTo>
                      <a:lnTo>
                        <a:pt x="99" y="309"/>
                      </a:lnTo>
                      <a:lnTo>
                        <a:pt x="96" y="292"/>
                      </a:lnTo>
                      <a:lnTo>
                        <a:pt x="91" y="271"/>
                      </a:lnTo>
                      <a:lnTo>
                        <a:pt x="87" y="244"/>
                      </a:lnTo>
                      <a:lnTo>
                        <a:pt x="81" y="218"/>
                      </a:lnTo>
                      <a:lnTo>
                        <a:pt x="77" y="203"/>
                      </a:lnTo>
                      <a:lnTo>
                        <a:pt x="77" y="185"/>
                      </a:lnTo>
                      <a:lnTo>
                        <a:pt x="75" y="163"/>
                      </a:lnTo>
                      <a:lnTo>
                        <a:pt x="73" y="144"/>
                      </a:lnTo>
                      <a:lnTo>
                        <a:pt x="69" y="132"/>
                      </a:lnTo>
                      <a:lnTo>
                        <a:pt x="67" y="124"/>
                      </a:lnTo>
                      <a:lnTo>
                        <a:pt x="65" y="115"/>
                      </a:lnTo>
                      <a:lnTo>
                        <a:pt x="64" y="106"/>
                      </a:lnTo>
                      <a:lnTo>
                        <a:pt x="62" y="100"/>
                      </a:lnTo>
                      <a:lnTo>
                        <a:pt x="61" y="96"/>
                      </a:lnTo>
                      <a:lnTo>
                        <a:pt x="60" y="92"/>
                      </a:lnTo>
                      <a:lnTo>
                        <a:pt x="58" y="88"/>
                      </a:lnTo>
                      <a:lnTo>
                        <a:pt x="55" y="85"/>
                      </a:lnTo>
                      <a:lnTo>
                        <a:pt x="53" y="68"/>
                      </a:lnTo>
                      <a:lnTo>
                        <a:pt x="50" y="49"/>
                      </a:lnTo>
                      <a:lnTo>
                        <a:pt x="45" y="33"/>
                      </a:lnTo>
                      <a:lnTo>
                        <a:pt x="42" y="24"/>
                      </a:lnTo>
                      <a:lnTo>
                        <a:pt x="41" y="19"/>
                      </a:lnTo>
                      <a:lnTo>
                        <a:pt x="41" y="12"/>
                      </a:lnTo>
                      <a:lnTo>
                        <a:pt x="38" y="7"/>
                      </a:lnTo>
                      <a:lnTo>
                        <a:pt x="35" y="0"/>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5" name="Group 208"/>
              <p:cNvGrpSpPr>
                <a:grpSpLocks noChangeAspect="1"/>
              </p:cNvGrpSpPr>
              <p:nvPr/>
            </p:nvGrpSpPr>
            <p:grpSpPr bwMode="auto">
              <a:xfrm>
                <a:off x="3160" y="2969"/>
                <a:ext cx="204" cy="451"/>
                <a:chOff x="5150" y="2094"/>
                <a:chExt cx="257" cy="571"/>
              </a:xfrm>
            </p:grpSpPr>
            <p:sp>
              <p:nvSpPr>
                <p:cNvPr id="359" name="Freeform 209"/>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360" name="Freeform 210"/>
                <p:cNvSpPr>
                  <a:spLocks noChangeAspect="1"/>
                </p:cNvSpPr>
                <p:nvPr/>
              </p:nvSpPr>
              <p:spPr bwMode="auto">
                <a:xfrm>
                  <a:off x="5197" y="2314"/>
                  <a:ext cx="49" cy="69"/>
                </a:xfrm>
                <a:custGeom>
                  <a:avLst/>
                  <a:gdLst>
                    <a:gd name="T0" fmla="*/ 0 w 110"/>
                    <a:gd name="T1" fmla="*/ 0 h 151"/>
                    <a:gd name="T2" fmla="*/ 0 w 110"/>
                    <a:gd name="T3" fmla="*/ 0 h 151"/>
                    <a:gd name="T4" fmla="*/ 0 w 110"/>
                    <a:gd name="T5" fmla="*/ 0 h 151"/>
                    <a:gd name="T6" fmla="*/ 0 w 110"/>
                    <a:gd name="T7" fmla="*/ 0 h 151"/>
                    <a:gd name="T8" fmla="*/ 0 w 110"/>
                    <a:gd name="T9" fmla="*/ 0 h 151"/>
                    <a:gd name="T10" fmla="*/ 0 w 110"/>
                    <a:gd name="T11" fmla="*/ 0 h 151"/>
                    <a:gd name="T12" fmla="*/ 0 w 110"/>
                    <a:gd name="T13" fmla="*/ 0 h 151"/>
                    <a:gd name="T14" fmla="*/ 0 w 110"/>
                    <a:gd name="T15" fmla="*/ 0 h 151"/>
                    <a:gd name="T16" fmla="*/ 0 w 110"/>
                    <a:gd name="T17" fmla="*/ 0 h 151"/>
                    <a:gd name="T18" fmla="*/ 0 w 110"/>
                    <a:gd name="T19" fmla="*/ 0 h 151"/>
                    <a:gd name="T20" fmla="*/ 0 w 110"/>
                    <a:gd name="T21" fmla="*/ 0 h 151"/>
                    <a:gd name="T22" fmla="*/ 0 w 110"/>
                    <a:gd name="T23" fmla="*/ 0 h 151"/>
                    <a:gd name="T24" fmla="*/ 0 w 110"/>
                    <a:gd name="T25" fmla="*/ 0 h 151"/>
                    <a:gd name="T26" fmla="*/ 0 w 110"/>
                    <a:gd name="T27" fmla="*/ 0 h 151"/>
                    <a:gd name="T28" fmla="*/ 0 w 110"/>
                    <a:gd name="T29" fmla="*/ 0 h 151"/>
                    <a:gd name="T30" fmla="*/ 0 w 110"/>
                    <a:gd name="T31" fmla="*/ 0 h 151"/>
                    <a:gd name="T32" fmla="*/ 0 w 110"/>
                    <a:gd name="T33" fmla="*/ 0 h 151"/>
                    <a:gd name="T34" fmla="*/ 0 w 110"/>
                    <a:gd name="T35" fmla="*/ 0 h 151"/>
                    <a:gd name="T36" fmla="*/ 0 w 110"/>
                    <a:gd name="T37" fmla="*/ 0 h 151"/>
                    <a:gd name="T38" fmla="*/ 0 w 110"/>
                    <a:gd name="T39" fmla="*/ 0 h 151"/>
                    <a:gd name="T40" fmla="*/ 0 w 110"/>
                    <a:gd name="T41" fmla="*/ 0 h 151"/>
                    <a:gd name="T42" fmla="*/ 0 w 110"/>
                    <a:gd name="T43" fmla="*/ 0 h 151"/>
                    <a:gd name="T44" fmla="*/ 0 w 110"/>
                    <a:gd name="T45" fmla="*/ 0 h 151"/>
                    <a:gd name="T46" fmla="*/ 0 w 110"/>
                    <a:gd name="T47" fmla="*/ 0 h 151"/>
                    <a:gd name="T48" fmla="*/ 0 w 110"/>
                    <a:gd name="T49" fmla="*/ 0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0"/>
                    <a:gd name="T76" fmla="*/ 0 h 151"/>
                    <a:gd name="T77" fmla="*/ 110 w 110"/>
                    <a:gd name="T78" fmla="*/ 151 h 1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0" h="151">
                      <a:moveTo>
                        <a:pt x="110" y="0"/>
                      </a:moveTo>
                      <a:lnTo>
                        <a:pt x="107" y="34"/>
                      </a:lnTo>
                      <a:lnTo>
                        <a:pt x="102" y="67"/>
                      </a:lnTo>
                      <a:lnTo>
                        <a:pt x="94" y="102"/>
                      </a:lnTo>
                      <a:lnTo>
                        <a:pt x="81" y="134"/>
                      </a:lnTo>
                      <a:lnTo>
                        <a:pt x="78" y="141"/>
                      </a:lnTo>
                      <a:lnTo>
                        <a:pt x="76" y="147"/>
                      </a:lnTo>
                      <a:lnTo>
                        <a:pt x="71" y="150"/>
                      </a:lnTo>
                      <a:lnTo>
                        <a:pt x="64" y="151"/>
                      </a:lnTo>
                      <a:lnTo>
                        <a:pt x="59" y="151"/>
                      </a:lnTo>
                      <a:lnTo>
                        <a:pt x="54" y="151"/>
                      </a:lnTo>
                      <a:lnTo>
                        <a:pt x="46" y="151"/>
                      </a:lnTo>
                      <a:lnTo>
                        <a:pt x="38" y="150"/>
                      </a:lnTo>
                      <a:lnTo>
                        <a:pt x="28" y="150"/>
                      </a:lnTo>
                      <a:lnTo>
                        <a:pt x="18" y="150"/>
                      </a:lnTo>
                      <a:lnTo>
                        <a:pt x="9" y="150"/>
                      </a:lnTo>
                      <a:lnTo>
                        <a:pt x="0" y="150"/>
                      </a:lnTo>
                      <a:lnTo>
                        <a:pt x="25" y="147"/>
                      </a:lnTo>
                      <a:lnTo>
                        <a:pt x="46" y="141"/>
                      </a:lnTo>
                      <a:lnTo>
                        <a:pt x="61" y="132"/>
                      </a:lnTo>
                      <a:lnTo>
                        <a:pt x="73" y="118"/>
                      </a:lnTo>
                      <a:lnTo>
                        <a:pt x="82" y="99"/>
                      </a:lnTo>
                      <a:lnTo>
                        <a:pt x="92" y="74"/>
                      </a:lnTo>
                      <a:lnTo>
                        <a:pt x="100" y="41"/>
                      </a:lnTo>
                      <a:lnTo>
                        <a:pt x="110" y="0"/>
                      </a:lnTo>
                      <a:close/>
                    </a:path>
                  </a:pathLst>
                </a:custGeom>
                <a:noFill/>
                <a:ln w="9525">
                  <a:solidFill>
                    <a:srgbClr val="004250"/>
                  </a:solidFill>
                  <a:round/>
                </a:ln>
              </p:spPr>
              <p:txBody>
                <a:bodyPr/>
                <a:lstStyle/>
                <a:p>
                  <a:endParaRPr lang="zh-CN" altLang="en-US" sz="100">
                    <a:solidFill>
                      <a:schemeClr val="tx1"/>
                    </a:solidFill>
                  </a:endParaRPr>
                </a:p>
              </p:txBody>
            </p:sp>
            <p:sp>
              <p:nvSpPr>
                <p:cNvPr id="361" name="Freeform 211"/>
                <p:cNvSpPr>
                  <a:spLocks noChangeAspect="1"/>
                </p:cNvSpPr>
                <p:nvPr/>
              </p:nvSpPr>
              <p:spPr bwMode="auto">
                <a:xfrm>
                  <a:off x="5158" y="2181"/>
                  <a:ext cx="88" cy="211"/>
                </a:xfrm>
                <a:custGeom>
                  <a:avLst/>
                  <a:gdLst>
                    <a:gd name="T0" fmla="*/ 0 w 197"/>
                    <a:gd name="T1" fmla="*/ 0 h 467"/>
                    <a:gd name="T2" fmla="*/ 0 w 197"/>
                    <a:gd name="T3" fmla="*/ 0 h 467"/>
                    <a:gd name="T4" fmla="*/ 0 w 197"/>
                    <a:gd name="T5" fmla="*/ 0 h 467"/>
                    <a:gd name="T6" fmla="*/ 0 w 197"/>
                    <a:gd name="T7" fmla="*/ 0 h 467"/>
                    <a:gd name="T8" fmla="*/ 0 w 197"/>
                    <a:gd name="T9" fmla="*/ 0 h 467"/>
                    <a:gd name="T10" fmla="*/ 0 w 197"/>
                    <a:gd name="T11" fmla="*/ 0 h 467"/>
                    <a:gd name="T12" fmla="*/ 0 w 197"/>
                    <a:gd name="T13" fmla="*/ 0 h 467"/>
                    <a:gd name="T14" fmla="*/ 0 w 197"/>
                    <a:gd name="T15" fmla="*/ 0 h 467"/>
                    <a:gd name="T16" fmla="*/ 0 w 197"/>
                    <a:gd name="T17" fmla="*/ 0 h 467"/>
                    <a:gd name="T18" fmla="*/ 0 w 197"/>
                    <a:gd name="T19" fmla="*/ 0 h 467"/>
                    <a:gd name="T20" fmla="*/ 0 w 197"/>
                    <a:gd name="T21" fmla="*/ 0 h 467"/>
                    <a:gd name="T22" fmla="*/ 0 w 197"/>
                    <a:gd name="T23" fmla="*/ 0 h 467"/>
                    <a:gd name="T24" fmla="*/ 0 w 197"/>
                    <a:gd name="T25" fmla="*/ 0 h 467"/>
                    <a:gd name="T26" fmla="*/ 0 w 197"/>
                    <a:gd name="T27" fmla="*/ 0 h 467"/>
                    <a:gd name="T28" fmla="*/ 0 w 197"/>
                    <a:gd name="T29" fmla="*/ 0 h 467"/>
                    <a:gd name="T30" fmla="*/ 0 w 197"/>
                    <a:gd name="T31" fmla="*/ 0 h 467"/>
                    <a:gd name="T32" fmla="*/ 0 w 197"/>
                    <a:gd name="T33" fmla="*/ 0 h 467"/>
                    <a:gd name="T34" fmla="*/ 0 w 197"/>
                    <a:gd name="T35" fmla="*/ 0 h 467"/>
                    <a:gd name="T36" fmla="*/ 0 w 197"/>
                    <a:gd name="T37" fmla="*/ 0 h 467"/>
                    <a:gd name="T38" fmla="*/ 0 w 197"/>
                    <a:gd name="T39" fmla="*/ 0 h 467"/>
                    <a:gd name="T40" fmla="*/ 0 w 197"/>
                    <a:gd name="T41" fmla="*/ 0 h 467"/>
                    <a:gd name="T42" fmla="*/ 0 w 197"/>
                    <a:gd name="T43" fmla="*/ 0 h 467"/>
                    <a:gd name="T44" fmla="*/ 0 w 197"/>
                    <a:gd name="T45" fmla="*/ 0 h 467"/>
                    <a:gd name="T46" fmla="*/ 0 w 197"/>
                    <a:gd name="T47" fmla="*/ 0 h 467"/>
                    <a:gd name="T48" fmla="*/ 0 w 197"/>
                    <a:gd name="T49" fmla="*/ 0 h 467"/>
                    <a:gd name="T50" fmla="*/ 0 w 197"/>
                    <a:gd name="T51" fmla="*/ 0 h 467"/>
                    <a:gd name="T52" fmla="*/ 0 w 197"/>
                    <a:gd name="T53" fmla="*/ 0 h 467"/>
                    <a:gd name="T54" fmla="*/ 0 w 197"/>
                    <a:gd name="T55" fmla="*/ 0 h 467"/>
                    <a:gd name="T56" fmla="*/ 0 w 197"/>
                    <a:gd name="T57" fmla="*/ 0 h 467"/>
                    <a:gd name="T58" fmla="*/ 0 w 197"/>
                    <a:gd name="T59" fmla="*/ 0 h 467"/>
                    <a:gd name="T60" fmla="*/ 0 w 197"/>
                    <a:gd name="T61" fmla="*/ 0 h 467"/>
                    <a:gd name="T62" fmla="*/ 0 w 197"/>
                    <a:gd name="T63" fmla="*/ 0 h 467"/>
                    <a:gd name="T64" fmla="*/ 0 w 197"/>
                    <a:gd name="T65" fmla="*/ 0 h 467"/>
                    <a:gd name="T66" fmla="*/ 0 w 197"/>
                    <a:gd name="T67" fmla="*/ 0 h 467"/>
                    <a:gd name="T68" fmla="*/ 0 w 197"/>
                    <a:gd name="T69" fmla="*/ 0 h 467"/>
                    <a:gd name="T70" fmla="*/ 0 w 197"/>
                    <a:gd name="T71" fmla="*/ 0 h 467"/>
                    <a:gd name="T72" fmla="*/ 0 w 197"/>
                    <a:gd name="T73" fmla="*/ 0 h 467"/>
                    <a:gd name="T74" fmla="*/ 0 w 197"/>
                    <a:gd name="T75" fmla="*/ 0 h 467"/>
                    <a:gd name="T76" fmla="*/ 0 w 197"/>
                    <a:gd name="T77" fmla="*/ 0 h 467"/>
                    <a:gd name="T78" fmla="*/ 0 w 197"/>
                    <a:gd name="T79" fmla="*/ 0 h 467"/>
                    <a:gd name="T80" fmla="*/ 0 w 197"/>
                    <a:gd name="T81" fmla="*/ 0 h 467"/>
                    <a:gd name="T82" fmla="*/ 0 w 197"/>
                    <a:gd name="T83" fmla="*/ 0 h 467"/>
                    <a:gd name="T84" fmla="*/ 0 w 197"/>
                    <a:gd name="T85" fmla="*/ 0 h 467"/>
                    <a:gd name="T86" fmla="*/ 0 w 197"/>
                    <a:gd name="T87" fmla="*/ 0 h 467"/>
                    <a:gd name="T88" fmla="*/ 0 w 197"/>
                    <a:gd name="T89" fmla="*/ 0 h 4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467"/>
                    <a:gd name="T137" fmla="*/ 197 w 197"/>
                    <a:gd name="T138" fmla="*/ 467 h 46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467">
                      <a:moveTo>
                        <a:pt x="67" y="423"/>
                      </a:moveTo>
                      <a:lnTo>
                        <a:pt x="68" y="412"/>
                      </a:lnTo>
                      <a:lnTo>
                        <a:pt x="68" y="394"/>
                      </a:lnTo>
                      <a:lnTo>
                        <a:pt x="68" y="378"/>
                      </a:lnTo>
                      <a:lnTo>
                        <a:pt x="68" y="367"/>
                      </a:lnTo>
                      <a:lnTo>
                        <a:pt x="68" y="366"/>
                      </a:lnTo>
                      <a:lnTo>
                        <a:pt x="69" y="361"/>
                      </a:lnTo>
                      <a:lnTo>
                        <a:pt x="72" y="356"/>
                      </a:lnTo>
                      <a:lnTo>
                        <a:pt x="73" y="350"/>
                      </a:lnTo>
                      <a:lnTo>
                        <a:pt x="74" y="341"/>
                      </a:lnTo>
                      <a:lnTo>
                        <a:pt x="74" y="329"/>
                      </a:lnTo>
                      <a:lnTo>
                        <a:pt x="73" y="317"/>
                      </a:lnTo>
                      <a:lnTo>
                        <a:pt x="72" y="308"/>
                      </a:lnTo>
                      <a:lnTo>
                        <a:pt x="68" y="318"/>
                      </a:lnTo>
                      <a:lnTo>
                        <a:pt x="67" y="336"/>
                      </a:lnTo>
                      <a:lnTo>
                        <a:pt x="67" y="354"/>
                      </a:lnTo>
                      <a:lnTo>
                        <a:pt x="68" y="367"/>
                      </a:lnTo>
                      <a:lnTo>
                        <a:pt x="68" y="378"/>
                      </a:lnTo>
                      <a:lnTo>
                        <a:pt x="68" y="394"/>
                      </a:lnTo>
                      <a:lnTo>
                        <a:pt x="68" y="412"/>
                      </a:lnTo>
                      <a:lnTo>
                        <a:pt x="67" y="423"/>
                      </a:lnTo>
                      <a:lnTo>
                        <a:pt x="66" y="431"/>
                      </a:lnTo>
                      <a:lnTo>
                        <a:pt x="64" y="444"/>
                      </a:lnTo>
                      <a:lnTo>
                        <a:pt x="61" y="457"/>
                      </a:lnTo>
                      <a:lnTo>
                        <a:pt x="60" y="466"/>
                      </a:lnTo>
                      <a:lnTo>
                        <a:pt x="57" y="467"/>
                      </a:lnTo>
                      <a:lnTo>
                        <a:pt x="53" y="467"/>
                      </a:lnTo>
                      <a:lnTo>
                        <a:pt x="50" y="467"/>
                      </a:lnTo>
                      <a:lnTo>
                        <a:pt x="46" y="467"/>
                      </a:lnTo>
                      <a:lnTo>
                        <a:pt x="41" y="467"/>
                      </a:lnTo>
                      <a:lnTo>
                        <a:pt x="35" y="467"/>
                      </a:lnTo>
                      <a:lnTo>
                        <a:pt x="29" y="467"/>
                      </a:lnTo>
                      <a:lnTo>
                        <a:pt x="23" y="467"/>
                      </a:lnTo>
                      <a:lnTo>
                        <a:pt x="19" y="466"/>
                      </a:lnTo>
                      <a:lnTo>
                        <a:pt x="14" y="466"/>
                      </a:lnTo>
                      <a:lnTo>
                        <a:pt x="9" y="465"/>
                      </a:lnTo>
                      <a:lnTo>
                        <a:pt x="7" y="465"/>
                      </a:lnTo>
                      <a:lnTo>
                        <a:pt x="4" y="462"/>
                      </a:lnTo>
                      <a:lnTo>
                        <a:pt x="1" y="459"/>
                      </a:lnTo>
                      <a:lnTo>
                        <a:pt x="1" y="455"/>
                      </a:lnTo>
                      <a:lnTo>
                        <a:pt x="1" y="451"/>
                      </a:lnTo>
                      <a:lnTo>
                        <a:pt x="1" y="442"/>
                      </a:lnTo>
                      <a:lnTo>
                        <a:pt x="1" y="427"/>
                      </a:lnTo>
                      <a:lnTo>
                        <a:pt x="1" y="411"/>
                      </a:lnTo>
                      <a:lnTo>
                        <a:pt x="0" y="399"/>
                      </a:lnTo>
                      <a:lnTo>
                        <a:pt x="0" y="391"/>
                      </a:lnTo>
                      <a:lnTo>
                        <a:pt x="0" y="379"/>
                      </a:lnTo>
                      <a:lnTo>
                        <a:pt x="0" y="369"/>
                      </a:lnTo>
                      <a:lnTo>
                        <a:pt x="0" y="361"/>
                      </a:lnTo>
                      <a:lnTo>
                        <a:pt x="0" y="352"/>
                      </a:lnTo>
                      <a:lnTo>
                        <a:pt x="3" y="340"/>
                      </a:lnTo>
                      <a:lnTo>
                        <a:pt x="4" y="329"/>
                      </a:lnTo>
                      <a:lnTo>
                        <a:pt x="5" y="321"/>
                      </a:lnTo>
                      <a:lnTo>
                        <a:pt x="5" y="314"/>
                      </a:lnTo>
                      <a:lnTo>
                        <a:pt x="4" y="307"/>
                      </a:lnTo>
                      <a:lnTo>
                        <a:pt x="3" y="300"/>
                      </a:lnTo>
                      <a:lnTo>
                        <a:pt x="1" y="294"/>
                      </a:lnTo>
                      <a:lnTo>
                        <a:pt x="0" y="285"/>
                      </a:lnTo>
                      <a:lnTo>
                        <a:pt x="0" y="274"/>
                      </a:lnTo>
                      <a:lnTo>
                        <a:pt x="1" y="261"/>
                      </a:lnTo>
                      <a:lnTo>
                        <a:pt x="4" y="249"/>
                      </a:lnTo>
                      <a:lnTo>
                        <a:pt x="8" y="231"/>
                      </a:lnTo>
                      <a:lnTo>
                        <a:pt x="13" y="208"/>
                      </a:lnTo>
                      <a:lnTo>
                        <a:pt x="16" y="190"/>
                      </a:lnTo>
                      <a:lnTo>
                        <a:pt x="18" y="178"/>
                      </a:lnTo>
                      <a:lnTo>
                        <a:pt x="19" y="169"/>
                      </a:lnTo>
                      <a:lnTo>
                        <a:pt x="19" y="154"/>
                      </a:lnTo>
                      <a:lnTo>
                        <a:pt x="19" y="140"/>
                      </a:lnTo>
                      <a:lnTo>
                        <a:pt x="19" y="131"/>
                      </a:lnTo>
                      <a:lnTo>
                        <a:pt x="20" y="124"/>
                      </a:lnTo>
                      <a:lnTo>
                        <a:pt x="21" y="115"/>
                      </a:lnTo>
                      <a:lnTo>
                        <a:pt x="23" y="107"/>
                      </a:lnTo>
                      <a:lnTo>
                        <a:pt x="24" y="101"/>
                      </a:lnTo>
                      <a:lnTo>
                        <a:pt x="28" y="88"/>
                      </a:lnTo>
                      <a:lnTo>
                        <a:pt x="36" y="65"/>
                      </a:lnTo>
                      <a:lnTo>
                        <a:pt x="44" y="41"/>
                      </a:lnTo>
                      <a:lnTo>
                        <a:pt x="51" y="25"/>
                      </a:lnTo>
                      <a:lnTo>
                        <a:pt x="58" y="22"/>
                      </a:lnTo>
                      <a:lnTo>
                        <a:pt x="67" y="19"/>
                      </a:lnTo>
                      <a:lnTo>
                        <a:pt x="77" y="17"/>
                      </a:lnTo>
                      <a:lnTo>
                        <a:pt x="88" y="15"/>
                      </a:lnTo>
                      <a:lnTo>
                        <a:pt x="99" y="12"/>
                      </a:lnTo>
                      <a:lnTo>
                        <a:pt x="108" y="11"/>
                      </a:lnTo>
                      <a:lnTo>
                        <a:pt x="116" y="11"/>
                      </a:lnTo>
                      <a:lnTo>
                        <a:pt x="121" y="10"/>
                      </a:lnTo>
                      <a:lnTo>
                        <a:pt x="129" y="9"/>
                      </a:lnTo>
                      <a:lnTo>
                        <a:pt x="138" y="5"/>
                      </a:lnTo>
                      <a:lnTo>
                        <a:pt x="148" y="2"/>
                      </a:lnTo>
                      <a:lnTo>
                        <a:pt x="154" y="0"/>
                      </a:lnTo>
                      <a:lnTo>
                        <a:pt x="153" y="2"/>
                      </a:lnTo>
                      <a:lnTo>
                        <a:pt x="151" y="4"/>
                      </a:lnTo>
                      <a:lnTo>
                        <a:pt x="150" y="5"/>
                      </a:lnTo>
                      <a:lnTo>
                        <a:pt x="148" y="9"/>
                      </a:lnTo>
                      <a:lnTo>
                        <a:pt x="145" y="17"/>
                      </a:lnTo>
                      <a:lnTo>
                        <a:pt x="141" y="31"/>
                      </a:lnTo>
                      <a:lnTo>
                        <a:pt x="136" y="45"/>
                      </a:lnTo>
                      <a:lnTo>
                        <a:pt x="133" y="54"/>
                      </a:lnTo>
                      <a:lnTo>
                        <a:pt x="135" y="56"/>
                      </a:lnTo>
                      <a:lnTo>
                        <a:pt x="140" y="58"/>
                      </a:lnTo>
                      <a:lnTo>
                        <a:pt x="144" y="61"/>
                      </a:lnTo>
                      <a:lnTo>
                        <a:pt x="148" y="63"/>
                      </a:lnTo>
                      <a:lnTo>
                        <a:pt x="151" y="83"/>
                      </a:lnTo>
                      <a:lnTo>
                        <a:pt x="161" y="114"/>
                      </a:lnTo>
                      <a:lnTo>
                        <a:pt x="172" y="147"/>
                      </a:lnTo>
                      <a:lnTo>
                        <a:pt x="181" y="173"/>
                      </a:lnTo>
                      <a:lnTo>
                        <a:pt x="187" y="193"/>
                      </a:lnTo>
                      <a:lnTo>
                        <a:pt x="191" y="215"/>
                      </a:lnTo>
                      <a:lnTo>
                        <a:pt x="195" y="238"/>
                      </a:lnTo>
                      <a:lnTo>
                        <a:pt x="196" y="260"/>
                      </a:lnTo>
                      <a:lnTo>
                        <a:pt x="197" y="269"/>
                      </a:lnTo>
                      <a:lnTo>
                        <a:pt x="197" y="279"/>
                      </a:lnTo>
                      <a:lnTo>
                        <a:pt x="197" y="287"/>
                      </a:lnTo>
                      <a:lnTo>
                        <a:pt x="197" y="295"/>
                      </a:lnTo>
                      <a:lnTo>
                        <a:pt x="194" y="329"/>
                      </a:lnTo>
                      <a:lnTo>
                        <a:pt x="189" y="362"/>
                      </a:lnTo>
                      <a:lnTo>
                        <a:pt x="181" y="397"/>
                      </a:lnTo>
                      <a:lnTo>
                        <a:pt x="168" y="429"/>
                      </a:lnTo>
                      <a:lnTo>
                        <a:pt x="165" y="436"/>
                      </a:lnTo>
                      <a:lnTo>
                        <a:pt x="163" y="442"/>
                      </a:lnTo>
                      <a:lnTo>
                        <a:pt x="158" y="445"/>
                      </a:lnTo>
                      <a:lnTo>
                        <a:pt x="151" y="446"/>
                      </a:lnTo>
                      <a:lnTo>
                        <a:pt x="146" y="446"/>
                      </a:lnTo>
                      <a:lnTo>
                        <a:pt x="141" y="446"/>
                      </a:lnTo>
                      <a:lnTo>
                        <a:pt x="133" y="446"/>
                      </a:lnTo>
                      <a:lnTo>
                        <a:pt x="125" y="445"/>
                      </a:lnTo>
                      <a:lnTo>
                        <a:pt x="115" y="445"/>
                      </a:lnTo>
                      <a:lnTo>
                        <a:pt x="105" y="445"/>
                      </a:lnTo>
                      <a:lnTo>
                        <a:pt x="96" y="445"/>
                      </a:lnTo>
                      <a:lnTo>
                        <a:pt x="87" y="445"/>
                      </a:lnTo>
                      <a:lnTo>
                        <a:pt x="81" y="445"/>
                      </a:lnTo>
                      <a:lnTo>
                        <a:pt x="75" y="445"/>
                      </a:lnTo>
                      <a:lnTo>
                        <a:pt x="70" y="445"/>
                      </a:lnTo>
                      <a:lnTo>
                        <a:pt x="66" y="445"/>
                      </a:lnTo>
                      <a:lnTo>
                        <a:pt x="67" y="440"/>
                      </a:lnTo>
                      <a:lnTo>
                        <a:pt x="67" y="434"/>
                      </a:lnTo>
                      <a:lnTo>
                        <a:pt x="67" y="428"/>
                      </a:lnTo>
                      <a:lnTo>
                        <a:pt x="67" y="423"/>
                      </a:lnTo>
                      <a:close/>
                    </a:path>
                  </a:pathLst>
                </a:custGeom>
                <a:noFill/>
                <a:ln w="9525">
                  <a:solidFill>
                    <a:srgbClr val="004250"/>
                  </a:solidFill>
                  <a:round/>
                </a:ln>
              </p:spPr>
              <p:txBody>
                <a:bodyPr/>
                <a:lstStyle/>
                <a:p>
                  <a:endParaRPr lang="zh-CN" altLang="en-US" sz="100">
                    <a:solidFill>
                      <a:schemeClr val="tx1"/>
                    </a:solidFill>
                  </a:endParaRPr>
                </a:p>
              </p:txBody>
            </p:sp>
            <p:sp>
              <p:nvSpPr>
                <p:cNvPr id="362" name="Freeform 212"/>
                <p:cNvSpPr>
                  <a:spLocks noChangeAspect="1"/>
                </p:cNvSpPr>
                <p:nvPr/>
              </p:nvSpPr>
              <p:spPr bwMode="auto">
                <a:xfrm>
                  <a:off x="5267" y="2187"/>
                  <a:ext cx="67" cy="204"/>
                </a:xfrm>
                <a:custGeom>
                  <a:avLst/>
                  <a:gdLst>
                    <a:gd name="T0" fmla="*/ 0 w 149"/>
                    <a:gd name="T1" fmla="*/ 0 h 455"/>
                    <a:gd name="T2" fmla="*/ 0 w 149"/>
                    <a:gd name="T3" fmla="*/ 0 h 455"/>
                    <a:gd name="T4" fmla="*/ 0 w 149"/>
                    <a:gd name="T5" fmla="*/ 0 h 455"/>
                    <a:gd name="T6" fmla="*/ 0 w 149"/>
                    <a:gd name="T7" fmla="*/ 0 h 455"/>
                    <a:gd name="T8" fmla="*/ 0 w 149"/>
                    <a:gd name="T9" fmla="*/ 0 h 455"/>
                    <a:gd name="T10" fmla="*/ 0 w 149"/>
                    <a:gd name="T11" fmla="*/ 0 h 455"/>
                    <a:gd name="T12" fmla="*/ 0 w 149"/>
                    <a:gd name="T13" fmla="*/ 0 h 455"/>
                    <a:gd name="T14" fmla="*/ 0 w 149"/>
                    <a:gd name="T15" fmla="*/ 0 h 455"/>
                    <a:gd name="T16" fmla="*/ 0 w 149"/>
                    <a:gd name="T17" fmla="*/ 0 h 455"/>
                    <a:gd name="T18" fmla="*/ 0 w 149"/>
                    <a:gd name="T19" fmla="*/ 0 h 455"/>
                    <a:gd name="T20" fmla="*/ 0 w 149"/>
                    <a:gd name="T21" fmla="*/ 0 h 455"/>
                    <a:gd name="T22" fmla="*/ 0 w 149"/>
                    <a:gd name="T23" fmla="*/ 0 h 455"/>
                    <a:gd name="T24" fmla="*/ 0 w 149"/>
                    <a:gd name="T25" fmla="*/ 0 h 455"/>
                    <a:gd name="T26" fmla="*/ 0 w 149"/>
                    <a:gd name="T27" fmla="*/ 0 h 455"/>
                    <a:gd name="T28" fmla="*/ 0 w 149"/>
                    <a:gd name="T29" fmla="*/ 0 h 455"/>
                    <a:gd name="T30" fmla="*/ 0 w 149"/>
                    <a:gd name="T31" fmla="*/ 0 h 455"/>
                    <a:gd name="T32" fmla="*/ 0 w 149"/>
                    <a:gd name="T33" fmla="*/ 0 h 455"/>
                    <a:gd name="T34" fmla="*/ 0 w 149"/>
                    <a:gd name="T35" fmla="*/ 0 h 455"/>
                    <a:gd name="T36" fmla="*/ 0 w 149"/>
                    <a:gd name="T37" fmla="*/ 0 h 455"/>
                    <a:gd name="T38" fmla="*/ 0 w 149"/>
                    <a:gd name="T39" fmla="*/ 0 h 455"/>
                    <a:gd name="T40" fmla="*/ 0 w 149"/>
                    <a:gd name="T41" fmla="*/ 0 h 455"/>
                    <a:gd name="T42" fmla="*/ 0 w 149"/>
                    <a:gd name="T43" fmla="*/ 0 h 455"/>
                    <a:gd name="T44" fmla="*/ 0 w 149"/>
                    <a:gd name="T45" fmla="*/ 0 h 455"/>
                    <a:gd name="T46" fmla="*/ 0 w 149"/>
                    <a:gd name="T47" fmla="*/ 0 h 455"/>
                    <a:gd name="T48" fmla="*/ 0 w 149"/>
                    <a:gd name="T49" fmla="*/ 0 h 455"/>
                    <a:gd name="T50" fmla="*/ 0 w 149"/>
                    <a:gd name="T51" fmla="*/ 0 h 455"/>
                    <a:gd name="T52" fmla="*/ 0 w 149"/>
                    <a:gd name="T53" fmla="*/ 0 h 455"/>
                    <a:gd name="T54" fmla="*/ 0 w 149"/>
                    <a:gd name="T55" fmla="*/ 0 h 455"/>
                    <a:gd name="T56" fmla="*/ 0 w 149"/>
                    <a:gd name="T57" fmla="*/ 0 h 455"/>
                    <a:gd name="T58" fmla="*/ 0 w 149"/>
                    <a:gd name="T59" fmla="*/ 0 h 455"/>
                    <a:gd name="T60" fmla="*/ 0 w 149"/>
                    <a:gd name="T61" fmla="*/ 0 h 455"/>
                    <a:gd name="T62" fmla="*/ 0 w 149"/>
                    <a:gd name="T63" fmla="*/ 0 h 455"/>
                    <a:gd name="T64" fmla="*/ 0 w 149"/>
                    <a:gd name="T65" fmla="*/ 0 h 455"/>
                    <a:gd name="T66" fmla="*/ 0 w 149"/>
                    <a:gd name="T67" fmla="*/ 0 h 455"/>
                    <a:gd name="T68" fmla="*/ 0 w 149"/>
                    <a:gd name="T69" fmla="*/ 0 h 455"/>
                    <a:gd name="T70" fmla="*/ 0 w 149"/>
                    <a:gd name="T71" fmla="*/ 0 h 455"/>
                    <a:gd name="T72" fmla="*/ 0 w 149"/>
                    <a:gd name="T73" fmla="*/ 0 h 455"/>
                    <a:gd name="T74" fmla="*/ 0 w 149"/>
                    <a:gd name="T75" fmla="*/ 0 h 455"/>
                    <a:gd name="T76" fmla="*/ 0 w 149"/>
                    <a:gd name="T77" fmla="*/ 0 h 455"/>
                    <a:gd name="T78" fmla="*/ 0 w 149"/>
                    <a:gd name="T79" fmla="*/ 0 h 455"/>
                    <a:gd name="T80" fmla="*/ 0 w 149"/>
                    <a:gd name="T81" fmla="*/ 0 h 455"/>
                    <a:gd name="T82" fmla="*/ 0 w 149"/>
                    <a:gd name="T83" fmla="*/ 0 h 455"/>
                    <a:gd name="T84" fmla="*/ 0 w 149"/>
                    <a:gd name="T85" fmla="*/ 0 h 455"/>
                    <a:gd name="T86" fmla="*/ 0 w 149"/>
                    <a:gd name="T87" fmla="*/ 0 h 455"/>
                    <a:gd name="T88" fmla="*/ 0 w 149"/>
                    <a:gd name="T89" fmla="*/ 0 h 455"/>
                    <a:gd name="T90" fmla="*/ 0 w 149"/>
                    <a:gd name="T91" fmla="*/ 0 h 455"/>
                    <a:gd name="T92" fmla="*/ 0 w 149"/>
                    <a:gd name="T93" fmla="*/ 0 h 455"/>
                    <a:gd name="T94" fmla="*/ 0 w 149"/>
                    <a:gd name="T95" fmla="*/ 0 h 455"/>
                    <a:gd name="T96" fmla="*/ 0 w 149"/>
                    <a:gd name="T97" fmla="*/ 0 h 455"/>
                    <a:gd name="T98" fmla="*/ 0 w 149"/>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455"/>
                    <a:gd name="T152" fmla="*/ 149 w 149"/>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455">
                      <a:moveTo>
                        <a:pt x="23" y="244"/>
                      </a:moveTo>
                      <a:lnTo>
                        <a:pt x="27" y="236"/>
                      </a:lnTo>
                      <a:lnTo>
                        <a:pt x="30" y="228"/>
                      </a:lnTo>
                      <a:lnTo>
                        <a:pt x="34" y="222"/>
                      </a:lnTo>
                      <a:lnTo>
                        <a:pt x="36" y="218"/>
                      </a:lnTo>
                      <a:lnTo>
                        <a:pt x="34" y="204"/>
                      </a:lnTo>
                      <a:lnTo>
                        <a:pt x="28" y="184"/>
                      </a:lnTo>
                      <a:lnTo>
                        <a:pt x="22" y="161"/>
                      </a:lnTo>
                      <a:lnTo>
                        <a:pt x="17" y="136"/>
                      </a:lnTo>
                      <a:lnTo>
                        <a:pt x="11" y="111"/>
                      </a:lnTo>
                      <a:lnTo>
                        <a:pt x="5" y="86"/>
                      </a:lnTo>
                      <a:lnTo>
                        <a:pt x="2" y="68"/>
                      </a:lnTo>
                      <a:lnTo>
                        <a:pt x="0" y="55"/>
                      </a:lnTo>
                      <a:lnTo>
                        <a:pt x="3" y="54"/>
                      </a:lnTo>
                      <a:lnTo>
                        <a:pt x="5" y="52"/>
                      </a:lnTo>
                      <a:lnTo>
                        <a:pt x="7" y="51"/>
                      </a:lnTo>
                      <a:lnTo>
                        <a:pt x="10" y="51"/>
                      </a:lnTo>
                      <a:lnTo>
                        <a:pt x="10" y="40"/>
                      </a:lnTo>
                      <a:lnTo>
                        <a:pt x="12" y="25"/>
                      </a:lnTo>
                      <a:lnTo>
                        <a:pt x="13" y="12"/>
                      </a:lnTo>
                      <a:lnTo>
                        <a:pt x="17" y="0"/>
                      </a:lnTo>
                      <a:lnTo>
                        <a:pt x="19" y="2"/>
                      </a:lnTo>
                      <a:lnTo>
                        <a:pt x="21" y="3"/>
                      </a:lnTo>
                      <a:lnTo>
                        <a:pt x="25" y="5"/>
                      </a:lnTo>
                      <a:lnTo>
                        <a:pt x="28" y="5"/>
                      </a:lnTo>
                      <a:lnTo>
                        <a:pt x="30" y="5"/>
                      </a:lnTo>
                      <a:lnTo>
                        <a:pt x="35" y="5"/>
                      </a:lnTo>
                      <a:lnTo>
                        <a:pt x="40" y="5"/>
                      </a:lnTo>
                      <a:lnTo>
                        <a:pt x="45" y="6"/>
                      </a:lnTo>
                      <a:lnTo>
                        <a:pt x="51" y="6"/>
                      </a:lnTo>
                      <a:lnTo>
                        <a:pt x="58" y="7"/>
                      </a:lnTo>
                      <a:lnTo>
                        <a:pt x="64" y="8"/>
                      </a:lnTo>
                      <a:lnTo>
                        <a:pt x="69" y="10"/>
                      </a:lnTo>
                      <a:lnTo>
                        <a:pt x="80" y="14"/>
                      </a:lnTo>
                      <a:lnTo>
                        <a:pt x="88" y="20"/>
                      </a:lnTo>
                      <a:lnTo>
                        <a:pt x="95" y="28"/>
                      </a:lnTo>
                      <a:lnTo>
                        <a:pt x="98" y="40"/>
                      </a:lnTo>
                      <a:lnTo>
                        <a:pt x="102" y="54"/>
                      </a:lnTo>
                      <a:lnTo>
                        <a:pt x="104" y="73"/>
                      </a:lnTo>
                      <a:lnTo>
                        <a:pt x="107" y="91"/>
                      </a:lnTo>
                      <a:lnTo>
                        <a:pt x="110" y="108"/>
                      </a:lnTo>
                      <a:lnTo>
                        <a:pt x="110" y="113"/>
                      </a:lnTo>
                      <a:lnTo>
                        <a:pt x="111" y="119"/>
                      </a:lnTo>
                      <a:lnTo>
                        <a:pt x="111" y="122"/>
                      </a:lnTo>
                      <a:lnTo>
                        <a:pt x="111" y="125"/>
                      </a:lnTo>
                      <a:lnTo>
                        <a:pt x="118" y="150"/>
                      </a:lnTo>
                      <a:lnTo>
                        <a:pt x="126" y="177"/>
                      </a:lnTo>
                      <a:lnTo>
                        <a:pt x="132" y="201"/>
                      </a:lnTo>
                      <a:lnTo>
                        <a:pt x="135" y="216"/>
                      </a:lnTo>
                      <a:lnTo>
                        <a:pt x="138" y="228"/>
                      </a:lnTo>
                      <a:lnTo>
                        <a:pt x="143" y="243"/>
                      </a:lnTo>
                      <a:lnTo>
                        <a:pt x="147" y="260"/>
                      </a:lnTo>
                      <a:lnTo>
                        <a:pt x="149" y="276"/>
                      </a:lnTo>
                      <a:lnTo>
                        <a:pt x="149" y="311"/>
                      </a:lnTo>
                      <a:lnTo>
                        <a:pt x="149" y="367"/>
                      </a:lnTo>
                      <a:lnTo>
                        <a:pt x="149" y="422"/>
                      </a:lnTo>
                      <a:lnTo>
                        <a:pt x="149" y="451"/>
                      </a:lnTo>
                      <a:lnTo>
                        <a:pt x="148" y="452"/>
                      </a:lnTo>
                      <a:lnTo>
                        <a:pt x="144" y="452"/>
                      </a:lnTo>
                      <a:lnTo>
                        <a:pt x="142" y="453"/>
                      </a:lnTo>
                      <a:lnTo>
                        <a:pt x="140" y="455"/>
                      </a:lnTo>
                      <a:lnTo>
                        <a:pt x="135" y="452"/>
                      </a:lnTo>
                      <a:lnTo>
                        <a:pt x="129" y="450"/>
                      </a:lnTo>
                      <a:lnTo>
                        <a:pt x="124" y="448"/>
                      </a:lnTo>
                      <a:lnTo>
                        <a:pt x="119" y="447"/>
                      </a:lnTo>
                      <a:lnTo>
                        <a:pt x="113" y="445"/>
                      </a:lnTo>
                      <a:lnTo>
                        <a:pt x="109" y="445"/>
                      </a:lnTo>
                      <a:lnTo>
                        <a:pt x="104" y="445"/>
                      </a:lnTo>
                      <a:lnTo>
                        <a:pt x="99" y="447"/>
                      </a:lnTo>
                      <a:lnTo>
                        <a:pt x="97" y="448"/>
                      </a:lnTo>
                      <a:lnTo>
                        <a:pt x="95" y="448"/>
                      </a:lnTo>
                      <a:lnTo>
                        <a:pt x="92" y="448"/>
                      </a:lnTo>
                      <a:lnTo>
                        <a:pt x="89" y="448"/>
                      </a:lnTo>
                      <a:lnTo>
                        <a:pt x="88" y="437"/>
                      </a:lnTo>
                      <a:lnTo>
                        <a:pt x="88" y="427"/>
                      </a:lnTo>
                      <a:lnTo>
                        <a:pt x="88" y="419"/>
                      </a:lnTo>
                      <a:lnTo>
                        <a:pt x="87" y="413"/>
                      </a:lnTo>
                      <a:lnTo>
                        <a:pt x="86" y="420"/>
                      </a:lnTo>
                      <a:lnTo>
                        <a:pt x="86" y="429"/>
                      </a:lnTo>
                      <a:lnTo>
                        <a:pt x="86" y="439"/>
                      </a:lnTo>
                      <a:lnTo>
                        <a:pt x="84" y="447"/>
                      </a:lnTo>
                      <a:lnTo>
                        <a:pt x="75" y="441"/>
                      </a:lnTo>
                      <a:lnTo>
                        <a:pt x="66" y="433"/>
                      </a:lnTo>
                      <a:lnTo>
                        <a:pt x="58" y="421"/>
                      </a:lnTo>
                      <a:lnTo>
                        <a:pt x="54" y="410"/>
                      </a:lnTo>
                      <a:lnTo>
                        <a:pt x="54" y="396"/>
                      </a:lnTo>
                      <a:lnTo>
                        <a:pt x="54" y="381"/>
                      </a:lnTo>
                      <a:lnTo>
                        <a:pt x="53" y="367"/>
                      </a:lnTo>
                      <a:lnTo>
                        <a:pt x="52" y="358"/>
                      </a:lnTo>
                      <a:lnTo>
                        <a:pt x="50" y="350"/>
                      </a:lnTo>
                      <a:lnTo>
                        <a:pt x="48" y="341"/>
                      </a:lnTo>
                      <a:lnTo>
                        <a:pt x="43" y="329"/>
                      </a:lnTo>
                      <a:lnTo>
                        <a:pt x="37" y="318"/>
                      </a:lnTo>
                      <a:lnTo>
                        <a:pt x="31" y="306"/>
                      </a:lnTo>
                      <a:lnTo>
                        <a:pt x="25" y="295"/>
                      </a:lnTo>
                      <a:lnTo>
                        <a:pt x="17" y="285"/>
                      </a:lnTo>
                      <a:lnTo>
                        <a:pt x="8" y="279"/>
                      </a:lnTo>
                      <a:lnTo>
                        <a:pt x="11" y="272"/>
                      </a:lnTo>
                      <a:lnTo>
                        <a:pt x="14" y="262"/>
                      </a:lnTo>
                      <a:lnTo>
                        <a:pt x="19" y="253"/>
                      </a:lnTo>
                      <a:lnTo>
                        <a:pt x="23" y="244"/>
                      </a:lnTo>
                      <a:close/>
                    </a:path>
                  </a:pathLst>
                </a:custGeom>
                <a:noFill/>
                <a:ln w="9525">
                  <a:solidFill>
                    <a:srgbClr val="004250"/>
                  </a:solidFill>
                  <a:round/>
                </a:ln>
              </p:spPr>
              <p:txBody>
                <a:bodyPr/>
                <a:lstStyle/>
                <a:p>
                  <a:endParaRPr lang="zh-CN" altLang="en-US" sz="100">
                    <a:solidFill>
                      <a:schemeClr val="tx1"/>
                    </a:solidFill>
                  </a:endParaRPr>
                </a:p>
              </p:txBody>
            </p:sp>
            <p:sp>
              <p:nvSpPr>
                <p:cNvPr id="363" name="Freeform 213"/>
                <p:cNvSpPr>
                  <a:spLocks noChangeAspect="1"/>
                </p:cNvSpPr>
                <p:nvPr/>
              </p:nvSpPr>
              <p:spPr bwMode="auto">
                <a:xfrm>
                  <a:off x="5158" y="2247"/>
                  <a:ext cx="22" cy="144"/>
                </a:xfrm>
                <a:custGeom>
                  <a:avLst/>
                  <a:gdLst>
                    <a:gd name="T0" fmla="*/ 0 w 50"/>
                    <a:gd name="T1" fmla="*/ 0 h 319"/>
                    <a:gd name="T2" fmla="*/ 0 w 50"/>
                    <a:gd name="T3" fmla="*/ 0 h 319"/>
                    <a:gd name="T4" fmla="*/ 0 w 50"/>
                    <a:gd name="T5" fmla="*/ 0 h 319"/>
                    <a:gd name="T6" fmla="*/ 0 w 50"/>
                    <a:gd name="T7" fmla="*/ 0 h 319"/>
                    <a:gd name="T8" fmla="*/ 0 w 50"/>
                    <a:gd name="T9" fmla="*/ 0 h 319"/>
                    <a:gd name="T10" fmla="*/ 0 w 50"/>
                    <a:gd name="T11" fmla="*/ 0 h 319"/>
                    <a:gd name="T12" fmla="*/ 0 w 50"/>
                    <a:gd name="T13" fmla="*/ 0 h 319"/>
                    <a:gd name="T14" fmla="*/ 0 w 50"/>
                    <a:gd name="T15" fmla="*/ 0 h 319"/>
                    <a:gd name="T16" fmla="*/ 0 w 50"/>
                    <a:gd name="T17" fmla="*/ 0 h 319"/>
                    <a:gd name="T18" fmla="*/ 0 w 50"/>
                    <a:gd name="T19" fmla="*/ 0 h 319"/>
                    <a:gd name="T20" fmla="*/ 0 w 50"/>
                    <a:gd name="T21" fmla="*/ 0 h 319"/>
                    <a:gd name="T22" fmla="*/ 0 w 50"/>
                    <a:gd name="T23" fmla="*/ 0 h 319"/>
                    <a:gd name="T24" fmla="*/ 0 w 50"/>
                    <a:gd name="T25" fmla="*/ 0 h 319"/>
                    <a:gd name="T26" fmla="*/ 0 w 50"/>
                    <a:gd name="T27" fmla="*/ 0 h 319"/>
                    <a:gd name="T28" fmla="*/ 0 w 50"/>
                    <a:gd name="T29" fmla="*/ 0 h 319"/>
                    <a:gd name="T30" fmla="*/ 0 w 50"/>
                    <a:gd name="T31" fmla="*/ 0 h 319"/>
                    <a:gd name="T32" fmla="*/ 0 w 50"/>
                    <a:gd name="T33" fmla="*/ 0 h 319"/>
                    <a:gd name="T34" fmla="*/ 0 w 50"/>
                    <a:gd name="T35" fmla="*/ 0 h 319"/>
                    <a:gd name="T36" fmla="*/ 0 w 50"/>
                    <a:gd name="T37" fmla="*/ 0 h 319"/>
                    <a:gd name="T38" fmla="*/ 0 w 50"/>
                    <a:gd name="T39" fmla="*/ 0 h 319"/>
                    <a:gd name="T40" fmla="*/ 0 w 50"/>
                    <a:gd name="T41" fmla="*/ 0 h 319"/>
                    <a:gd name="T42" fmla="*/ 0 w 50"/>
                    <a:gd name="T43" fmla="*/ 0 h 319"/>
                    <a:gd name="T44" fmla="*/ 0 w 50"/>
                    <a:gd name="T45" fmla="*/ 0 h 319"/>
                    <a:gd name="T46" fmla="*/ 0 w 50"/>
                    <a:gd name="T47" fmla="*/ 0 h 319"/>
                    <a:gd name="T48" fmla="*/ 0 w 50"/>
                    <a:gd name="T49" fmla="*/ 0 h 319"/>
                    <a:gd name="T50" fmla="*/ 0 w 50"/>
                    <a:gd name="T51" fmla="*/ 0 h 319"/>
                    <a:gd name="T52" fmla="*/ 0 w 50"/>
                    <a:gd name="T53" fmla="*/ 0 h 319"/>
                    <a:gd name="T54" fmla="*/ 0 w 50"/>
                    <a:gd name="T55" fmla="*/ 0 h 319"/>
                    <a:gd name="T56" fmla="*/ 0 w 50"/>
                    <a:gd name="T57" fmla="*/ 0 h 319"/>
                    <a:gd name="T58" fmla="*/ 0 w 50"/>
                    <a:gd name="T59" fmla="*/ 0 h 319"/>
                    <a:gd name="T60" fmla="*/ 0 w 50"/>
                    <a:gd name="T61" fmla="*/ 0 h 319"/>
                    <a:gd name="T62" fmla="*/ 0 w 50"/>
                    <a:gd name="T63" fmla="*/ 0 h 319"/>
                    <a:gd name="T64" fmla="*/ 0 w 50"/>
                    <a:gd name="T65" fmla="*/ 0 h 319"/>
                    <a:gd name="T66" fmla="*/ 0 w 50"/>
                    <a:gd name="T67" fmla="*/ 0 h 319"/>
                    <a:gd name="T68" fmla="*/ 0 w 50"/>
                    <a:gd name="T69" fmla="*/ 0 h 319"/>
                    <a:gd name="T70" fmla="*/ 0 w 50"/>
                    <a:gd name="T71" fmla="*/ 0 h 319"/>
                    <a:gd name="T72" fmla="*/ 0 w 50"/>
                    <a:gd name="T73" fmla="*/ 0 h 319"/>
                    <a:gd name="T74" fmla="*/ 0 w 50"/>
                    <a:gd name="T75" fmla="*/ 0 h 319"/>
                    <a:gd name="T76" fmla="*/ 0 w 50"/>
                    <a:gd name="T77" fmla="*/ 0 h 319"/>
                    <a:gd name="T78" fmla="*/ 0 w 50"/>
                    <a:gd name="T79" fmla="*/ 0 h 3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
                    <a:gd name="T121" fmla="*/ 0 h 319"/>
                    <a:gd name="T122" fmla="*/ 50 w 50"/>
                    <a:gd name="T123" fmla="*/ 319 h 3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 h="319">
                      <a:moveTo>
                        <a:pt x="7" y="319"/>
                      </a:moveTo>
                      <a:lnTo>
                        <a:pt x="4" y="316"/>
                      </a:lnTo>
                      <a:lnTo>
                        <a:pt x="1" y="313"/>
                      </a:lnTo>
                      <a:lnTo>
                        <a:pt x="1" y="309"/>
                      </a:lnTo>
                      <a:lnTo>
                        <a:pt x="1" y="305"/>
                      </a:lnTo>
                      <a:lnTo>
                        <a:pt x="1" y="296"/>
                      </a:lnTo>
                      <a:lnTo>
                        <a:pt x="1" y="281"/>
                      </a:lnTo>
                      <a:lnTo>
                        <a:pt x="1" y="265"/>
                      </a:lnTo>
                      <a:lnTo>
                        <a:pt x="0" y="253"/>
                      </a:lnTo>
                      <a:lnTo>
                        <a:pt x="0" y="245"/>
                      </a:lnTo>
                      <a:lnTo>
                        <a:pt x="0" y="233"/>
                      </a:lnTo>
                      <a:lnTo>
                        <a:pt x="0" y="223"/>
                      </a:lnTo>
                      <a:lnTo>
                        <a:pt x="0" y="215"/>
                      </a:lnTo>
                      <a:lnTo>
                        <a:pt x="0" y="206"/>
                      </a:lnTo>
                      <a:lnTo>
                        <a:pt x="3" y="194"/>
                      </a:lnTo>
                      <a:lnTo>
                        <a:pt x="4" y="183"/>
                      </a:lnTo>
                      <a:lnTo>
                        <a:pt x="5" y="175"/>
                      </a:lnTo>
                      <a:lnTo>
                        <a:pt x="5" y="168"/>
                      </a:lnTo>
                      <a:lnTo>
                        <a:pt x="4" y="161"/>
                      </a:lnTo>
                      <a:lnTo>
                        <a:pt x="3" y="154"/>
                      </a:lnTo>
                      <a:lnTo>
                        <a:pt x="1" y="148"/>
                      </a:lnTo>
                      <a:lnTo>
                        <a:pt x="0" y="139"/>
                      </a:lnTo>
                      <a:lnTo>
                        <a:pt x="0" y="128"/>
                      </a:lnTo>
                      <a:lnTo>
                        <a:pt x="1" y="115"/>
                      </a:lnTo>
                      <a:lnTo>
                        <a:pt x="4" y="103"/>
                      </a:lnTo>
                      <a:lnTo>
                        <a:pt x="8" y="85"/>
                      </a:lnTo>
                      <a:lnTo>
                        <a:pt x="13" y="62"/>
                      </a:lnTo>
                      <a:lnTo>
                        <a:pt x="16" y="44"/>
                      </a:lnTo>
                      <a:lnTo>
                        <a:pt x="18" y="32"/>
                      </a:lnTo>
                      <a:lnTo>
                        <a:pt x="24" y="29"/>
                      </a:lnTo>
                      <a:lnTo>
                        <a:pt x="30" y="19"/>
                      </a:lnTo>
                      <a:lnTo>
                        <a:pt x="36" y="9"/>
                      </a:lnTo>
                      <a:lnTo>
                        <a:pt x="39" y="0"/>
                      </a:lnTo>
                      <a:lnTo>
                        <a:pt x="35" y="16"/>
                      </a:lnTo>
                      <a:lnTo>
                        <a:pt x="31" y="27"/>
                      </a:lnTo>
                      <a:lnTo>
                        <a:pt x="28" y="36"/>
                      </a:lnTo>
                      <a:lnTo>
                        <a:pt x="24" y="40"/>
                      </a:lnTo>
                      <a:lnTo>
                        <a:pt x="23" y="52"/>
                      </a:lnTo>
                      <a:lnTo>
                        <a:pt x="21" y="68"/>
                      </a:lnTo>
                      <a:lnTo>
                        <a:pt x="19" y="82"/>
                      </a:lnTo>
                      <a:lnTo>
                        <a:pt x="15" y="91"/>
                      </a:lnTo>
                      <a:lnTo>
                        <a:pt x="13" y="97"/>
                      </a:lnTo>
                      <a:lnTo>
                        <a:pt x="11" y="103"/>
                      </a:lnTo>
                      <a:lnTo>
                        <a:pt x="8" y="111"/>
                      </a:lnTo>
                      <a:lnTo>
                        <a:pt x="8" y="116"/>
                      </a:lnTo>
                      <a:lnTo>
                        <a:pt x="19" y="115"/>
                      </a:lnTo>
                      <a:lnTo>
                        <a:pt x="26" y="113"/>
                      </a:lnTo>
                      <a:lnTo>
                        <a:pt x="31" y="110"/>
                      </a:lnTo>
                      <a:lnTo>
                        <a:pt x="35" y="106"/>
                      </a:lnTo>
                      <a:lnTo>
                        <a:pt x="41" y="102"/>
                      </a:lnTo>
                      <a:lnTo>
                        <a:pt x="46" y="100"/>
                      </a:lnTo>
                      <a:lnTo>
                        <a:pt x="50" y="100"/>
                      </a:lnTo>
                      <a:lnTo>
                        <a:pt x="47" y="105"/>
                      </a:lnTo>
                      <a:lnTo>
                        <a:pt x="44" y="109"/>
                      </a:lnTo>
                      <a:lnTo>
                        <a:pt x="38" y="115"/>
                      </a:lnTo>
                      <a:lnTo>
                        <a:pt x="32" y="122"/>
                      </a:lnTo>
                      <a:lnTo>
                        <a:pt x="26" y="129"/>
                      </a:lnTo>
                      <a:lnTo>
                        <a:pt x="20" y="136"/>
                      </a:lnTo>
                      <a:lnTo>
                        <a:pt x="15" y="143"/>
                      </a:lnTo>
                      <a:lnTo>
                        <a:pt x="13" y="146"/>
                      </a:lnTo>
                      <a:lnTo>
                        <a:pt x="13" y="148"/>
                      </a:lnTo>
                      <a:lnTo>
                        <a:pt x="15" y="148"/>
                      </a:lnTo>
                      <a:lnTo>
                        <a:pt x="19" y="147"/>
                      </a:lnTo>
                      <a:lnTo>
                        <a:pt x="22" y="147"/>
                      </a:lnTo>
                      <a:lnTo>
                        <a:pt x="24" y="147"/>
                      </a:lnTo>
                      <a:lnTo>
                        <a:pt x="23" y="149"/>
                      </a:lnTo>
                      <a:lnTo>
                        <a:pt x="21" y="152"/>
                      </a:lnTo>
                      <a:lnTo>
                        <a:pt x="18" y="158"/>
                      </a:lnTo>
                      <a:lnTo>
                        <a:pt x="14" y="164"/>
                      </a:lnTo>
                      <a:lnTo>
                        <a:pt x="13" y="176"/>
                      </a:lnTo>
                      <a:lnTo>
                        <a:pt x="12" y="192"/>
                      </a:lnTo>
                      <a:lnTo>
                        <a:pt x="11" y="207"/>
                      </a:lnTo>
                      <a:lnTo>
                        <a:pt x="12" y="220"/>
                      </a:lnTo>
                      <a:lnTo>
                        <a:pt x="12" y="231"/>
                      </a:lnTo>
                      <a:lnTo>
                        <a:pt x="9" y="244"/>
                      </a:lnTo>
                      <a:lnTo>
                        <a:pt x="7" y="256"/>
                      </a:lnTo>
                      <a:lnTo>
                        <a:pt x="6" y="268"/>
                      </a:lnTo>
                      <a:lnTo>
                        <a:pt x="6" y="281"/>
                      </a:lnTo>
                      <a:lnTo>
                        <a:pt x="6" y="296"/>
                      </a:lnTo>
                      <a:lnTo>
                        <a:pt x="6" y="311"/>
                      </a:lnTo>
                      <a:lnTo>
                        <a:pt x="7" y="319"/>
                      </a:lnTo>
                      <a:close/>
                    </a:path>
                  </a:pathLst>
                </a:custGeom>
                <a:noFill/>
                <a:ln w="9525">
                  <a:solidFill>
                    <a:srgbClr val="004250"/>
                  </a:solidFill>
                  <a:round/>
                </a:ln>
              </p:spPr>
              <p:txBody>
                <a:bodyPr/>
                <a:lstStyle/>
                <a:p>
                  <a:endParaRPr lang="zh-CN" altLang="en-US" sz="100">
                    <a:solidFill>
                      <a:schemeClr val="tx1"/>
                    </a:solidFill>
                  </a:endParaRPr>
                </a:p>
              </p:txBody>
            </p:sp>
            <p:sp>
              <p:nvSpPr>
                <p:cNvPr id="364" name="Freeform 214"/>
                <p:cNvSpPr>
                  <a:spLocks noChangeAspect="1"/>
                </p:cNvSpPr>
                <p:nvPr/>
              </p:nvSpPr>
              <p:spPr bwMode="auto">
                <a:xfrm>
                  <a:off x="5180" y="2187"/>
                  <a:ext cx="32" cy="10"/>
                </a:xfrm>
                <a:custGeom>
                  <a:avLst/>
                  <a:gdLst>
                    <a:gd name="T0" fmla="*/ 0 w 70"/>
                    <a:gd name="T1" fmla="*/ 0 h 24"/>
                    <a:gd name="T2" fmla="*/ 0 w 70"/>
                    <a:gd name="T3" fmla="*/ 0 h 24"/>
                    <a:gd name="T4" fmla="*/ 0 w 70"/>
                    <a:gd name="T5" fmla="*/ 0 h 24"/>
                    <a:gd name="T6" fmla="*/ 0 w 70"/>
                    <a:gd name="T7" fmla="*/ 0 h 24"/>
                    <a:gd name="T8" fmla="*/ 0 w 70"/>
                    <a:gd name="T9" fmla="*/ 0 h 24"/>
                    <a:gd name="T10" fmla="*/ 0 w 70"/>
                    <a:gd name="T11" fmla="*/ 0 h 24"/>
                    <a:gd name="T12" fmla="*/ 0 w 70"/>
                    <a:gd name="T13" fmla="*/ 0 h 24"/>
                    <a:gd name="T14" fmla="*/ 0 w 70"/>
                    <a:gd name="T15" fmla="*/ 0 h 24"/>
                    <a:gd name="T16" fmla="*/ 0 w 70"/>
                    <a:gd name="T17" fmla="*/ 0 h 24"/>
                    <a:gd name="T18" fmla="*/ 0 w 70"/>
                    <a:gd name="T19" fmla="*/ 0 h 24"/>
                    <a:gd name="T20" fmla="*/ 0 w 70"/>
                    <a:gd name="T21" fmla="*/ 0 h 24"/>
                    <a:gd name="T22" fmla="*/ 0 w 70"/>
                    <a:gd name="T23" fmla="*/ 0 h 24"/>
                    <a:gd name="T24" fmla="*/ 0 w 70"/>
                    <a:gd name="T25" fmla="*/ 0 h 24"/>
                    <a:gd name="T26" fmla="*/ 0 w 70"/>
                    <a:gd name="T27" fmla="*/ 0 h 24"/>
                    <a:gd name="T28" fmla="*/ 0 w 70"/>
                    <a:gd name="T29" fmla="*/ 0 h 24"/>
                    <a:gd name="T30" fmla="*/ 0 w 70"/>
                    <a:gd name="T31" fmla="*/ 0 h 24"/>
                    <a:gd name="T32" fmla="*/ 0 w 70"/>
                    <a:gd name="T33" fmla="*/ 0 h 24"/>
                    <a:gd name="T34" fmla="*/ 0 w 70"/>
                    <a:gd name="T35" fmla="*/ 0 h 24"/>
                    <a:gd name="T36" fmla="*/ 0 w 70"/>
                    <a:gd name="T37" fmla="*/ 0 h 24"/>
                    <a:gd name="T38" fmla="*/ 0 w 70"/>
                    <a:gd name="T39" fmla="*/ 0 h 24"/>
                    <a:gd name="T40" fmla="*/ 0 w 70"/>
                    <a:gd name="T41" fmla="*/ 0 h 24"/>
                    <a:gd name="T42" fmla="*/ 0 w 70"/>
                    <a:gd name="T43" fmla="*/ 0 h 24"/>
                    <a:gd name="T44" fmla="*/ 0 w 70"/>
                    <a:gd name="T45" fmla="*/ 0 h 24"/>
                    <a:gd name="T46" fmla="*/ 0 w 70"/>
                    <a:gd name="T47" fmla="*/ 0 h 24"/>
                    <a:gd name="T48" fmla="*/ 0 w 70"/>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0"/>
                    <a:gd name="T76" fmla="*/ 0 h 24"/>
                    <a:gd name="T77" fmla="*/ 70 w 70"/>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0" h="24">
                      <a:moveTo>
                        <a:pt x="70" y="0"/>
                      </a:moveTo>
                      <a:lnTo>
                        <a:pt x="65" y="1"/>
                      </a:lnTo>
                      <a:lnTo>
                        <a:pt x="57" y="1"/>
                      </a:lnTo>
                      <a:lnTo>
                        <a:pt x="48" y="2"/>
                      </a:lnTo>
                      <a:lnTo>
                        <a:pt x="37" y="5"/>
                      </a:lnTo>
                      <a:lnTo>
                        <a:pt x="26" y="7"/>
                      </a:lnTo>
                      <a:lnTo>
                        <a:pt x="16" y="9"/>
                      </a:lnTo>
                      <a:lnTo>
                        <a:pt x="7" y="12"/>
                      </a:lnTo>
                      <a:lnTo>
                        <a:pt x="0" y="15"/>
                      </a:lnTo>
                      <a:lnTo>
                        <a:pt x="1" y="17"/>
                      </a:lnTo>
                      <a:lnTo>
                        <a:pt x="3" y="21"/>
                      </a:lnTo>
                      <a:lnTo>
                        <a:pt x="5" y="23"/>
                      </a:lnTo>
                      <a:lnTo>
                        <a:pt x="6" y="24"/>
                      </a:lnTo>
                      <a:lnTo>
                        <a:pt x="8" y="23"/>
                      </a:lnTo>
                      <a:lnTo>
                        <a:pt x="11" y="22"/>
                      </a:lnTo>
                      <a:lnTo>
                        <a:pt x="16" y="18"/>
                      </a:lnTo>
                      <a:lnTo>
                        <a:pt x="22" y="16"/>
                      </a:lnTo>
                      <a:lnTo>
                        <a:pt x="29" y="14"/>
                      </a:lnTo>
                      <a:lnTo>
                        <a:pt x="34" y="10"/>
                      </a:lnTo>
                      <a:lnTo>
                        <a:pt x="39" y="9"/>
                      </a:lnTo>
                      <a:lnTo>
                        <a:pt x="44" y="8"/>
                      </a:lnTo>
                      <a:lnTo>
                        <a:pt x="51" y="7"/>
                      </a:lnTo>
                      <a:lnTo>
                        <a:pt x="57" y="6"/>
                      </a:lnTo>
                      <a:lnTo>
                        <a:pt x="64" y="2"/>
                      </a:lnTo>
                      <a:lnTo>
                        <a:pt x="70" y="0"/>
                      </a:lnTo>
                      <a:close/>
                    </a:path>
                  </a:pathLst>
                </a:custGeom>
                <a:noFill/>
                <a:ln w="9525">
                  <a:solidFill>
                    <a:srgbClr val="004250"/>
                  </a:solidFill>
                  <a:round/>
                </a:ln>
              </p:spPr>
              <p:txBody>
                <a:bodyPr/>
                <a:lstStyle/>
                <a:p>
                  <a:endParaRPr lang="zh-CN" altLang="en-US" sz="100">
                    <a:solidFill>
                      <a:schemeClr val="tx1"/>
                    </a:solidFill>
                  </a:endParaRPr>
                </a:p>
              </p:txBody>
            </p:sp>
            <p:sp>
              <p:nvSpPr>
                <p:cNvPr id="365" name="Freeform 215"/>
                <p:cNvSpPr>
                  <a:spLocks noChangeAspect="1"/>
                </p:cNvSpPr>
                <p:nvPr/>
              </p:nvSpPr>
              <p:spPr bwMode="auto">
                <a:xfrm>
                  <a:off x="5315" y="2233"/>
                  <a:ext cx="2" cy="9"/>
                </a:xfrm>
                <a:custGeom>
                  <a:avLst/>
                  <a:gdLst>
                    <a:gd name="T0" fmla="*/ 0 w 6"/>
                    <a:gd name="T1" fmla="*/ 0 h 20"/>
                    <a:gd name="T2" fmla="*/ 0 w 6"/>
                    <a:gd name="T3" fmla="*/ 0 h 20"/>
                    <a:gd name="T4" fmla="*/ 0 w 6"/>
                    <a:gd name="T5" fmla="*/ 0 h 20"/>
                    <a:gd name="T6" fmla="*/ 0 w 6"/>
                    <a:gd name="T7" fmla="*/ 0 h 20"/>
                    <a:gd name="T8" fmla="*/ 0 w 6"/>
                    <a:gd name="T9" fmla="*/ 0 h 20"/>
                    <a:gd name="T10" fmla="*/ 0 w 6"/>
                    <a:gd name="T11" fmla="*/ 0 h 20"/>
                    <a:gd name="T12" fmla="*/ 0 w 6"/>
                    <a:gd name="T13" fmla="*/ 0 h 20"/>
                    <a:gd name="T14" fmla="*/ 0 w 6"/>
                    <a:gd name="T15" fmla="*/ 0 h 20"/>
                    <a:gd name="T16" fmla="*/ 0 w 6"/>
                    <a:gd name="T17" fmla="*/ 0 h 20"/>
                    <a:gd name="T18" fmla="*/ 0 w 6"/>
                    <a:gd name="T19" fmla="*/ 0 h 20"/>
                    <a:gd name="T20" fmla="*/ 0 w 6"/>
                    <a:gd name="T21" fmla="*/ 0 h 20"/>
                    <a:gd name="T22" fmla="*/ 0 w 6"/>
                    <a:gd name="T23" fmla="*/ 0 h 20"/>
                    <a:gd name="T24" fmla="*/ 0 w 6"/>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20"/>
                    <a:gd name="T41" fmla="*/ 6 w 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20">
                      <a:moveTo>
                        <a:pt x="6" y="20"/>
                      </a:moveTo>
                      <a:lnTo>
                        <a:pt x="6" y="17"/>
                      </a:lnTo>
                      <a:lnTo>
                        <a:pt x="6" y="14"/>
                      </a:lnTo>
                      <a:lnTo>
                        <a:pt x="5" y="8"/>
                      </a:lnTo>
                      <a:lnTo>
                        <a:pt x="5" y="3"/>
                      </a:lnTo>
                      <a:lnTo>
                        <a:pt x="4" y="3"/>
                      </a:lnTo>
                      <a:lnTo>
                        <a:pt x="2" y="2"/>
                      </a:lnTo>
                      <a:lnTo>
                        <a:pt x="1" y="1"/>
                      </a:lnTo>
                      <a:lnTo>
                        <a:pt x="0" y="0"/>
                      </a:lnTo>
                      <a:lnTo>
                        <a:pt x="1" y="6"/>
                      </a:lnTo>
                      <a:lnTo>
                        <a:pt x="4" y="11"/>
                      </a:lnTo>
                      <a:lnTo>
                        <a:pt x="5" y="17"/>
                      </a:lnTo>
                      <a:lnTo>
                        <a:pt x="6" y="20"/>
                      </a:lnTo>
                      <a:close/>
                    </a:path>
                  </a:pathLst>
                </a:custGeom>
                <a:noFill/>
                <a:ln w="9525">
                  <a:solidFill>
                    <a:srgbClr val="004250"/>
                  </a:solidFill>
                  <a:round/>
                </a:ln>
              </p:spPr>
              <p:txBody>
                <a:bodyPr/>
                <a:lstStyle/>
                <a:p>
                  <a:endParaRPr lang="zh-CN" altLang="en-US" sz="100">
                    <a:solidFill>
                      <a:schemeClr val="tx1"/>
                    </a:solidFill>
                  </a:endParaRPr>
                </a:p>
              </p:txBody>
            </p:sp>
            <p:sp>
              <p:nvSpPr>
                <p:cNvPr id="366" name="Freeform 216"/>
                <p:cNvSpPr>
                  <a:spLocks noChangeAspect="1"/>
                </p:cNvSpPr>
                <p:nvPr/>
              </p:nvSpPr>
              <p:spPr bwMode="auto">
                <a:xfrm>
                  <a:off x="5283" y="2205"/>
                  <a:ext cx="19" cy="136"/>
                </a:xfrm>
                <a:custGeom>
                  <a:avLst/>
                  <a:gdLst>
                    <a:gd name="T0" fmla="*/ 0 w 44"/>
                    <a:gd name="T1" fmla="*/ 0 h 302"/>
                    <a:gd name="T2" fmla="*/ 0 w 44"/>
                    <a:gd name="T3" fmla="*/ 0 h 302"/>
                    <a:gd name="T4" fmla="*/ 0 w 44"/>
                    <a:gd name="T5" fmla="*/ 0 h 302"/>
                    <a:gd name="T6" fmla="*/ 0 w 44"/>
                    <a:gd name="T7" fmla="*/ 0 h 302"/>
                    <a:gd name="T8" fmla="*/ 0 w 44"/>
                    <a:gd name="T9" fmla="*/ 0 h 302"/>
                    <a:gd name="T10" fmla="*/ 0 w 44"/>
                    <a:gd name="T11" fmla="*/ 0 h 302"/>
                    <a:gd name="T12" fmla="*/ 0 w 44"/>
                    <a:gd name="T13" fmla="*/ 0 h 302"/>
                    <a:gd name="T14" fmla="*/ 0 w 44"/>
                    <a:gd name="T15" fmla="*/ 0 h 302"/>
                    <a:gd name="T16" fmla="*/ 0 w 44"/>
                    <a:gd name="T17" fmla="*/ 0 h 302"/>
                    <a:gd name="T18" fmla="*/ 0 w 44"/>
                    <a:gd name="T19" fmla="*/ 0 h 302"/>
                    <a:gd name="T20" fmla="*/ 0 w 44"/>
                    <a:gd name="T21" fmla="*/ 0 h 302"/>
                    <a:gd name="T22" fmla="*/ 0 w 44"/>
                    <a:gd name="T23" fmla="*/ 0 h 302"/>
                    <a:gd name="T24" fmla="*/ 0 w 44"/>
                    <a:gd name="T25" fmla="*/ 0 h 302"/>
                    <a:gd name="T26" fmla="*/ 0 w 44"/>
                    <a:gd name="T27" fmla="*/ 0 h 302"/>
                    <a:gd name="T28" fmla="*/ 0 w 44"/>
                    <a:gd name="T29" fmla="*/ 0 h 302"/>
                    <a:gd name="T30" fmla="*/ 0 w 44"/>
                    <a:gd name="T31" fmla="*/ 0 h 302"/>
                    <a:gd name="T32" fmla="*/ 0 w 44"/>
                    <a:gd name="T33" fmla="*/ 0 h 302"/>
                    <a:gd name="T34" fmla="*/ 0 w 44"/>
                    <a:gd name="T35" fmla="*/ 0 h 302"/>
                    <a:gd name="T36" fmla="*/ 0 w 44"/>
                    <a:gd name="T37" fmla="*/ 0 h 302"/>
                    <a:gd name="T38" fmla="*/ 0 w 44"/>
                    <a:gd name="T39" fmla="*/ 0 h 302"/>
                    <a:gd name="T40" fmla="*/ 0 w 44"/>
                    <a:gd name="T41" fmla="*/ 0 h 302"/>
                    <a:gd name="T42" fmla="*/ 0 w 44"/>
                    <a:gd name="T43" fmla="*/ 0 h 302"/>
                    <a:gd name="T44" fmla="*/ 0 w 44"/>
                    <a:gd name="T45" fmla="*/ 0 h 302"/>
                    <a:gd name="T46" fmla="*/ 0 w 44"/>
                    <a:gd name="T47" fmla="*/ 0 h 302"/>
                    <a:gd name="T48" fmla="*/ 0 w 44"/>
                    <a:gd name="T49" fmla="*/ 0 h 3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
                    <a:gd name="T76" fmla="*/ 0 h 302"/>
                    <a:gd name="T77" fmla="*/ 44 w 44"/>
                    <a:gd name="T78" fmla="*/ 302 h 3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 h="302">
                      <a:moveTo>
                        <a:pt x="0" y="0"/>
                      </a:moveTo>
                      <a:lnTo>
                        <a:pt x="6" y="26"/>
                      </a:lnTo>
                      <a:lnTo>
                        <a:pt x="15" y="60"/>
                      </a:lnTo>
                      <a:lnTo>
                        <a:pt x="24" y="94"/>
                      </a:lnTo>
                      <a:lnTo>
                        <a:pt x="31" y="118"/>
                      </a:lnTo>
                      <a:lnTo>
                        <a:pt x="36" y="139"/>
                      </a:lnTo>
                      <a:lnTo>
                        <a:pt x="40" y="163"/>
                      </a:lnTo>
                      <a:lnTo>
                        <a:pt x="42" y="186"/>
                      </a:lnTo>
                      <a:lnTo>
                        <a:pt x="44" y="202"/>
                      </a:lnTo>
                      <a:lnTo>
                        <a:pt x="42" y="221"/>
                      </a:lnTo>
                      <a:lnTo>
                        <a:pt x="40" y="251"/>
                      </a:lnTo>
                      <a:lnTo>
                        <a:pt x="39" y="282"/>
                      </a:lnTo>
                      <a:lnTo>
                        <a:pt x="40" y="302"/>
                      </a:lnTo>
                      <a:lnTo>
                        <a:pt x="38" y="270"/>
                      </a:lnTo>
                      <a:lnTo>
                        <a:pt x="38" y="239"/>
                      </a:lnTo>
                      <a:lnTo>
                        <a:pt x="38" y="213"/>
                      </a:lnTo>
                      <a:lnTo>
                        <a:pt x="38" y="196"/>
                      </a:lnTo>
                      <a:lnTo>
                        <a:pt x="37" y="182"/>
                      </a:lnTo>
                      <a:lnTo>
                        <a:pt x="34" y="165"/>
                      </a:lnTo>
                      <a:lnTo>
                        <a:pt x="32" y="149"/>
                      </a:lnTo>
                      <a:lnTo>
                        <a:pt x="28" y="135"/>
                      </a:lnTo>
                      <a:lnTo>
                        <a:pt x="21" y="112"/>
                      </a:lnTo>
                      <a:lnTo>
                        <a:pt x="11" y="74"/>
                      </a:lnTo>
                      <a:lnTo>
                        <a:pt x="3" y="3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367" name="Freeform 217"/>
                <p:cNvSpPr>
                  <a:spLocks noChangeAspect="1"/>
                </p:cNvSpPr>
                <p:nvPr/>
              </p:nvSpPr>
              <p:spPr bwMode="auto">
                <a:xfrm>
                  <a:off x="5284" y="2284"/>
                  <a:ext cx="9" cy="86"/>
                </a:xfrm>
                <a:custGeom>
                  <a:avLst/>
                  <a:gdLst>
                    <a:gd name="T0" fmla="*/ 0 w 20"/>
                    <a:gd name="T1" fmla="*/ 0 h 192"/>
                    <a:gd name="T2" fmla="*/ 0 w 20"/>
                    <a:gd name="T3" fmla="*/ 0 h 192"/>
                    <a:gd name="T4" fmla="*/ 0 w 20"/>
                    <a:gd name="T5" fmla="*/ 0 h 192"/>
                    <a:gd name="T6" fmla="*/ 0 w 20"/>
                    <a:gd name="T7" fmla="*/ 0 h 192"/>
                    <a:gd name="T8" fmla="*/ 0 w 20"/>
                    <a:gd name="T9" fmla="*/ 0 h 192"/>
                    <a:gd name="T10" fmla="*/ 0 w 20"/>
                    <a:gd name="T11" fmla="*/ 0 h 192"/>
                    <a:gd name="T12" fmla="*/ 0 w 20"/>
                    <a:gd name="T13" fmla="*/ 0 h 192"/>
                    <a:gd name="T14" fmla="*/ 0 w 20"/>
                    <a:gd name="T15" fmla="*/ 0 h 192"/>
                    <a:gd name="T16" fmla="*/ 0 w 20"/>
                    <a:gd name="T17" fmla="*/ 0 h 192"/>
                    <a:gd name="T18" fmla="*/ 0 w 20"/>
                    <a:gd name="T19" fmla="*/ 0 h 192"/>
                    <a:gd name="T20" fmla="*/ 0 w 20"/>
                    <a:gd name="T21" fmla="*/ 0 h 192"/>
                    <a:gd name="T22" fmla="*/ 0 w 20"/>
                    <a:gd name="T23" fmla="*/ 0 h 192"/>
                    <a:gd name="T24" fmla="*/ 0 w 20"/>
                    <a:gd name="T25" fmla="*/ 0 h 192"/>
                    <a:gd name="T26" fmla="*/ 0 w 20"/>
                    <a:gd name="T27" fmla="*/ 0 h 192"/>
                    <a:gd name="T28" fmla="*/ 0 w 20"/>
                    <a:gd name="T29" fmla="*/ 0 h 192"/>
                    <a:gd name="T30" fmla="*/ 0 w 20"/>
                    <a:gd name="T31" fmla="*/ 0 h 192"/>
                    <a:gd name="T32" fmla="*/ 0 w 20"/>
                    <a:gd name="T33" fmla="*/ 0 h 192"/>
                    <a:gd name="T34" fmla="*/ 0 w 20"/>
                    <a:gd name="T35" fmla="*/ 0 h 192"/>
                    <a:gd name="T36" fmla="*/ 0 w 20"/>
                    <a:gd name="T37" fmla="*/ 0 h 192"/>
                    <a:gd name="T38" fmla="*/ 0 w 20"/>
                    <a:gd name="T39" fmla="*/ 0 h 192"/>
                    <a:gd name="T40" fmla="*/ 0 w 20"/>
                    <a:gd name="T41" fmla="*/ 0 h 192"/>
                    <a:gd name="T42" fmla="*/ 0 w 20"/>
                    <a:gd name="T43" fmla="*/ 0 h 192"/>
                    <a:gd name="T44" fmla="*/ 0 w 20"/>
                    <a:gd name="T45" fmla="*/ 0 h 192"/>
                    <a:gd name="T46" fmla="*/ 0 w 20"/>
                    <a:gd name="T47" fmla="*/ 0 h 192"/>
                    <a:gd name="T48" fmla="*/ 0 w 20"/>
                    <a:gd name="T49" fmla="*/ 0 h 192"/>
                    <a:gd name="T50" fmla="*/ 0 w 20"/>
                    <a:gd name="T51" fmla="*/ 0 h 192"/>
                    <a:gd name="T52" fmla="*/ 0 w 20"/>
                    <a:gd name="T53" fmla="*/ 0 h 192"/>
                    <a:gd name="T54" fmla="*/ 0 w 20"/>
                    <a:gd name="T55" fmla="*/ 0 h 192"/>
                    <a:gd name="T56" fmla="*/ 0 w 20"/>
                    <a:gd name="T57" fmla="*/ 0 h 192"/>
                    <a:gd name="T58" fmla="*/ 0 w 20"/>
                    <a:gd name="T59" fmla="*/ 0 h 192"/>
                    <a:gd name="T60" fmla="*/ 0 w 20"/>
                    <a:gd name="T61" fmla="*/ 0 h 192"/>
                    <a:gd name="T62" fmla="*/ 0 w 20"/>
                    <a:gd name="T63" fmla="*/ 0 h 192"/>
                    <a:gd name="T64" fmla="*/ 0 w 20"/>
                    <a:gd name="T65" fmla="*/ 0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
                    <a:gd name="T100" fmla="*/ 0 h 192"/>
                    <a:gd name="T101" fmla="*/ 20 w 20"/>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 h="192">
                      <a:moveTo>
                        <a:pt x="0" y="0"/>
                      </a:moveTo>
                      <a:lnTo>
                        <a:pt x="2" y="11"/>
                      </a:lnTo>
                      <a:lnTo>
                        <a:pt x="6" y="24"/>
                      </a:lnTo>
                      <a:lnTo>
                        <a:pt x="7" y="35"/>
                      </a:lnTo>
                      <a:lnTo>
                        <a:pt x="8" y="44"/>
                      </a:lnTo>
                      <a:lnTo>
                        <a:pt x="8" y="55"/>
                      </a:lnTo>
                      <a:lnTo>
                        <a:pt x="8" y="69"/>
                      </a:lnTo>
                      <a:lnTo>
                        <a:pt x="8" y="84"/>
                      </a:lnTo>
                      <a:lnTo>
                        <a:pt x="9" y="94"/>
                      </a:lnTo>
                      <a:lnTo>
                        <a:pt x="10" y="103"/>
                      </a:lnTo>
                      <a:lnTo>
                        <a:pt x="13" y="116"/>
                      </a:lnTo>
                      <a:lnTo>
                        <a:pt x="15" y="130"/>
                      </a:lnTo>
                      <a:lnTo>
                        <a:pt x="16" y="140"/>
                      </a:lnTo>
                      <a:lnTo>
                        <a:pt x="17" y="149"/>
                      </a:lnTo>
                      <a:lnTo>
                        <a:pt x="18" y="163"/>
                      </a:lnTo>
                      <a:lnTo>
                        <a:pt x="18" y="178"/>
                      </a:lnTo>
                      <a:lnTo>
                        <a:pt x="18" y="192"/>
                      </a:lnTo>
                      <a:lnTo>
                        <a:pt x="20" y="164"/>
                      </a:lnTo>
                      <a:lnTo>
                        <a:pt x="20" y="143"/>
                      </a:lnTo>
                      <a:lnTo>
                        <a:pt x="20" y="128"/>
                      </a:lnTo>
                      <a:lnTo>
                        <a:pt x="18" y="119"/>
                      </a:lnTo>
                      <a:lnTo>
                        <a:pt x="17" y="111"/>
                      </a:lnTo>
                      <a:lnTo>
                        <a:pt x="16" y="104"/>
                      </a:lnTo>
                      <a:lnTo>
                        <a:pt x="16" y="97"/>
                      </a:lnTo>
                      <a:lnTo>
                        <a:pt x="15" y="90"/>
                      </a:lnTo>
                      <a:lnTo>
                        <a:pt x="15" y="80"/>
                      </a:lnTo>
                      <a:lnTo>
                        <a:pt x="16" y="64"/>
                      </a:lnTo>
                      <a:lnTo>
                        <a:pt x="15" y="48"/>
                      </a:lnTo>
                      <a:lnTo>
                        <a:pt x="14" y="34"/>
                      </a:lnTo>
                      <a:lnTo>
                        <a:pt x="12" y="25"/>
                      </a:lnTo>
                      <a:lnTo>
                        <a:pt x="8" y="16"/>
                      </a:lnTo>
                      <a:lnTo>
                        <a:pt x="5"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368" name="Freeform 218"/>
                <p:cNvSpPr>
                  <a:spLocks noChangeAspect="1"/>
                </p:cNvSpPr>
                <p:nvPr/>
              </p:nvSpPr>
              <p:spPr bwMode="auto">
                <a:xfrm>
                  <a:off x="5246" y="2296"/>
                  <a:ext cx="32" cy="18"/>
                </a:xfrm>
                <a:custGeom>
                  <a:avLst/>
                  <a:gdLst>
                    <a:gd name="T0" fmla="*/ 0 w 71"/>
                    <a:gd name="T1" fmla="*/ 0 h 41"/>
                    <a:gd name="T2" fmla="*/ 0 w 71"/>
                    <a:gd name="T3" fmla="*/ 0 h 41"/>
                    <a:gd name="T4" fmla="*/ 0 w 71"/>
                    <a:gd name="T5" fmla="*/ 0 h 41"/>
                    <a:gd name="T6" fmla="*/ 0 w 71"/>
                    <a:gd name="T7" fmla="*/ 0 h 41"/>
                    <a:gd name="T8" fmla="*/ 0 w 71"/>
                    <a:gd name="T9" fmla="*/ 0 h 41"/>
                    <a:gd name="T10" fmla="*/ 0 w 71"/>
                    <a:gd name="T11" fmla="*/ 0 h 41"/>
                    <a:gd name="T12" fmla="*/ 0 w 71"/>
                    <a:gd name="T13" fmla="*/ 0 h 41"/>
                    <a:gd name="T14" fmla="*/ 0 w 71"/>
                    <a:gd name="T15" fmla="*/ 0 h 41"/>
                    <a:gd name="T16" fmla="*/ 0 w 71"/>
                    <a:gd name="T17" fmla="*/ 0 h 41"/>
                    <a:gd name="T18" fmla="*/ 0 w 71"/>
                    <a:gd name="T19" fmla="*/ 0 h 41"/>
                    <a:gd name="T20" fmla="*/ 0 w 71"/>
                    <a:gd name="T21" fmla="*/ 0 h 41"/>
                    <a:gd name="T22" fmla="*/ 0 w 71"/>
                    <a:gd name="T23" fmla="*/ 0 h 41"/>
                    <a:gd name="T24" fmla="*/ 0 w 71"/>
                    <a:gd name="T25" fmla="*/ 0 h 41"/>
                    <a:gd name="T26" fmla="*/ 0 w 71"/>
                    <a:gd name="T27" fmla="*/ 0 h 41"/>
                    <a:gd name="T28" fmla="*/ 0 w 71"/>
                    <a:gd name="T29" fmla="*/ 0 h 41"/>
                    <a:gd name="T30" fmla="*/ 0 w 71"/>
                    <a:gd name="T31" fmla="*/ 0 h 41"/>
                    <a:gd name="T32" fmla="*/ 0 w 71"/>
                    <a:gd name="T33" fmla="*/ 0 h 41"/>
                    <a:gd name="T34" fmla="*/ 0 w 71"/>
                    <a:gd name="T35" fmla="*/ 0 h 41"/>
                    <a:gd name="T36" fmla="*/ 0 w 71"/>
                    <a:gd name="T37" fmla="*/ 0 h 41"/>
                    <a:gd name="T38" fmla="*/ 0 w 71"/>
                    <a:gd name="T39" fmla="*/ 0 h 41"/>
                    <a:gd name="T40" fmla="*/ 0 w 71"/>
                    <a:gd name="T41" fmla="*/ 0 h 41"/>
                    <a:gd name="T42" fmla="*/ 0 w 71"/>
                    <a:gd name="T43" fmla="*/ 0 h 41"/>
                    <a:gd name="T44" fmla="*/ 0 w 71"/>
                    <a:gd name="T45" fmla="*/ 0 h 41"/>
                    <a:gd name="T46" fmla="*/ 0 w 71"/>
                    <a:gd name="T47" fmla="*/ 0 h 41"/>
                    <a:gd name="T48" fmla="*/ 0 w 71"/>
                    <a:gd name="T49" fmla="*/ 0 h 41"/>
                    <a:gd name="T50" fmla="*/ 0 w 71"/>
                    <a:gd name="T51" fmla="*/ 0 h 41"/>
                    <a:gd name="T52" fmla="*/ 0 w 71"/>
                    <a:gd name="T53" fmla="*/ 0 h 41"/>
                    <a:gd name="T54" fmla="*/ 0 w 71"/>
                    <a:gd name="T55" fmla="*/ 0 h 41"/>
                    <a:gd name="T56" fmla="*/ 0 w 71"/>
                    <a:gd name="T57" fmla="*/ 0 h 41"/>
                    <a:gd name="T58" fmla="*/ 0 w 71"/>
                    <a:gd name="T59" fmla="*/ 0 h 41"/>
                    <a:gd name="T60" fmla="*/ 0 w 71"/>
                    <a:gd name="T61" fmla="*/ 0 h 41"/>
                    <a:gd name="T62" fmla="*/ 0 w 71"/>
                    <a:gd name="T63" fmla="*/ 0 h 41"/>
                    <a:gd name="T64" fmla="*/ 0 w 71"/>
                    <a:gd name="T65" fmla="*/ 0 h 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1"/>
                    <a:gd name="T100" fmla="*/ 0 h 41"/>
                    <a:gd name="T101" fmla="*/ 71 w 71"/>
                    <a:gd name="T102" fmla="*/ 41 h 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1" h="41">
                      <a:moveTo>
                        <a:pt x="0" y="41"/>
                      </a:moveTo>
                      <a:lnTo>
                        <a:pt x="2" y="41"/>
                      </a:lnTo>
                      <a:lnTo>
                        <a:pt x="4" y="41"/>
                      </a:lnTo>
                      <a:lnTo>
                        <a:pt x="6" y="41"/>
                      </a:lnTo>
                      <a:lnTo>
                        <a:pt x="7" y="41"/>
                      </a:lnTo>
                      <a:lnTo>
                        <a:pt x="14" y="41"/>
                      </a:lnTo>
                      <a:lnTo>
                        <a:pt x="21" y="41"/>
                      </a:lnTo>
                      <a:lnTo>
                        <a:pt x="27" y="40"/>
                      </a:lnTo>
                      <a:lnTo>
                        <a:pt x="33" y="39"/>
                      </a:lnTo>
                      <a:lnTo>
                        <a:pt x="40" y="39"/>
                      </a:lnTo>
                      <a:lnTo>
                        <a:pt x="46" y="38"/>
                      </a:lnTo>
                      <a:lnTo>
                        <a:pt x="52" y="36"/>
                      </a:lnTo>
                      <a:lnTo>
                        <a:pt x="56" y="35"/>
                      </a:lnTo>
                      <a:lnTo>
                        <a:pt x="59" y="28"/>
                      </a:lnTo>
                      <a:lnTo>
                        <a:pt x="62" y="18"/>
                      </a:lnTo>
                      <a:lnTo>
                        <a:pt x="67" y="9"/>
                      </a:lnTo>
                      <a:lnTo>
                        <a:pt x="71" y="0"/>
                      </a:lnTo>
                      <a:lnTo>
                        <a:pt x="69" y="1"/>
                      </a:lnTo>
                      <a:lnTo>
                        <a:pt x="67" y="1"/>
                      </a:lnTo>
                      <a:lnTo>
                        <a:pt x="63" y="2"/>
                      </a:lnTo>
                      <a:lnTo>
                        <a:pt x="61" y="2"/>
                      </a:lnTo>
                      <a:lnTo>
                        <a:pt x="54" y="3"/>
                      </a:lnTo>
                      <a:lnTo>
                        <a:pt x="46" y="5"/>
                      </a:lnTo>
                      <a:lnTo>
                        <a:pt x="38" y="6"/>
                      </a:lnTo>
                      <a:lnTo>
                        <a:pt x="30" y="6"/>
                      </a:lnTo>
                      <a:lnTo>
                        <a:pt x="22" y="6"/>
                      </a:lnTo>
                      <a:lnTo>
                        <a:pt x="15" y="6"/>
                      </a:lnTo>
                      <a:lnTo>
                        <a:pt x="9" y="6"/>
                      </a:lnTo>
                      <a:lnTo>
                        <a:pt x="5" y="6"/>
                      </a:lnTo>
                      <a:lnTo>
                        <a:pt x="4" y="13"/>
                      </a:lnTo>
                      <a:lnTo>
                        <a:pt x="1" y="23"/>
                      </a:lnTo>
                      <a:lnTo>
                        <a:pt x="0" y="33"/>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369" name="Freeform 219"/>
                <p:cNvSpPr>
                  <a:spLocks noChangeAspect="1"/>
                </p:cNvSpPr>
                <p:nvPr/>
              </p:nvSpPr>
              <p:spPr bwMode="auto">
                <a:xfrm>
                  <a:off x="5189" y="2355"/>
                  <a:ext cx="146" cy="170"/>
                </a:xfrm>
                <a:custGeom>
                  <a:avLst/>
                  <a:gdLst>
                    <a:gd name="T0" fmla="*/ 0 w 326"/>
                    <a:gd name="T1" fmla="*/ 0 h 379"/>
                    <a:gd name="T2" fmla="*/ 0 w 326"/>
                    <a:gd name="T3" fmla="*/ 0 h 379"/>
                    <a:gd name="T4" fmla="*/ 0 w 326"/>
                    <a:gd name="T5" fmla="*/ 0 h 379"/>
                    <a:gd name="T6" fmla="*/ 0 w 326"/>
                    <a:gd name="T7" fmla="*/ 0 h 379"/>
                    <a:gd name="T8" fmla="*/ 0 w 326"/>
                    <a:gd name="T9" fmla="*/ 0 h 379"/>
                    <a:gd name="T10" fmla="*/ 0 w 326"/>
                    <a:gd name="T11" fmla="*/ 0 h 379"/>
                    <a:gd name="T12" fmla="*/ 0 w 326"/>
                    <a:gd name="T13" fmla="*/ 0 h 379"/>
                    <a:gd name="T14" fmla="*/ 0 w 326"/>
                    <a:gd name="T15" fmla="*/ 0 h 379"/>
                    <a:gd name="T16" fmla="*/ 0 w 326"/>
                    <a:gd name="T17" fmla="*/ 0 h 379"/>
                    <a:gd name="T18" fmla="*/ 0 w 326"/>
                    <a:gd name="T19" fmla="*/ 0 h 379"/>
                    <a:gd name="T20" fmla="*/ 0 w 326"/>
                    <a:gd name="T21" fmla="*/ 0 h 379"/>
                    <a:gd name="T22" fmla="*/ 0 w 326"/>
                    <a:gd name="T23" fmla="*/ 0 h 379"/>
                    <a:gd name="T24" fmla="*/ 0 w 326"/>
                    <a:gd name="T25" fmla="*/ 0 h 379"/>
                    <a:gd name="T26" fmla="*/ 0 w 326"/>
                    <a:gd name="T27" fmla="*/ 0 h 379"/>
                    <a:gd name="T28" fmla="*/ 0 w 326"/>
                    <a:gd name="T29" fmla="*/ 0 h 379"/>
                    <a:gd name="T30" fmla="*/ 0 w 326"/>
                    <a:gd name="T31" fmla="*/ 0 h 379"/>
                    <a:gd name="T32" fmla="*/ 0 w 326"/>
                    <a:gd name="T33" fmla="*/ 0 h 379"/>
                    <a:gd name="T34" fmla="*/ 0 w 326"/>
                    <a:gd name="T35" fmla="*/ 0 h 379"/>
                    <a:gd name="T36" fmla="*/ 0 w 326"/>
                    <a:gd name="T37" fmla="*/ 0 h 379"/>
                    <a:gd name="T38" fmla="*/ 0 w 326"/>
                    <a:gd name="T39" fmla="*/ 0 h 379"/>
                    <a:gd name="T40" fmla="*/ 0 w 326"/>
                    <a:gd name="T41" fmla="*/ 0 h 379"/>
                    <a:gd name="T42" fmla="*/ 0 w 326"/>
                    <a:gd name="T43" fmla="*/ 0 h 379"/>
                    <a:gd name="T44" fmla="*/ 0 w 326"/>
                    <a:gd name="T45" fmla="*/ 0 h 379"/>
                    <a:gd name="T46" fmla="*/ 0 w 326"/>
                    <a:gd name="T47" fmla="*/ 0 h 379"/>
                    <a:gd name="T48" fmla="*/ 0 w 326"/>
                    <a:gd name="T49" fmla="*/ 0 h 379"/>
                    <a:gd name="T50" fmla="*/ 0 w 326"/>
                    <a:gd name="T51" fmla="*/ 0 h 379"/>
                    <a:gd name="T52" fmla="*/ 0 w 326"/>
                    <a:gd name="T53" fmla="*/ 0 h 379"/>
                    <a:gd name="T54" fmla="*/ 0 w 326"/>
                    <a:gd name="T55" fmla="*/ 0 h 379"/>
                    <a:gd name="T56" fmla="*/ 0 w 326"/>
                    <a:gd name="T57" fmla="*/ 0 h 379"/>
                    <a:gd name="T58" fmla="*/ 0 w 326"/>
                    <a:gd name="T59" fmla="*/ 0 h 379"/>
                    <a:gd name="T60" fmla="*/ 0 w 326"/>
                    <a:gd name="T61" fmla="*/ 0 h 379"/>
                    <a:gd name="T62" fmla="*/ 0 w 326"/>
                    <a:gd name="T63" fmla="*/ 0 h 379"/>
                    <a:gd name="T64" fmla="*/ 0 w 326"/>
                    <a:gd name="T65" fmla="*/ 0 h 379"/>
                    <a:gd name="T66" fmla="*/ 0 w 326"/>
                    <a:gd name="T67" fmla="*/ 0 h 379"/>
                    <a:gd name="T68" fmla="*/ 0 w 326"/>
                    <a:gd name="T69" fmla="*/ 0 h 379"/>
                    <a:gd name="T70" fmla="*/ 0 w 326"/>
                    <a:gd name="T71" fmla="*/ 0 h 379"/>
                    <a:gd name="T72" fmla="*/ 0 w 326"/>
                    <a:gd name="T73" fmla="*/ 0 h 379"/>
                    <a:gd name="T74" fmla="*/ 0 w 326"/>
                    <a:gd name="T75" fmla="*/ 0 h 379"/>
                    <a:gd name="T76" fmla="*/ 0 w 326"/>
                    <a:gd name="T77" fmla="*/ 0 h 379"/>
                    <a:gd name="T78" fmla="*/ 0 w 326"/>
                    <a:gd name="T79" fmla="*/ 0 h 379"/>
                    <a:gd name="T80" fmla="*/ 0 w 326"/>
                    <a:gd name="T81" fmla="*/ 0 h 379"/>
                    <a:gd name="T82" fmla="*/ 0 w 326"/>
                    <a:gd name="T83" fmla="*/ 0 h 379"/>
                    <a:gd name="T84" fmla="*/ 0 w 326"/>
                    <a:gd name="T85" fmla="*/ 0 h 379"/>
                    <a:gd name="T86" fmla="*/ 0 w 326"/>
                    <a:gd name="T87" fmla="*/ 0 h 379"/>
                    <a:gd name="T88" fmla="*/ 0 w 326"/>
                    <a:gd name="T89" fmla="*/ 0 h 379"/>
                    <a:gd name="T90" fmla="*/ 0 w 326"/>
                    <a:gd name="T91" fmla="*/ 0 h 379"/>
                    <a:gd name="T92" fmla="*/ 0 w 326"/>
                    <a:gd name="T93" fmla="*/ 0 h 379"/>
                    <a:gd name="T94" fmla="*/ 0 w 326"/>
                    <a:gd name="T95" fmla="*/ 0 h 379"/>
                    <a:gd name="T96" fmla="*/ 0 w 326"/>
                    <a:gd name="T97" fmla="*/ 0 h 3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6"/>
                    <a:gd name="T148" fmla="*/ 0 h 379"/>
                    <a:gd name="T149" fmla="*/ 326 w 326"/>
                    <a:gd name="T150" fmla="*/ 379 h 3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6" h="379">
                      <a:moveTo>
                        <a:pt x="11" y="130"/>
                      </a:moveTo>
                      <a:lnTo>
                        <a:pt x="13" y="145"/>
                      </a:lnTo>
                      <a:lnTo>
                        <a:pt x="18" y="167"/>
                      </a:lnTo>
                      <a:lnTo>
                        <a:pt x="22" y="189"/>
                      </a:lnTo>
                      <a:lnTo>
                        <a:pt x="27" y="203"/>
                      </a:lnTo>
                      <a:lnTo>
                        <a:pt x="28" y="206"/>
                      </a:lnTo>
                      <a:lnTo>
                        <a:pt x="29" y="210"/>
                      </a:lnTo>
                      <a:lnTo>
                        <a:pt x="30" y="213"/>
                      </a:lnTo>
                      <a:lnTo>
                        <a:pt x="31" y="218"/>
                      </a:lnTo>
                      <a:lnTo>
                        <a:pt x="33" y="221"/>
                      </a:lnTo>
                      <a:lnTo>
                        <a:pt x="33" y="223"/>
                      </a:lnTo>
                      <a:lnTo>
                        <a:pt x="33" y="227"/>
                      </a:lnTo>
                      <a:lnTo>
                        <a:pt x="34" y="229"/>
                      </a:lnTo>
                      <a:lnTo>
                        <a:pt x="35" y="237"/>
                      </a:lnTo>
                      <a:lnTo>
                        <a:pt x="38" y="249"/>
                      </a:lnTo>
                      <a:lnTo>
                        <a:pt x="43" y="260"/>
                      </a:lnTo>
                      <a:lnTo>
                        <a:pt x="46" y="269"/>
                      </a:lnTo>
                      <a:lnTo>
                        <a:pt x="50" y="279"/>
                      </a:lnTo>
                      <a:lnTo>
                        <a:pt x="53" y="289"/>
                      </a:lnTo>
                      <a:lnTo>
                        <a:pt x="56" y="299"/>
                      </a:lnTo>
                      <a:lnTo>
                        <a:pt x="57" y="307"/>
                      </a:lnTo>
                      <a:lnTo>
                        <a:pt x="57" y="313"/>
                      </a:lnTo>
                      <a:lnTo>
                        <a:pt x="58" y="318"/>
                      </a:lnTo>
                      <a:lnTo>
                        <a:pt x="58" y="322"/>
                      </a:lnTo>
                      <a:lnTo>
                        <a:pt x="59" y="327"/>
                      </a:lnTo>
                      <a:lnTo>
                        <a:pt x="60" y="330"/>
                      </a:lnTo>
                      <a:lnTo>
                        <a:pt x="60" y="334"/>
                      </a:lnTo>
                      <a:lnTo>
                        <a:pt x="60" y="338"/>
                      </a:lnTo>
                      <a:lnTo>
                        <a:pt x="60" y="343"/>
                      </a:lnTo>
                      <a:lnTo>
                        <a:pt x="60" y="349"/>
                      </a:lnTo>
                      <a:lnTo>
                        <a:pt x="59" y="357"/>
                      </a:lnTo>
                      <a:lnTo>
                        <a:pt x="58" y="364"/>
                      </a:lnTo>
                      <a:lnTo>
                        <a:pt x="57" y="370"/>
                      </a:lnTo>
                      <a:lnTo>
                        <a:pt x="59" y="371"/>
                      </a:lnTo>
                      <a:lnTo>
                        <a:pt x="61" y="371"/>
                      </a:lnTo>
                      <a:lnTo>
                        <a:pt x="62" y="371"/>
                      </a:lnTo>
                      <a:lnTo>
                        <a:pt x="65" y="372"/>
                      </a:lnTo>
                      <a:lnTo>
                        <a:pt x="72" y="373"/>
                      </a:lnTo>
                      <a:lnTo>
                        <a:pt x="77" y="374"/>
                      </a:lnTo>
                      <a:lnTo>
                        <a:pt x="83" y="375"/>
                      </a:lnTo>
                      <a:lnTo>
                        <a:pt x="89" y="375"/>
                      </a:lnTo>
                      <a:lnTo>
                        <a:pt x="94" y="376"/>
                      </a:lnTo>
                      <a:lnTo>
                        <a:pt x="98" y="376"/>
                      </a:lnTo>
                      <a:lnTo>
                        <a:pt x="102" y="376"/>
                      </a:lnTo>
                      <a:lnTo>
                        <a:pt x="104" y="376"/>
                      </a:lnTo>
                      <a:lnTo>
                        <a:pt x="108" y="376"/>
                      </a:lnTo>
                      <a:lnTo>
                        <a:pt x="112" y="376"/>
                      </a:lnTo>
                      <a:lnTo>
                        <a:pt x="113" y="376"/>
                      </a:lnTo>
                      <a:lnTo>
                        <a:pt x="115" y="376"/>
                      </a:lnTo>
                      <a:lnTo>
                        <a:pt x="117" y="378"/>
                      </a:lnTo>
                      <a:lnTo>
                        <a:pt x="118" y="379"/>
                      </a:lnTo>
                      <a:lnTo>
                        <a:pt x="120" y="379"/>
                      </a:lnTo>
                      <a:lnTo>
                        <a:pt x="121" y="379"/>
                      </a:lnTo>
                      <a:lnTo>
                        <a:pt x="125" y="378"/>
                      </a:lnTo>
                      <a:lnTo>
                        <a:pt x="129" y="375"/>
                      </a:lnTo>
                      <a:lnTo>
                        <a:pt x="134" y="373"/>
                      </a:lnTo>
                      <a:lnTo>
                        <a:pt x="136" y="372"/>
                      </a:lnTo>
                      <a:lnTo>
                        <a:pt x="140" y="372"/>
                      </a:lnTo>
                      <a:lnTo>
                        <a:pt x="144" y="371"/>
                      </a:lnTo>
                      <a:lnTo>
                        <a:pt x="148" y="370"/>
                      </a:lnTo>
                      <a:lnTo>
                        <a:pt x="151" y="370"/>
                      </a:lnTo>
                      <a:lnTo>
                        <a:pt x="151" y="367"/>
                      </a:lnTo>
                      <a:lnTo>
                        <a:pt x="151" y="366"/>
                      </a:lnTo>
                      <a:lnTo>
                        <a:pt x="151" y="364"/>
                      </a:lnTo>
                      <a:lnTo>
                        <a:pt x="151" y="363"/>
                      </a:lnTo>
                      <a:lnTo>
                        <a:pt x="160" y="359"/>
                      </a:lnTo>
                      <a:lnTo>
                        <a:pt x="171" y="356"/>
                      </a:lnTo>
                      <a:lnTo>
                        <a:pt x="182" y="351"/>
                      </a:lnTo>
                      <a:lnTo>
                        <a:pt x="194" y="348"/>
                      </a:lnTo>
                      <a:lnTo>
                        <a:pt x="204" y="343"/>
                      </a:lnTo>
                      <a:lnTo>
                        <a:pt x="213" y="340"/>
                      </a:lnTo>
                      <a:lnTo>
                        <a:pt x="220" y="337"/>
                      </a:lnTo>
                      <a:lnTo>
                        <a:pt x="225" y="336"/>
                      </a:lnTo>
                      <a:lnTo>
                        <a:pt x="234" y="333"/>
                      </a:lnTo>
                      <a:lnTo>
                        <a:pt x="242" y="330"/>
                      </a:lnTo>
                      <a:lnTo>
                        <a:pt x="250" y="330"/>
                      </a:lnTo>
                      <a:lnTo>
                        <a:pt x="257" y="329"/>
                      </a:lnTo>
                      <a:lnTo>
                        <a:pt x="262" y="329"/>
                      </a:lnTo>
                      <a:lnTo>
                        <a:pt x="267" y="330"/>
                      </a:lnTo>
                      <a:lnTo>
                        <a:pt x="271" y="332"/>
                      </a:lnTo>
                      <a:lnTo>
                        <a:pt x="274" y="332"/>
                      </a:lnTo>
                      <a:lnTo>
                        <a:pt x="277" y="334"/>
                      </a:lnTo>
                      <a:lnTo>
                        <a:pt x="273" y="338"/>
                      </a:lnTo>
                      <a:lnTo>
                        <a:pt x="265" y="342"/>
                      </a:lnTo>
                      <a:lnTo>
                        <a:pt x="257" y="345"/>
                      </a:lnTo>
                      <a:lnTo>
                        <a:pt x="262" y="345"/>
                      </a:lnTo>
                      <a:lnTo>
                        <a:pt x="266" y="344"/>
                      </a:lnTo>
                      <a:lnTo>
                        <a:pt x="271" y="343"/>
                      </a:lnTo>
                      <a:lnTo>
                        <a:pt x="277" y="342"/>
                      </a:lnTo>
                      <a:lnTo>
                        <a:pt x="281" y="340"/>
                      </a:lnTo>
                      <a:lnTo>
                        <a:pt x="287" y="338"/>
                      </a:lnTo>
                      <a:lnTo>
                        <a:pt x="291" y="336"/>
                      </a:lnTo>
                      <a:lnTo>
                        <a:pt x="295" y="335"/>
                      </a:lnTo>
                      <a:lnTo>
                        <a:pt x="301" y="332"/>
                      </a:lnTo>
                      <a:lnTo>
                        <a:pt x="308" y="330"/>
                      </a:lnTo>
                      <a:lnTo>
                        <a:pt x="314" y="329"/>
                      </a:lnTo>
                      <a:lnTo>
                        <a:pt x="326" y="330"/>
                      </a:lnTo>
                      <a:lnTo>
                        <a:pt x="320" y="328"/>
                      </a:lnTo>
                      <a:lnTo>
                        <a:pt x="314" y="327"/>
                      </a:lnTo>
                      <a:lnTo>
                        <a:pt x="309" y="327"/>
                      </a:lnTo>
                      <a:lnTo>
                        <a:pt x="303" y="327"/>
                      </a:lnTo>
                      <a:lnTo>
                        <a:pt x="297" y="327"/>
                      </a:lnTo>
                      <a:lnTo>
                        <a:pt x="293" y="328"/>
                      </a:lnTo>
                      <a:lnTo>
                        <a:pt x="288" y="330"/>
                      </a:lnTo>
                      <a:lnTo>
                        <a:pt x="283" y="333"/>
                      </a:lnTo>
                      <a:lnTo>
                        <a:pt x="281" y="319"/>
                      </a:lnTo>
                      <a:lnTo>
                        <a:pt x="277" y="303"/>
                      </a:lnTo>
                      <a:lnTo>
                        <a:pt x="267" y="286"/>
                      </a:lnTo>
                      <a:lnTo>
                        <a:pt x="253" y="269"/>
                      </a:lnTo>
                      <a:lnTo>
                        <a:pt x="260" y="279"/>
                      </a:lnTo>
                      <a:lnTo>
                        <a:pt x="268" y="295"/>
                      </a:lnTo>
                      <a:lnTo>
                        <a:pt x="274" y="312"/>
                      </a:lnTo>
                      <a:lnTo>
                        <a:pt x="277" y="328"/>
                      </a:lnTo>
                      <a:lnTo>
                        <a:pt x="273" y="327"/>
                      </a:lnTo>
                      <a:lnTo>
                        <a:pt x="268" y="327"/>
                      </a:lnTo>
                      <a:lnTo>
                        <a:pt x="264" y="326"/>
                      </a:lnTo>
                      <a:lnTo>
                        <a:pt x="258" y="326"/>
                      </a:lnTo>
                      <a:lnTo>
                        <a:pt x="248" y="312"/>
                      </a:lnTo>
                      <a:lnTo>
                        <a:pt x="229" y="292"/>
                      </a:lnTo>
                      <a:lnTo>
                        <a:pt x="205" y="268"/>
                      </a:lnTo>
                      <a:lnTo>
                        <a:pt x="179" y="243"/>
                      </a:lnTo>
                      <a:lnTo>
                        <a:pt x="151" y="218"/>
                      </a:lnTo>
                      <a:lnTo>
                        <a:pt x="127" y="195"/>
                      </a:lnTo>
                      <a:lnTo>
                        <a:pt x="108" y="175"/>
                      </a:lnTo>
                      <a:lnTo>
                        <a:pt x="98" y="160"/>
                      </a:lnTo>
                      <a:lnTo>
                        <a:pt x="104" y="165"/>
                      </a:lnTo>
                      <a:lnTo>
                        <a:pt x="112" y="170"/>
                      </a:lnTo>
                      <a:lnTo>
                        <a:pt x="120" y="175"/>
                      </a:lnTo>
                      <a:lnTo>
                        <a:pt x="127" y="178"/>
                      </a:lnTo>
                      <a:lnTo>
                        <a:pt x="125" y="176"/>
                      </a:lnTo>
                      <a:lnTo>
                        <a:pt x="123" y="172"/>
                      </a:lnTo>
                      <a:lnTo>
                        <a:pt x="121" y="168"/>
                      </a:lnTo>
                      <a:lnTo>
                        <a:pt x="119" y="165"/>
                      </a:lnTo>
                      <a:lnTo>
                        <a:pt x="126" y="170"/>
                      </a:lnTo>
                      <a:lnTo>
                        <a:pt x="135" y="178"/>
                      </a:lnTo>
                      <a:lnTo>
                        <a:pt x="145" y="187"/>
                      </a:lnTo>
                      <a:lnTo>
                        <a:pt x="158" y="196"/>
                      </a:lnTo>
                      <a:lnTo>
                        <a:pt x="169" y="204"/>
                      </a:lnTo>
                      <a:lnTo>
                        <a:pt x="180" y="211"/>
                      </a:lnTo>
                      <a:lnTo>
                        <a:pt x="188" y="216"/>
                      </a:lnTo>
                      <a:lnTo>
                        <a:pt x="194" y="220"/>
                      </a:lnTo>
                      <a:lnTo>
                        <a:pt x="202" y="223"/>
                      </a:lnTo>
                      <a:lnTo>
                        <a:pt x="211" y="229"/>
                      </a:lnTo>
                      <a:lnTo>
                        <a:pt x="218" y="234"/>
                      </a:lnTo>
                      <a:lnTo>
                        <a:pt x="224" y="237"/>
                      </a:lnTo>
                      <a:lnTo>
                        <a:pt x="220" y="215"/>
                      </a:lnTo>
                      <a:lnTo>
                        <a:pt x="214" y="196"/>
                      </a:lnTo>
                      <a:lnTo>
                        <a:pt x="205" y="177"/>
                      </a:lnTo>
                      <a:lnTo>
                        <a:pt x="193" y="161"/>
                      </a:lnTo>
                      <a:lnTo>
                        <a:pt x="183" y="153"/>
                      </a:lnTo>
                      <a:lnTo>
                        <a:pt x="172" y="143"/>
                      </a:lnTo>
                      <a:lnTo>
                        <a:pt x="159" y="130"/>
                      </a:lnTo>
                      <a:lnTo>
                        <a:pt x="146" y="116"/>
                      </a:lnTo>
                      <a:lnTo>
                        <a:pt x="135" y="103"/>
                      </a:lnTo>
                      <a:lnTo>
                        <a:pt x="125" y="89"/>
                      </a:lnTo>
                      <a:lnTo>
                        <a:pt x="117" y="75"/>
                      </a:lnTo>
                      <a:lnTo>
                        <a:pt x="112" y="62"/>
                      </a:lnTo>
                      <a:lnTo>
                        <a:pt x="111" y="53"/>
                      </a:lnTo>
                      <a:lnTo>
                        <a:pt x="111" y="51"/>
                      </a:lnTo>
                      <a:lnTo>
                        <a:pt x="112" y="52"/>
                      </a:lnTo>
                      <a:lnTo>
                        <a:pt x="114" y="54"/>
                      </a:lnTo>
                      <a:lnTo>
                        <a:pt x="119" y="60"/>
                      </a:lnTo>
                      <a:lnTo>
                        <a:pt x="127" y="67"/>
                      </a:lnTo>
                      <a:lnTo>
                        <a:pt x="133" y="71"/>
                      </a:lnTo>
                      <a:lnTo>
                        <a:pt x="133" y="68"/>
                      </a:lnTo>
                      <a:lnTo>
                        <a:pt x="127" y="54"/>
                      </a:lnTo>
                      <a:lnTo>
                        <a:pt x="121" y="35"/>
                      </a:lnTo>
                      <a:lnTo>
                        <a:pt x="117" y="15"/>
                      </a:lnTo>
                      <a:lnTo>
                        <a:pt x="115" y="0"/>
                      </a:lnTo>
                      <a:lnTo>
                        <a:pt x="112" y="12"/>
                      </a:lnTo>
                      <a:lnTo>
                        <a:pt x="108" y="23"/>
                      </a:lnTo>
                      <a:lnTo>
                        <a:pt x="104" y="35"/>
                      </a:lnTo>
                      <a:lnTo>
                        <a:pt x="99" y="45"/>
                      </a:lnTo>
                      <a:lnTo>
                        <a:pt x="96" y="52"/>
                      </a:lnTo>
                      <a:lnTo>
                        <a:pt x="94" y="58"/>
                      </a:lnTo>
                      <a:lnTo>
                        <a:pt x="89" y="61"/>
                      </a:lnTo>
                      <a:lnTo>
                        <a:pt x="82" y="62"/>
                      </a:lnTo>
                      <a:lnTo>
                        <a:pt x="77" y="62"/>
                      </a:lnTo>
                      <a:lnTo>
                        <a:pt x="72" y="62"/>
                      </a:lnTo>
                      <a:lnTo>
                        <a:pt x="64" y="62"/>
                      </a:lnTo>
                      <a:lnTo>
                        <a:pt x="56" y="61"/>
                      </a:lnTo>
                      <a:lnTo>
                        <a:pt x="46" y="61"/>
                      </a:lnTo>
                      <a:lnTo>
                        <a:pt x="36" y="61"/>
                      </a:lnTo>
                      <a:lnTo>
                        <a:pt x="27" y="61"/>
                      </a:lnTo>
                      <a:lnTo>
                        <a:pt x="18" y="61"/>
                      </a:lnTo>
                      <a:lnTo>
                        <a:pt x="13" y="61"/>
                      </a:lnTo>
                      <a:lnTo>
                        <a:pt x="10" y="61"/>
                      </a:lnTo>
                      <a:lnTo>
                        <a:pt x="5" y="61"/>
                      </a:lnTo>
                      <a:lnTo>
                        <a:pt x="0" y="61"/>
                      </a:lnTo>
                      <a:lnTo>
                        <a:pt x="3" y="89"/>
                      </a:lnTo>
                      <a:lnTo>
                        <a:pt x="6" y="107"/>
                      </a:lnTo>
                      <a:lnTo>
                        <a:pt x="8" y="120"/>
                      </a:lnTo>
                      <a:lnTo>
                        <a:pt x="11" y="130"/>
                      </a:lnTo>
                      <a:lnTo>
                        <a:pt x="13" y="145"/>
                      </a:lnTo>
                      <a:lnTo>
                        <a:pt x="18" y="167"/>
                      </a:lnTo>
                      <a:lnTo>
                        <a:pt x="22" y="189"/>
                      </a:lnTo>
                      <a:lnTo>
                        <a:pt x="27" y="203"/>
                      </a:lnTo>
                      <a:lnTo>
                        <a:pt x="11" y="130"/>
                      </a:lnTo>
                      <a:close/>
                    </a:path>
                  </a:pathLst>
                </a:custGeom>
                <a:noFill/>
                <a:ln w="9525">
                  <a:solidFill>
                    <a:srgbClr val="004250"/>
                  </a:solidFill>
                  <a:round/>
                </a:ln>
              </p:spPr>
              <p:txBody>
                <a:bodyPr/>
                <a:lstStyle/>
                <a:p>
                  <a:endParaRPr lang="zh-CN" altLang="en-US" sz="100">
                    <a:solidFill>
                      <a:schemeClr val="tx1"/>
                    </a:solidFill>
                  </a:endParaRPr>
                </a:p>
              </p:txBody>
            </p:sp>
            <p:sp>
              <p:nvSpPr>
                <p:cNvPr id="370" name="Freeform 220"/>
                <p:cNvSpPr>
                  <a:spLocks noChangeAspect="1"/>
                </p:cNvSpPr>
                <p:nvPr/>
              </p:nvSpPr>
              <p:spPr bwMode="auto">
                <a:xfrm>
                  <a:off x="5235" y="2518"/>
                  <a:ext cx="22" cy="7"/>
                </a:xfrm>
                <a:custGeom>
                  <a:avLst/>
                  <a:gdLst>
                    <a:gd name="T0" fmla="*/ 0 w 47"/>
                    <a:gd name="T1" fmla="*/ 0 h 16"/>
                    <a:gd name="T2" fmla="*/ 0 w 47"/>
                    <a:gd name="T3" fmla="*/ 0 h 16"/>
                    <a:gd name="T4" fmla="*/ 0 w 47"/>
                    <a:gd name="T5" fmla="*/ 0 h 16"/>
                    <a:gd name="T6" fmla="*/ 0 w 47"/>
                    <a:gd name="T7" fmla="*/ 0 h 16"/>
                    <a:gd name="T8" fmla="*/ 0 w 47"/>
                    <a:gd name="T9" fmla="*/ 0 h 16"/>
                    <a:gd name="T10" fmla="*/ 0 w 47"/>
                    <a:gd name="T11" fmla="*/ 0 h 16"/>
                    <a:gd name="T12" fmla="*/ 0 w 47"/>
                    <a:gd name="T13" fmla="*/ 0 h 16"/>
                    <a:gd name="T14" fmla="*/ 0 w 47"/>
                    <a:gd name="T15" fmla="*/ 0 h 16"/>
                    <a:gd name="T16" fmla="*/ 0 w 47"/>
                    <a:gd name="T17" fmla="*/ 0 h 16"/>
                    <a:gd name="T18" fmla="*/ 0 w 47"/>
                    <a:gd name="T19" fmla="*/ 0 h 16"/>
                    <a:gd name="T20" fmla="*/ 0 w 47"/>
                    <a:gd name="T21" fmla="*/ 0 h 16"/>
                    <a:gd name="T22" fmla="*/ 0 w 47"/>
                    <a:gd name="T23" fmla="*/ 0 h 16"/>
                    <a:gd name="T24" fmla="*/ 0 w 47"/>
                    <a:gd name="T25" fmla="*/ 0 h 16"/>
                    <a:gd name="T26" fmla="*/ 0 w 47"/>
                    <a:gd name="T27" fmla="*/ 0 h 16"/>
                    <a:gd name="T28" fmla="*/ 0 w 47"/>
                    <a:gd name="T29" fmla="*/ 0 h 16"/>
                    <a:gd name="T30" fmla="*/ 0 w 47"/>
                    <a:gd name="T31" fmla="*/ 0 h 16"/>
                    <a:gd name="T32" fmla="*/ 0 w 47"/>
                    <a:gd name="T33" fmla="*/ 0 h 16"/>
                    <a:gd name="T34" fmla="*/ 0 w 47"/>
                    <a:gd name="T35" fmla="*/ 0 h 16"/>
                    <a:gd name="T36" fmla="*/ 0 w 47"/>
                    <a:gd name="T37" fmla="*/ 0 h 16"/>
                    <a:gd name="T38" fmla="*/ 0 w 47"/>
                    <a:gd name="T39" fmla="*/ 0 h 16"/>
                    <a:gd name="T40" fmla="*/ 0 w 47"/>
                    <a:gd name="T41" fmla="*/ 0 h 16"/>
                    <a:gd name="T42" fmla="*/ 0 w 47"/>
                    <a:gd name="T43" fmla="*/ 0 h 16"/>
                    <a:gd name="T44" fmla="*/ 0 w 47"/>
                    <a:gd name="T45" fmla="*/ 0 h 16"/>
                    <a:gd name="T46" fmla="*/ 0 w 47"/>
                    <a:gd name="T47" fmla="*/ 0 h 16"/>
                    <a:gd name="T48" fmla="*/ 0 w 47"/>
                    <a:gd name="T49" fmla="*/ 0 h 16"/>
                    <a:gd name="T50" fmla="*/ 0 w 47"/>
                    <a:gd name="T51" fmla="*/ 0 h 16"/>
                    <a:gd name="T52" fmla="*/ 0 w 47"/>
                    <a:gd name="T53" fmla="*/ 0 h 16"/>
                    <a:gd name="T54" fmla="*/ 0 w 47"/>
                    <a:gd name="T55" fmla="*/ 0 h 16"/>
                    <a:gd name="T56" fmla="*/ 0 w 47"/>
                    <a:gd name="T57" fmla="*/ 0 h 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
                    <a:gd name="T88" fmla="*/ 0 h 16"/>
                    <a:gd name="T89" fmla="*/ 47 w 47"/>
                    <a:gd name="T90" fmla="*/ 16 h 1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 h="16">
                      <a:moveTo>
                        <a:pt x="47" y="0"/>
                      </a:moveTo>
                      <a:lnTo>
                        <a:pt x="47" y="1"/>
                      </a:lnTo>
                      <a:lnTo>
                        <a:pt x="47" y="3"/>
                      </a:lnTo>
                      <a:lnTo>
                        <a:pt x="47" y="4"/>
                      </a:lnTo>
                      <a:lnTo>
                        <a:pt x="47" y="7"/>
                      </a:lnTo>
                      <a:lnTo>
                        <a:pt x="44" y="7"/>
                      </a:lnTo>
                      <a:lnTo>
                        <a:pt x="40" y="8"/>
                      </a:lnTo>
                      <a:lnTo>
                        <a:pt x="36" y="9"/>
                      </a:lnTo>
                      <a:lnTo>
                        <a:pt x="32" y="9"/>
                      </a:lnTo>
                      <a:lnTo>
                        <a:pt x="30" y="10"/>
                      </a:lnTo>
                      <a:lnTo>
                        <a:pt x="25" y="12"/>
                      </a:lnTo>
                      <a:lnTo>
                        <a:pt x="21" y="15"/>
                      </a:lnTo>
                      <a:lnTo>
                        <a:pt x="17" y="16"/>
                      </a:lnTo>
                      <a:lnTo>
                        <a:pt x="16" y="16"/>
                      </a:lnTo>
                      <a:lnTo>
                        <a:pt x="14" y="16"/>
                      </a:lnTo>
                      <a:lnTo>
                        <a:pt x="13" y="15"/>
                      </a:lnTo>
                      <a:lnTo>
                        <a:pt x="11" y="13"/>
                      </a:lnTo>
                      <a:lnTo>
                        <a:pt x="9" y="13"/>
                      </a:lnTo>
                      <a:lnTo>
                        <a:pt x="8" y="13"/>
                      </a:lnTo>
                      <a:lnTo>
                        <a:pt x="4" y="13"/>
                      </a:lnTo>
                      <a:lnTo>
                        <a:pt x="0" y="13"/>
                      </a:lnTo>
                      <a:lnTo>
                        <a:pt x="6" y="12"/>
                      </a:lnTo>
                      <a:lnTo>
                        <a:pt x="13" y="11"/>
                      </a:lnTo>
                      <a:lnTo>
                        <a:pt x="18" y="9"/>
                      </a:lnTo>
                      <a:lnTo>
                        <a:pt x="25" y="7"/>
                      </a:lnTo>
                      <a:lnTo>
                        <a:pt x="32" y="5"/>
                      </a:lnTo>
                      <a:lnTo>
                        <a:pt x="38" y="3"/>
                      </a:lnTo>
                      <a:lnTo>
                        <a:pt x="42" y="1"/>
                      </a:lnTo>
                      <a:lnTo>
                        <a:pt x="47" y="0"/>
                      </a:lnTo>
                      <a:close/>
                    </a:path>
                  </a:pathLst>
                </a:custGeom>
                <a:noFill/>
                <a:ln w="9525">
                  <a:solidFill>
                    <a:srgbClr val="004250"/>
                  </a:solidFill>
                  <a:round/>
                </a:ln>
              </p:spPr>
              <p:txBody>
                <a:bodyPr/>
                <a:lstStyle/>
                <a:p>
                  <a:endParaRPr lang="zh-CN" altLang="en-US" sz="100">
                    <a:solidFill>
                      <a:schemeClr val="tx1"/>
                    </a:solidFill>
                  </a:endParaRPr>
                </a:p>
              </p:txBody>
            </p:sp>
            <p:sp>
              <p:nvSpPr>
                <p:cNvPr id="371" name="Freeform 221"/>
                <p:cNvSpPr>
                  <a:spLocks noChangeAspect="1"/>
                </p:cNvSpPr>
                <p:nvPr/>
              </p:nvSpPr>
              <p:spPr bwMode="auto">
                <a:xfrm>
                  <a:off x="5232" y="2312"/>
                  <a:ext cx="103" cy="209"/>
                </a:xfrm>
                <a:custGeom>
                  <a:avLst/>
                  <a:gdLst>
                    <a:gd name="T0" fmla="*/ 0 w 228"/>
                    <a:gd name="T1" fmla="*/ 0 h 466"/>
                    <a:gd name="T2" fmla="*/ 0 w 228"/>
                    <a:gd name="T3" fmla="*/ 0 h 466"/>
                    <a:gd name="T4" fmla="*/ 0 w 228"/>
                    <a:gd name="T5" fmla="*/ 0 h 466"/>
                    <a:gd name="T6" fmla="*/ 0 w 228"/>
                    <a:gd name="T7" fmla="*/ 0 h 466"/>
                    <a:gd name="T8" fmla="*/ 0 w 228"/>
                    <a:gd name="T9" fmla="*/ 0 h 466"/>
                    <a:gd name="T10" fmla="*/ 0 w 228"/>
                    <a:gd name="T11" fmla="*/ 0 h 466"/>
                    <a:gd name="T12" fmla="*/ 0 w 228"/>
                    <a:gd name="T13" fmla="*/ 0 h 466"/>
                    <a:gd name="T14" fmla="*/ 0 w 228"/>
                    <a:gd name="T15" fmla="*/ 0 h 466"/>
                    <a:gd name="T16" fmla="*/ 0 w 228"/>
                    <a:gd name="T17" fmla="*/ 0 h 466"/>
                    <a:gd name="T18" fmla="*/ 0 w 228"/>
                    <a:gd name="T19" fmla="*/ 0 h 466"/>
                    <a:gd name="T20" fmla="*/ 0 w 228"/>
                    <a:gd name="T21" fmla="*/ 0 h 466"/>
                    <a:gd name="T22" fmla="*/ 0 w 228"/>
                    <a:gd name="T23" fmla="*/ 0 h 466"/>
                    <a:gd name="T24" fmla="*/ 0 w 228"/>
                    <a:gd name="T25" fmla="*/ 0 h 466"/>
                    <a:gd name="T26" fmla="*/ 0 w 228"/>
                    <a:gd name="T27" fmla="*/ 0 h 466"/>
                    <a:gd name="T28" fmla="*/ 0 w 228"/>
                    <a:gd name="T29" fmla="*/ 0 h 466"/>
                    <a:gd name="T30" fmla="*/ 0 w 228"/>
                    <a:gd name="T31" fmla="*/ 0 h 466"/>
                    <a:gd name="T32" fmla="*/ 0 w 228"/>
                    <a:gd name="T33" fmla="*/ 0 h 466"/>
                    <a:gd name="T34" fmla="*/ 0 w 228"/>
                    <a:gd name="T35" fmla="*/ 0 h 466"/>
                    <a:gd name="T36" fmla="*/ 0 w 228"/>
                    <a:gd name="T37" fmla="*/ 0 h 466"/>
                    <a:gd name="T38" fmla="*/ 0 w 228"/>
                    <a:gd name="T39" fmla="*/ 0 h 466"/>
                    <a:gd name="T40" fmla="*/ 0 w 228"/>
                    <a:gd name="T41" fmla="*/ 0 h 466"/>
                    <a:gd name="T42" fmla="*/ 0 w 228"/>
                    <a:gd name="T43" fmla="*/ 0 h 466"/>
                    <a:gd name="T44" fmla="*/ 0 w 228"/>
                    <a:gd name="T45" fmla="*/ 0 h 466"/>
                    <a:gd name="T46" fmla="*/ 0 w 228"/>
                    <a:gd name="T47" fmla="*/ 0 h 466"/>
                    <a:gd name="T48" fmla="*/ 0 w 228"/>
                    <a:gd name="T49" fmla="*/ 0 h 466"/>
                    <a:gd name="T50" fmla="*/ 0 w 228"/>
                    <a:gd name="T51" fmla="*/ 0 h 466"/>
                    <a:gd name="T52" fmla="*/ 0 w 228"/>
                    <a:gd name="T53" fmla="*/ 0 h 466"/>
                    <a:gd name="T54" fmla="*/ 0 w 228"/>
                    <a:gd name="T55" fmla="*/ 0 h 466"/>
                    <a:gd name="T56" fmla="*/ 0 w 228"/>
                    <a:gd name="T57" fmla="*/ 0 h 466"/>
                    <a:gd name="T58" fmla="*/ 0 w 228"/>
                    <a:gd name="T59" fmla="*/ 0 h 466"/>
                    <a:gd name="T60" fmla="*/ 0 w 228"/>
                    <a:gd name="T61" fmla="*/ 0 h 466"/>
                    <a:gd name="T62" fmla="*/ 0 w 228"/>
                    <a:gd name="T63" fmla="*/ 0 h 466"/>
                    <a:gd name="T64" fmla="*/ 0 w 228"/>
                    <a:gd name="T65" fmla="*/ 0 h 466"/>
                    <a:gd name="T66" fmla="*/ 0 w 228"/>
                    <a:gd name="T67" fmla="*/ 0 h 466"/>
                    <a:gd name="T68" fmla="*/ 0 w 228"/>
                    <a:gd name="T69" fmla="*/ 0 h 466"/>
                    <a:gd name="T70" fmla="*/ 0 w 228"/>
                    <a:gd name="T71" fmla="*/ 0 h 466"/>
                    <a:gd name="T72" fmla="*/ 0 w 228"/>
                    <a:gd name="T73" fmla="*/ 0 h 466"/>
                    <a:gd name="T74" fmla="*/ 0 w 228"/>
                    <a:gd name="T75" fmla="*/ 0 h 466"/>
                    <a:gd name="T76" fmla="*/ 0 w 228"/>
                    <a:gd name="T77" fmla="*/ 0 h 466"/>
                    <a:gd name="T78" fmla="*/ 0 w 228"/>
                    <a:gd name="T79" fmla="*/ 0 h 466"/>
                    <a:gd name="T80" fmla="*/ 0 w 228"/>
                    <a:gd name="T81" fmla="*/ 0 h 466"/>
                    <a:gd name="T82" fmla="*/ 0 w 228"/>
                    <a:gd name="T83" fmla="*/ 0 h 466"/>
                    <a:gd name="T84" fmla="*/ 0 w 228"/>
                    <a:gd name="T85" fmla="*/ 0 h 466"/>
                    <a:gd name="T86" fmla="*/ 0 w 228"/>
                    <a:gd name="T87" fmla="*/ 0 h 466"/>
                    <a:gd name="T88" fmla="*/ 0 w 228"/>
                    <a:gd name="T89" fmla="*/ 0 h 466"/>
                    <a:gd name="T90" fmla="*/ 0 w 228"/>
                    <a:gd name="T91" fmla="*/ 0 h 466"/>
                    <a:gd name="T92" fmla="*/ 0 w 228"/>
                    <a:gd name="T93" fmla="*/ 0 h 466"/>
                    <a:gd name="T94" fmla="*/ 0 w 228"/>
                    <a:gd name="T95" fmla="*/ 0 h 466"/>
                    <a:gd name="T96" fmla="*/ 0 w 228"/>
                    <a:gd name="T97" fmla="*/ 0 h 466"/>
                    <a:gd name="T98" fmla="*/ 0 w 228"/>
                    <a:gd name="T99" fmla="*/ 0 h 466"/>
                    <a:gd name="T100" fmla="*/ 0 w 228"/>
                    <a:gd name="T101" fmla="*/ 0 h 466"/>
                    <a:gd name="T102" fmla="*/ 0 w 228"/>
                    <a:gd name="T103" fmla="*/ 0 h 466"/>
                    <a:gd name="T104" fmla="*/ 0 w 228"/>
                    <a:gd name="T105" fmla="*/ 0 h 4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8"/>
                    <a:gd name="T160" fmla="*/ 0 h 466"/>
                    <a:gd name="T161" fmla="*/ 228 w 228"/>
                    <a:gd name="T162" fmla="*/ 466 h 4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8" h="466">
                      <a:moveTo>
                        <a:pt x="185" y="428"/>
                      </a:moveTo>
                      <a:lnTo>
                        <a:pt x="183" y="414"/>
                      </a:lnTo>
                      <a:lnTo>
                        <a:pt x="179" y="398"/>
                      </a:lnTo>
                      <a:lnTo>
                        <a:pt x="169" y="381"/>
                      </a:lnTo>
                      <a:lnTo>
                        <a:pt x="155" y="364"/>
                      </a:lnTo>
                      <a:lnTo>
                        <a:pt x="162" y="374"/>
                      </a:lnTo>
                      <a:lnTo>
                        <a:pt x="170" y="390"/>
                      </a:lnTo>
                      <a:lnTo>
                        <a:pt x="176" y="407"/>
                      </a:lnTo>
                      <a:lnTo>
                        <a:pt x="179" y="423"/>
                      </a:lnTo>
                      <a:lnTo>
                        <a:pt x="175" y="422"/>
                      </a:lnTo>
                      <a:lnTo>
                        <a:pt x="170" y="422"/>
                      </a:lnTo>
                      <a:lnTo>
                        <a:pt x="166" y="421"/>
                      </a:lnTo>
                      <a:lnTo>
                        <a:pt x="160" y="421"/>
                      </a:lnTo>
                      <a:lnTo>
                        <a:pt x="150" y="407"/>
                      </a:lnTo>
                      <a:lnTo>
                        <a:pt x="131" y="387"/>
                      </a:lnTo>
                      <a:lnTo>
                        <a:pt x="107" y="363"/>
                      </a:lnTo>
                      <a:lnTo>
                        <a:pt x="81" y="338"/>
                      </a:lnTo>
                      <a:lnTo>
                        <a:pt x="53" y="313"/>
                      </a:lnTo>
                      <a:lnTo>
                        <a:pt x="29" y="290"/>
                      </a:lnTo>
                      <a:lnTo>
                        <a:pt x="10" y="270"/>
                      </a:lnTo>
                      <a:lnTo>
                        <a:pt x="0" y="255"/>
                      </a:lnTo>
                      <a:lnTo>
                        <a:pt x="6" y="260"/>
                      </a:lnTo>
                      <a:lnTo>
                        <a:pt x="14" y="265"/>
                      </a:lnTo>
                      <a:lnTo>
                        <a:pt x="22" y="270"/>
                      </a:lnTo>
                      <a:lnTo>
                        <a:pt x="29" y="273"/>
                      </a:lnTo>
                      <a:lnTo>
                        <a:pt x="27" y="271"/>
                      </a:lnTo>
                      <a:lnTo>
                        <a:pt x="25" y="267"/>
                      </a:lnTo>
                      <a:lnTo>
                        <a:pt x="23" y="263"/>
                      </a:lnTo>
                      <a:lnTo>
                        <a:pt x="21" y="260"/>
                      </a:lnTo>
                      <a:lnTo>
                        <a:pt x="28" y="265"/>
                      </a:lnTo>
                      <a:lnTo>
                        <a:pt x="37" y="273"/>
                      </a:lnTo>
                      <a:lnTo>
                        <a:pt x="47" y="282"/>
                      </a:lnTo>
                      <a:lnTo>
                        <a:pt x="60" y="291"/>
                      </a:lnTo>
                      <a:lnTo>
                        <a:pt x="71" y="299"/>
                      </a:lnTo>
                      <a:lnTo>
                        <a:pt x="82" y="306"/>
                      </a:lnTo>
                      <a:lnTo>
                        <a:pt x="90" y="311"/>
                      </a:lnTo>
                      <a:lnTo>
                        <a:pt x="96" y="315"/>
                      </a:lnTo>
                      <a:lnTo>
                        <a:pt x="104" y="318"/>
                      </a:lnTo>
                      <a:lnTo>
                        <a:pt x="113" y="324"/>
                      </a:lnTo>
                      <a:lnTo>
                        <a:pt x="120" y="329"/>
                      </a:lnTo>
                      <a:lnTo>
                        <a:pt x="126" y="332"/>
                      </a:lnTo>
                      <a:lnTo>
                        <a:pt x="122" y="310"/>
                      </a:lnTo>
                      <a:lnTo>
                        <a:pt x="116" y="291"/>
                      </a:lnTo>
                      <a:lnTo>
                        <a:pt x="107" y="272"/>
                      </a:lnTo>
                      <a:lnTo>
                        <a:pt x="95" y="256"/>
                      </a:lnTo>
                      <a:lnTo>
                        <a:pt x="85" y="248"/>
                      </a:lnTo>
                      <a:lnTo>
                        <a:pt x="74" y="238"/>
                      </a:lnTo>
                      <a:lnTo>
                        <a:pt x="61" y="225"/>
                      </a:lnTo>
                      <a:lnTo>
                        <a:pt x="48" y="211"/>
                      </a:lnTo>
                      <a:lnTo>
                        <a:pt x="37" y="198"/>
                      </a:lnTo>
                      <a:lnTo>
                        <a:pt x="27" y="184"/>
                      </a:lnTo>
                      <a:lnTo>
                        <a:pt x="19" y="170"/>
                      </a:lnTo>
                      <a:lnTo>
                        <a:pt x="14" y="157"/>
                      </a:lnTo>
                      <a:lnTo>
                        <a:pt x="13" y="148"/>
                      </a:lnTo>
                      <a:lnTo>
                        <a:pt x="13" y="146"/>
                      </a:lnTo>
                      <a:lnTo>
                        <a:pt x="14" y="147"/>
                      </a:lnTo>
                      <a:lnTo>
                        <a:pt x="16" y="149"/>
                      </a:lnTo>
                      <a:lnTo>
                        <a:pt x="21" y="155"/>
                      </a:lnTo>
                      <a:lnTo>
                        <a:pt x="29" y="162"/>
                      </a:lnTo>
                      <a:lnTo>
                        <a:pt x="35" y="166"/>
                      </a:lnTo>
                      <a:lnTo>
                        <a:pt x="35" y="163"/>
                      </a:lnTo>
                      <a:lnTo>
                        <a:pt x="29" y="149"/>
                      </a:lnTo>
                      <a:lnTo>
                        <a:pt x="23" y="130"/>
                      </a:lnTo>
                      <a:lnTo>
                        <a:pt x="19" y="110"/>
                      </a:lnTo>
                      <a:lnTo>
                        <a:pt x="17" y="95"/>
                      </a:lnTo>
                      <a:lnTo>
                        <a:pt x="22" y="72"/>
                      </a:lnTo>
                      <a:lnTo>
                        <a:pt x="25" y="50"/>
                      </a:lnTo>
                      <a:lnTo>
                        <a:pt x="28" y="27"/>
                      </a:lnTo>
                      <a:lnTo>
                        <a:pt x="30" y="6"/>
                      </a:lnTo>
                      <a:lnTo>
                        <a:pt x="37" y="6"/>
                      </a:lnTo>
                      <a:lnTo>
                        <a:pt x="44" y="6"/>
                      </a:lnTo>
                      <a:lnTo>
                        <a:pt x="52" y="5"/>
                      </a:lnTo>
                      <a:lnTo>
                        <a:pt x="59" y="5"/>
                      </a:lnTo>
                      <a:lnTo>
                        <a:pt x="67" y="4"/>
                      </a:lnTo>
                      <a:lnTo>
                        <a:pt x="74" y="3"/>
                      </a:lnTo>
                      <a:lnTo>
                        <a:pt x="81" y="2"/>
                      </a:lnTo>
                      <a:lnTo>
                        <a:pt x="86" y="0"/>
                      </a:lnTo>
                      <a:lnTo>
                        <a:pt x="95" y="6"/>
                      </a:lnTo>
                      <a:lnTo>
                        <a:pt x="103" y="16"/>
                      </a:lnTo>
                      <a:lnTo>
                        <a:pt x="109" y="27"/>
                      </a:lnTo>
                      <a:lnTo>
                        <a:pt x="115" y="39"/>
                      </a:lnTo>
                      <a:lnTo>
                        <a:pt x="121" y="50"/>
                      </a:lnTo>
                      <a:lnTo>
                        <a:pt x="126" y="62"/>
                      </a:lnTo>
                      <a:lnTo>
                        <a:pt x="128" y="71"/>
                      </a:lnTo>
                      <a:lnTo>
                        <a:pt x="130" y="79"/>
                      </a:lnTo>
                      <a:lnTo>
                        <a:pt x="131" y="88"/>
                      </a:lnTo>
                      <a:lnTo>
                        <a:pt x="132" y="102"/>
                      </a:lnTo>
                      <a:lnTo>
                        <a:pt x="132" y="117"/>
                      </a:lnTo>
                      <a:lnTo>
                        <a:pt x="132" y="131"/>
                      </a:lnTo>
                      <a:lnTo>
                        <a:pt x="136" y="142"/>
                      </a:lnTo>
                      <a:lnTo>
                        <a:pt x="144" y="154"/>
                      </a:lnTo>
                      <a:lnTo>
                        <a:pt x="153" y="162"/>
                      </a:lnTo>
                      <a:lnTo>
                        <a:pt x="162" y="168"/>
                      </a:lnTo>
                      <a:lnTo>
                        <a:pt x="162" y="185"/>
                      </a:lnTo>
                      <a:lnTo>
                        <a:pt x="164" y="210"/>
                      </a:lnTo>
                      <a:lnTo>
                        <a:pt x="166" y="238"/>
                      </a:lnTo>
                      <a:lnTo>
                        <a:pt x="168" y="262"/>
                      </a:lnTo>
                      <a:lnTo>
                        <a:pt x="172" y="267"/>
                      </a:lnTo>
                      <a:lnTo>
                        <a:pt x="175" y="275"/>
                      </a:lnTo>
                      <a:lnTo>
                        <a:pt x="180" y="284"/>
                      </a:lnTo>
                      <a:lnTo>
                        <a:pt x="185" y="295"/>
                      </a:lnTo>
                      <a:lnTo>
                        <a:pt x="191" y="307"/>
                      </a:lnTo>
                      <a:lnTo>
                        <a:pt x="197" y="317"/>
                      </a:lnTo>
                      <a:lnTo>
                        <a:pt x="202" y="326"/>
                      </a:lnTo>
                      <a:lnTo>
                        <a:pt x="205" y="333"/>
                      </a:lnTo>
                      <a:lnTo>
                        <a:pt x="212" y="351"/>
                      </a:lnTo>
                      <a:lnTo>
                        <a:pt x="220" y="376"/>
                      </a:lnTo>
                      <a:lnTo>
                        <a:pt x="227" y="404"/>
                      </a:lnTo>
                      <a:lnTo>
                        <a:pt x="228" y="425"/>
                      </a:lnTo>
                      <a:lnTo>
                        <a:pt x="225" y="427"/>
                      </a:lnTo>
                      <a:lnTo>
                        <a:pt x="220" y="429"/>
                      </a:lnTo>
                      <a:lnTo>
                        <a:pt x="215" y="431"/>
                      </a:lnTo>
                      <a:lnTo>
                        <a:pt x="208" y="435"/>
                      </a:lnTo>
                      <a:lnTo>
                        <a:pt x="203" y="439"/>
                      </a:lnTo>
                      <a:lnTo>
                        <a:pt x="197" y="443"/>
                      </a:lnTo>
                      <a:lnTo>
                        <a:pt x="191" y="446"/>
                      </a:lnTo>
                      <a:lnTo>
                        <a:pt x="185" y="450"/>
                      </a:lnTo>
                      <a:lnTo>
                        <a:pt x="181" y="452"/>
                      </a:lnTo>
                      <a:lnTo>
                        <a:pt x="174" y="454"/>
                      </a:lnTo>
                      <a:lnTo>
                        <a:pt x="166" y="458"/>
                      </a:lnTo>
                      <a:lnTo>
                        <a:pt x="158" y="459"/>
                      </a:lnTo>
                      <a:lnTo>
                        <a:pt x="149" y="461"/>
                      </a:lnTo>
                      <a:lnTo>
                        <a:pt x="141" y="463"/>
                      </a:lnTo>
                      <a:lnTo>
                        <a:pt x="131" y="465"/>
                      </a:lnTo>
                      <a:lnTo>
                        <a:pt x="123" y="466"/>
                      </a:lnTo>
                      <a:lnTo>
                        <a:pt x="123" y="458"/>
                      </a:lnTo>
                      <a:lnTo>
                        <a:pt x="124" y="448"/>
                      </a:lnTo>
                      <a:lnTo>
                        <a:pt x="126" y="438"/>
                      </a:lnTo>
                      <a:lnTo>
                        <a:pt x="127" y="431"/>
                      </a:lnTo>
                      <a:lnTo>
                        <a:pt x="136" y="428"/>
                      </a:lnTo>
                      <a:lnTo>
                        <a:pt x="144" y="425"/>
                      </a:lnTo>
                      <a:lnTo>
                        <a:pt x="152" y="425"/>
                      </a:lnTo>
                      <a:lnTo>
                        <a:pt x="159" y="424"/>
                      </a:lnTo>
                      <a:lnTo>
                        <a:pt x="164" y="424"/>
                      </a:lnTo>
                      <a:lnTo>
                        <a:pt x="169" y="425"/>
                      </a:lnTo>
                      <a:lnTo>
                        <a:pt x="173" y="427"/>
                      </a:lnTo>
                      <a:lnTo>
                        <a:pt x="176" y="427"/>
                      </a:lnTo>
                      <a:lnTo>
                        <a:pt x="179" y="429"/>
                      </a:lnTo>
                      <a:lnTo>
                        <a:pt x="175" y="433"/>
                      </a:lnTo>
                      <a:lnTo>
                        <a:pt x="167" y="437"/>
                      </a:lnTo>
                      <a:lnTo>
                        <a:pt x="159" y="440"/>
                      </a:lnTo>
                      <a:lnTo>
                        <a:pt x="164" y="440"/>
                      </a:lnTo>
                      <a:lnTo>
                        <a:pt x="168" y="439"/>
                      </a:lnTo>
                      <a:lnTo>
                        <a:pt x="173" y="438"/>
                      </a:lnTo>
                      <a:lnTo>
                        <a:pt x="179" y="437"/>
                      </a:lnTo>
                      <a:lnTo>
                        <a:pt x="183" y="435"/>
                      </a:lnTo>
                      <a:lnTo>
                        <a:pt x="189" y="433"/>
                      </a:lnTo>
                      <a:lnTo>
                        <a:pt x="193" y="431"/>
                      </a:lnTo>
                      <a:lnTo>
                        <a:pt x="197" y="430"/>
                      </a:lnTo>
                      <a:lnTo>
                        <a:pt x="203" y="427"/>
                      </a:lnTo>
                      <a:lnTo>
                        <a:pt x="210" y="425"/>
                      </a:lnTo>
                      <a:lnTo>
                        <a:pt x="216" y="424"/>
                      </a:lnTo>
                      <a:lnTo>
                        <a:pt x="228" y="425"/>
                      </a:lnTo>
                      <a:lnTo>
                        <a:pt x="222" y="423"/>
                      </a:lnTo>
                      <a:lnTo>
                        <a:pt x="216" y="422"/>
                      </a:lnTo>
                      <a:lnTo>
                        <a:pt x="211" y="422"/>
                      </a:lnTo>
                      <a:lnTo>
                        <a:pt x="205" y="422"/>
                      </a:lnTo>
                      <a:lnTo>
                        <a:pt x="199" y="422"/>
                      </a:lnTo>
                      <a:lnTo>
                        <a:pt x="195" y="423"/>
                      </a:lnTo>
                      <a:lnTo>
                        <a:pt x="190" y="425"/>
                      </a:lnTo>
                      <a:lnTo>
                        <a:pt x="185" y="428"/>
                      </a:lnTo>
                      <a:close/>
                    </a:path>
                  </a:pathLst>
                </a:custGeom>
                <a:noFill/>
                <a:ln w="9525">
                  <a:solidFill>
                    <a:srgbClr val="004250"/>
                  </a:solidFill>
                  <a:round/>
                </a:ln>
              </p:spPr>
              <p:txBody>
                <a:bodyPr/>
                <a:lstStyle/>
                <a:p>
                  <a:endParaRPr lang="zh-CN" altLang="en-US" sz="100">
                    <a:solidFill>
                      <a:schemeClr val="tx1"/>
                    </a:solidFill>
                  </a:endParaRPr>
                </a:p>
              </p:txBody>
            </p:sp>
            <p:sp>
              <p:nvSpPr>
                <p:cNvPr id="372" name="Freeform 222"/>
                <p:cNvSpPr>
                  <a:spLocks noChangeAspect="1"/>
                </p:cNvSpPr>
                <p:nvPr/>
              </p:nvSpPr>
              <p:spPr bwMode="auto">
                <a:xfrm>
                  <a:off x="5200" y="2446"/>
                  <a:ext cx="10" cy="11"/>
                </a:xfrm>
                <a:custGeom>
                  <a:avLst/>
                  <a:gdLst>
                    <a:gd name="T0" fmla="*/ 1 w 20"/>
                    <a:gd name="T1" fmla="*/ 0 h 24"/>
                    <a:gd name="T2" fmla="*/ 1 w 20"/>
                    <a:gd name="T3" fmla="*/ 0 h 24"/>
                    <a:gd name="T4" fmla="*/ 1 w 20"/>
                    <a:gd name="T5" fmla="*/ 0 h 24"/>
                    <a:gd name="T6" fmla="*/ 1 w 20"/>
                    <a:gd name="T7" fmla="*/ 0 h 24"/>
                    <a:gd name="T8" fmla="*/ 0 w 20"/>
                    <a:gd name="T9" fmla="*/ 0 h 24"/>
                    <a:gd name="T10" fmla="*/ 1 w 20"/>
                    <a:gd name="T11" fmla="*/ 0 h 24"/>
                    <a:gd name="T12" fmla="*/ 1 w 20"/>
                    <a:gd name="T13" fmla="*/ 0 h 24"/>
                    <a:gd name="T14" fmla="*/ 1 w 20"/>
                    <a:gd name="T15" fmla="*/ 0 h 24"/>
                    <a:gd name="T16" fmla="*/ 1 w 20"/>
                    <a:gd name="T17" fmla="*/ 0 h 24"/>
                    <a:gd name="T18" fmla="*/ 1 w 20"/>
                    <a:gd name="T19" fmla="*/ 0 h 24"/>
                    <a:gd name="T20" fmla="*/ 1 w 20"/>
                    <a:gd name="T21" fmla="*/ 0 h 24"/>
                    <a:gd name="T22" fmla="*/ 1 w 20"/>
                    <a:gd name="T23" fmla="*/ 0 h 24"/>
                    <a:gd name="T24" fmla="*/ 1 w 2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24"/>
                    <a:gd name="T41" fmla="*/ 20 w 20"/>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24">
                      <a:moveTo>
                        <a:pt x="4" y="15"/>
                      </a:moveTo>
                      <a:lnTo>
                        <a:pt x="3" y="10"/>
                      </a:lnTo>
                      <a:lnTo>
                        <a:pt x="2" y="7"/>
                      </a:lnTo>
                      <a:lnTo>
                        <a:pt x="1" y="3"/>
                      </a:lnTo>
                      <a:lnTo>
                        <a:pt x="0" y="0"/>
                      </a:lnTo>
                      <a:lnTo>
                        <a:pt x="6" y="8"/>
                      </a:lnTo>
                      <a:lnTo>
                        <a:pt x="10" y="13"/>
                      </a:lnTo>
                      <a:lnTo>
                        <a:pt x="16" y="19"/>
                      </a:lnTo>
                      <a:lnTo>
                        <a:pt x="20" y="24"/>
                      </a:lnTo>
                      <a:lnTo>
                        <a:pt x="16" y="22"/>
                      </a:lnTo>
                      <a:lnTo>
                        <a:pt x="12" y="19"/>
                      </a:lnTo>
                      <a:lnTo>
                        <a:pt x="9" y="17"/>
                      </a:lnTo>
                      <a:lnTo>
                        <a:pt x="4" y="15"/>
                      </a:lnTo>
                      <a:close/>
                    </a:path>
                  </a:pathLst>
                </a:custGeom>
                <a:noFill/>
                <a:ln w="9525">
                  <a:solidFill>
                    <a:srgbClr val="004250"/>
                  </a:solidFill>
                  <a:round/>
                </a:ln>
              </p:spPr>
              <p:txBody>
                <a:bodyPr/>
                <a:lstStyle/>
                <a:p>
                  <a:endParaRPr lang="zh-CN" altLang="en-US" sz="100">
                    <a:solidFill>
                      <a:schemeClr val="tx1"/>
                    </a:solidFill>
                  </a:endParaRPr>
                </a:p>
              </p:txBody>
            </p:sp>
            <p:sp>
              <p:nvSpPr>
                <p:cNvPr id="373" name="Freeform 223"/>
                <p:cNvSpPr>
                  <a:spLocks noChangeAspect="1"/>
                </p:cNvSpPr>
                <p:nvPr/>
              </p:nvSpPr>
              <p:spPr bwMode="auto">
                <a:xfrm>
                  <a:off x="5308" y="2430"/>
                  <a:ext cx="17" cy="40"/>
                </a:xfrm>
                <a:custGeom>
                  <a:avLst/>
                  <a:gdLst>
                    <a:gd name="T0" fmla="*/ 0 w 38"/>
                    <a:gd name="T1" fmla="*/ 0 h 91"/>
                    <a:gd name="T2" fmla="*/ 0 w 38"/>
                    <a:gd name="T3" fmla="*/ 0 h 91"/>
                    <a:gd name="T4" fmla="*/ 0 w 38"/>
                    <a:gd name="T5" fmla="*/ 0 h 91"/>
                    <a:gd name="T6" fmla="*/ 0 w 38"/>
                    <a:gd name="T7" fmla="*/ 0 h 91"/>
                    <a:gd name="T8" fmla="*/ 0 w 38"/>
                    <a:gd name="T9" fmla="*/ 0 h 91"/>
                    <a:gd name="T10" fmla="*/ 0 w 38"/>
                    <a:gd name="T11" fmla="*/ 0 h 91"/>
                    <a:gd name="T12" fmla="*/ 0 w 38"/>
                    <a:gd name="T13" fmla="*/ 0 h 91"/>
                    <a:gd name="T14" fmla="*/ 0 w 38"/>
                    <a:gd name="T15" fmla="*/ 0 h 91"/>
                    <a:gd name="T16" fmla="*/ 0 w 38"/>
                    <a:gd name="T17" fmla="*/ 0 h 91"/>
                    <a:gd name="T18" fmla="*/ 0 w 38"/>
                    <a:gd name="T19" fmla="*/ 0 h 91"/>
                    <a:gd name="T20" fmla="*/ 0 w 38"/>
                    <a:gd name="T21" fmla="*/ 0 h 91"/>
                    <a:gd name="T22" fmla="*/ 0 w 38"/>
                    <a:gd name="T23" fmla="*/ 0 h 91"/>
                    <a:gd name="T24" fmla="*/ 0 w 38"/>
                    <a:gd name="T25" fmla="*/ 0 h 91"/>
                    <a:gd name="T26" fmla="*/ 0 w 38"/>
                    <a:gd name="T27" fmla="*/ 0 h 91"/>
                    <a:gd name="T28" fmla="*/ 0 w 38"/>
                    <a:gd name="T29" fmla="*/ 0 h 91"/>
                    <a:gd name="T30" fmla="*/ 0 w 38"/>
                    <a:gd name="T31" fmla="*/ 0 h 91"/>
                    <a:gd name="T32" fmla="*/ 0 w 38"/>
                    <a:gd name="T33" fmla="*/ 0 h 91"/>
                    <a:gd name="T34" fmla="*/ 0 w 38"/>
                    <a:gd name="T35" fmla="*/ 0 h 91"/>
                    <a:gd name="T36" fmla="*/ 0 w 38"/>
                    <a:gd name="T37" fmla="*/ 0 h 91"/>
                    <a:gd name="T38" fmla="*/ 0 w 38"/>
                    <a:gd name="T39" fmla="*/ 0 h 91"/>
                    <a:gd name="T40" fmla="*/ 0 w 38"/>
                    <a:gd name="T41" fmla="*/ 0 h 91"/>
                    <a:gd name="T42" fmla="*/ 0 w 38"/>
                    <a:gd name="T43" fmla="*/ 0 h 91"/>
                    <a:gd name="T44" fmla="*/ 0 w 38"/>
                    <a:gd name="T45" fmla="*/ 0 h 91"/>
                    <a:gd name="T46" fmla="*/ 0 w 38"/>
                    <a:gd name="T47" fmla="*/ 0 h 91"/>
                    <a:gd name="T48" fmla="*/ 0 w 38"/>
                    <a:gd name="T49" fmla="*/ 0 h 91"/>
                    <a:gd name="T50" fmla="*/ 0 w 38"/>
                    <a:gd name="T51" fmla="*/ 0 h 91"/>
                    <a:gd name="T52" fmla="*/ 0 w 38"/>
                    <a:gd name="T53" fmla="*/ 0 h 91"/>
                    <a:gd name="T54" fmla="*/ 0 w 38"/>
                    <a:gd name="T55" fmla="*/ 0 h 91"/>
                    <a:gd name="T56" fmla="*/ 0 w 38"/>
                    <a:gd name="T57" fmla="*/ 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
                    <a:gd name="T88" fmla="*/ 0 h 91"/>
                    <a:gd name="T89" fmla="*/ 38 w 38"/>
                    <a:gd name="T90" fmla="*/ 91 h 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 h="91">
                      <a:moveTo>
                        <a:pt x="37" y="71"/>
                      </a:moveTo>
                      <a:lnTo>
                        <a:pt x="34" y="64"/>
                      </a:lnTo>
                      <a:lnTo>
                        <a:pt x="29" y="55"/>
                      </a:lnTo>
                      <a:lnTo>
                        <a:pt x="23" y="45"/>
                      </a:lnTo>
                      <a:lnTo>
                        <a:pt x="17" y="33"/>
                      </a:lnTo>
                      <a:lnTo>
                        <a:pt x="12" y="22"/>
                      </a:lnTo>
                      <a:lnTo>
                        <a:pt x="7" y="13"/>
                      </a:lnTo>
                      <a:lnTo>
                        <a:pt x="4" y="5"/>
                      </a:lnTo>
                      <a:lnTo>
                        <a:pt x="0" y="0"/>
                      </a:lnTo>
                      <a:lnTo>
                        <a:pt x="0" y="8"/>
                      </a:lnTo>
                      <a:lnTo>
                        <a:pt x="0" y="17"/>
                      </a:lnTo>
                      <a:lnTo>
                        <a:pt x="0" y="25"/>
                      </a:lnTo>
                      <a:lnTo>
                        <a:pt x="0" y="31"/>
                      </a:lnTo>
                      <a:lnTo>
                        <a:pt x="1" y="29"/>
                      </a:lnTo>
                      <a:lnTo>
                        <a:pt x="2" y="25"/>
                      </a:lnTo>
                      <a:lnTo>
                        <a:pt x="4" y="23"/>
                      </a:lnTo>
                      <a:lnTo>
                        <a:pt x="4" y="20"/>
                      </a:lnTo>
                      <a:lnTo>
                        <a:pt x="11" y="36"/>
                      </a:lnTo>
                      <a:lnTo>
                        <a:pt x="20" y="58"/>
                      </a:lnTo>
                      <a:lnTo>
                        <a:pt x="29" y="78"/>
                      </a:lnTo>
                      <a:lnTo>
                        <a:pt x="32" y="91"/>
                      </a:lnTo>
                      <a:lnTo>
                        <a:pt x="34" y="89"/>
                      </a:lnTo>
                      <a:lnTo>
                        <a:pt x="36" y="85"/>
                      </a:lnTo>
                      <a:lnTo>
                        <a:pt x="37" y="84"/>
                      </a:lnTo>
                      <a:lnTo>
                        <a:pt x="38" y="83"/>
                      </a:lnTo>
                      <a:lnTo>
                        <a:pt x="38" y="82"/>
                      </a:lnTo>
                      <a:lnTo>
                        <a:pt x="38" y="78"/>
                      </a:lnTo>
                      <a:lnTo>
                        <a:pt x="38" y="76"/>
                      </a:lnTo>
                      <a:lnTo>
                        <a:pt x="37" y="71"/>
                      </a:lnTo>
                      <a:close/>
                    </a:path>
                  </a:pathLst>
                </a:custGeom>
                <a:noFill/>
                <a:ln w="9525">
                  <a:solidFill>
                    <a:srgbClr val="004250"/>
                  </a:solidFill>
                  <a:round/>
                </a:ln>
              </p:spPr>
              <p:txBody>
                <a:bodyPr/>
                <a:lstStyle/>
                <a:p>
                  <a:endParaRPr lang="zh-CN" altLang="en-US" sz="100">
                    <a:solidFill>
                      <a:schemeClr val="tx1"/>
                    </a:solidFill>
                  </a:endParaRPr>
                </a:p>
              </p:txBody>
            </p:sp>
            <p:sp>
              <p:nvSpPr>
                <p:cNvPr id="374" name="Freeform 224"/>
                <p:cNvSpPr>
                  <a:spLocks noChangeAspect="1"/>
                </p:cNvSpPr>
                <p:nvPr/>
              </p:nvSpPr>
              <p:spPr bwMode="auto">
                <a:xfrm>
                  <a:off x="5217" y="2180"/>
                  <a:ext cx="67" cy="134"/>
                </a:xfrm>
                <a:custGeom>
                  <a:avLst/>
                  <a:gdLst>
                    <a:gd name="T0" fmla="*/ 0 w 148"/>
                    <a:gd name="T1" fmla="*/ 0 h 298"/>
                    <a:gd name="T2" fmla="*/ 0 w 148"/>
                    <a:gd name="T3" fmla="*/ 0 h 298"/>
                    <a:gd name="T4" fmla="*/ 0 w 148"/>
                    <a:gd name="T5" fmla="*/ 0 h 298"/>
                    <a:gd name="T6" fmla="*/ 0 w 148"/>
                    <a:gd name="T7" fmla="*/ 0 h 298"/>
                    <a:gd name="T8" fmla="*/ 0 w 148"/>
                    <a:gd name="T9" fmla="*/ 0 h 298"/>
                    <a:gd name="T10" fmla="*/ 0 w 148"/>
                    <a:gd name="T11" fmla="*/ 0 h 298"/>
                    <a:gd name="T12" fmla="*/ 0 w 148"/>
                    <a:gd name="T13" fmla="*/ 0 h 298"/>
                    <a:gd name="T14" fmla="*/ 0 w 148"/>
                    <a:gd name="T15" fmla="*/ 0 h 298"/>
                    <a:gd name="T16" fmla="*/ 0 w 148"/>
                    <a:gd name="T17" fmla="*/ 0 h 298"/>
                    <a:gd name="T18" fmla="*/ 0 w 148"/>
                    <a:gd name="T19" fmla="*/ 0 h 298"/>
                    <a:gd name="T20" fmla="*/ 0 w 148"/>
                    <a:gd name="T21" fmla="*/ 0 h 298"/>
                    <a:gd name="T22" fmla="*/ 0 w 148"/>
                    <a:gd name="T23" fmla="*/ 0 h 298"/>
                    <a:gd name="T24" fmla="*/ 0 w 148"/>
                    <a:gd name="T25" fmla="*/ 0 h 298"/>
                    <a:gd name="T26" fmla="*/ 0 w 148"/>
                    <a:gd name="T27" fmla="*/ 0 h 298"/>
                    <a:gd name="T28" fmla="*/ 0 w 148"/>
                    <a:gd name="T29" fmla="*/ 0 h 298"/>
                    <a:gd name="T30" fmla="*/ 0 w 148"/>
                    <a:gd name="T31" fmla="*/ 0 h 298"/>
                    <a:gd name="T32" fmla="*/ 0 w 148"/>
                    <a:gd name="T33" fmla="*/ 0 h 298"/>
                    <a:gd name="T34" fmla="*/ 0 w 148"/>
                    <a:gd name="T35" fmla="*/ 0 h 298"/>
                    <a:gd name="T36" fmla="*/ 0 w 148"/>
                    <a:gd name="T37" fmla="*/ 0 h 298"/>
                    <a:gd name="T38" fmla="*/ 0 w 148"/>
                    <a:gd name="T39" fmla="*/ 0 h 298"/>
                    <a:gd name="T40" fmla="*/ 0 w 148"/>
                    <a:gd name="T41" fmla="*/ 0 h 298"/>
                    <a:gd name="T42" fmla="*/ 0 w 148"/>
                    <a:gd name="T43" fmla="*/ 0 h 298"/>
                    <a:gd name="T44" fmla="*/ 0 w 148"/>
                    <a:gd name="T45" fmla="*/ 0 h 298"/>
                    <a:gd name="T46" fmla="*/ 0 w 148"/>
                    <a:gd name="T47" fmla="*/ 0 h 298"/>
                    <a:gd name="T48" fmla="*/ 0 w 148"/>
                    <a:gd name="T49" fmla="*/ 0 h 298"/>
                    <a:gd name="T50" fmla="*/ 0 w 148"/>
                    <a:gd name="T51" fmla="*/ 0 h 298"/>
                    <a:gd name="T52" fmla="*/ 0 w 148"/>
                    <a:gd name="T53" fmla="*/ 0 h 298"/>
                    <a:gd name="T54" fmla="*/ 0 w 148"/>
                    <a:gd name="T55" fmla="*/ 0 h 298"/>
                    <a:gd name="T56" fmla="*/ 0 w 148"/>
                    <a:gd name="T57" fmla="*/ 0 h 298"/>
                    <a:gd name="T58" fmla="*/ 0 w 148"/>
                    <a:gd name="T59" fmla="*/ 0 h 298"/>
                    <a:gd name="T60" fmla="*/ 0 w 148"/>
                    <a:gd name="T61" fmla="*/ 0 h 298"/>
                    <a:gd name="T62" fmla="*/ 0 w 148"/>
                    <a:gd name="T63" fmla="*/ 0 h 298"/>
                    <a:gd name="T64" fmla="*/ 0 w 148"/>
                    <a:gd name="T65" fmla="*/ 0 h 298"/>
                    <a:gd name="T66" fmla="*/ 0 w 148"/>
                    <a:gd name="T67" fmla="*/ 0 h 298"/>
                    <a:gd name="T68" fmla="*/ 0 w 148"/>
                    <a:gd name="T69" fmla="*/ 0 h 298"/>
                    <a:gd name="T70" fmla="*/ 0 w 148"/>
                    <a:gd name="T71" fmla="*/ 0 h 298"/>
                    <a:gd name="T72" fmla="*/ 0 w 148"/>
                    <a:gd name="T73" fmla="*/ 0 h 298"/>
                    <a:gd name="T74" fmla="*/ 0 w 148"/>
                    <a:gd name="T75" fmla="*/ 0 h 298"/>
                    <a:gd name="T76" fmla="*/ 0 w 148"/>
                    <a:gd name="T77" fmla="*/ 0 h 298"/>
                    <a:gd name="T78" fmla="*/ 0 w 148"/>
                    <a:gd name="T79" fmla="*/ 0 h 298"/>
                    <a:gd name="T80" fmla="*/ 0 w 148"/>
                    <a:gd name="T81" fmla="*/ 0 h 298"/>
                    <a:gd name="T82" fmla="*/ 0 w 148"/>
                    <a:gd name="T83" fmla="*/ 0 h 298"/>
                    <a:gd name="T84" fmla="*/ 0 w 148"/>
                    <a:gd name="T85" fmla="*/ 0 h 298"/>
                    <a:gd name="T86" fmla="*/ 0 w 148"/>
                    <a:gd name="T87" fmla="*/ 0 h 298"/>
                    <a:gd name="T88" fmla="*/ 0 w 148"/>
                    <a:gd name="T89" fmla="*/ 0 h 298"/>
                    <a:gd name="T90" fmla="*/ 0 w 148"/>
                    <a:gd name="T91" fmla="*/ 0 h 2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8"/>
                    <a:gd name="T139" fmla="*/ 0 h 298"/>
                    <a:gd name="T140" fmla="*/ 148 w 148"/>
                    <a:gd name="T141" fmla="*/ 298 h 2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8" h="298">
                      <a:moveTo>
                        <a:pt x="129" y="13"/>
                      </a:moveTo>
                      <a:lnTo>
                        <a:pt x="125" y="25"/>
                      </a:lnTo>
                      <a:lnTo>
                        <a:pt x="124" y="38"/>
                      </a:lnTo>
                      <a:lnTo>
                        <a:pt x="122" y="53"/>
                      </a:lnTo>
                      <a:lnTo>
                        <a:pt x="122" y="64"/>
                      </a:lnTo>
                      <a:lnTo>
                        <a:pt x="119" y="64"/>
                      </a:lnTo>
                      <a:lnTo>
                        <a:pt x="117" y="65"/>
                      </a:lnTo>
                      <a:lnTo>
                        <a:pt x="115" y="67"/>
                      </a:lnTo>
                      <a:lnTo>
                        <a:pt x="112" y="68"/>
                      </a:lnTo>
                      <a:lnTo>
                        <a:pt x="112" y="72"/>
                      </a:lnTo>
                      <a:lnTo>
                        <a:pt x="114" y="77"/>
                      </a:lnTo>
                      <a:lnTo>
                        <a:pt x="115" y="83"/>
                      </a:lnTo>
                      <a:lnTo>
                        <a:pt x="116" y="90"/>
                      </a:lnTo>
                      <a:lnTo>
                        <a:pt x="124" y="127"/>
                      </a:lnTo>
                      <a:lnTo>
                        <a:pt x="134" y="168"/>
                      </a:lnTo>
                      <a:lnTo>
                        <a:pt x="142" y="205"/>
                      </a:lnTo>
                      <a:lnTo>
                        <a:pt x="148" y="231"/>
                      </a:lnTo>
                      <a:lnTo>
                        <a:pt x="146" y="235"/>
                      </a:lnTo>
                      <a:lnTo>
                        <a:pt x="142" y="241"/>
                      </a:lnTo>
                      <a:lnTo>
                        <a:pt x="139" y="249"/>
                      </a:lnTo>
                      <a:lnTo>
                        <a:pt x="135" y="257"/>
                      </a:lnTo>
                      <a:lnTo>
                        <a:pt x="133" y="258"/>
                      </a:lnTo>
                      <a:lnTo>
                        <a:pt x="131" y="258"/>
                      </a:lnTo>
                      <a:lnTo>
                        <a:pt x="127" y="259"/>
                      </a:lnTo>
                      <a:lnTo>
                        <a:pt x="125" y="259"/>
                      </a:lnTo>
                      <a:lnTo>
                        <a:pt x="123" y="260"/>
                      </a:lnTo>
                      <a:lnTo>
                        <a:pt x="119" y="260"/>
                      </a:lnTo>
                      <a:lnTo>
                        <a:pt x="116" y="260"/>
                      </a:lnTo>
                      <a:lnTo>
                        <a:pt x="111" y="262"/>
                      </a:lnTo>
                      <a:lnTo>
                        <a:pt x="105" y="262"/>
                      </a:lnTo>
                      <a:lnTo>
                        <a:pt x="99" y="263"/>
                      </a:lnTo>
                      <a:lnTo>
                        <a:pt x="93" y="263"/>
                      </a:lnTo>
                      <a:lnTo>
                        <a:pt x="87" y="263"/>
                      </a:lnTo>
                      <a:lnTo>
                        <a:pt x="81" y="263"/>
                      </a:lnTo>
                      <a:lnTo>
                        <a:pt x="77" y="263"/>
                      </a:lnTo>
                      <a:lnTo>
                        <a:pt x="72" y="263"/>
                      </a:lnTo>
                      <a:lnTo>
                        <a:pt x="69" y="263"/>
                      </a:lnTo>
                      <a:lnTo>
                        <a:pt x="68" y="270"/>
                      </a:lnTo>
                      <a:lnTo>
                        <a:pt x="65" y="280"/>
                      </a:lnTo>
                      <a:lnTo>
                        <a:pt x="64" y="290"/>
                      </a:lnTo>
                      <a:lnTo>
                        <a:pt x="64" y="298"/>
                      </a:lnTo>
                      <a:lnTo>
                        <a:pt x="64" y="290"/>
                      </a:lnTo>
                      <a:lnTo>
                        <a:pt x="64" y="282"/>
                      </a:lnTo>
                      <a:lnTo>
                        <a:pt x="64" y="272"/>
                      </a:lnTo>
                      <a:lnTo>
                        <a:pt x="63" y="263"/>
                      </a:lnTo>
                      <a:lnTo>
                        <a:pt x="62" y="241"/>
                      </a:lnTo>
                      <a:lnTo>
                        <a:pt x="58" y="218"/>
                      </a:lnTo>
                      <a:lnTo>
                        <a:pt x="54" y="196"/>
                      </a:lnTo>
                      <a:lnTo>
                        <a:pt x="48" y="176"/>
                      </a:lnTo>
                      <a:lnTo>
                        <a:pt x="39" y="150"/>
                      </a:lnTo>
                      <a:lnTo>
                        <a:pt x="28" y="117"/>
                      </a:lnTo>
                      <a:lnTo>
                        <a:pt x="18" y="86"/>
                      </a:lnTo>
                      <a:lnTo>
                        <a:pt x="15" y="66"/>
                      </a:lnTo>
                      <a:lnTo>
                        <a:pt x="11" y="64"/>
                      </a:lnTo>
                      <a:lnTo>
                        <a:pt x="7" y="61"/>
                      </a:lnTo>
                      <a:lnTo>
                        <a:pt x="2" y="59"/>
                      </a:lnTo>
                      <a:lnTo>
                        <a:pt x="0" y="57"/>
                      </a:lnTo>
                      <a:lnTo>
                        <a:pt x="3" y="48"/>
                      </a:lnTo>
                      <a:lnTo>
                        <a:pt x="8" y="34"/>
                      </a:lnTo>
                      <a:lnTo>
                        <a:pt x="12" y="20"/>
                      </a:lnTo>
                      <a:lnTo>
                        <a:pt x="15" y="12"/>
                      </a:lnTo>
                      <a:lnTo>
                        <a:pt x="17" y="8"/>
                      </a:lnTo>
                      <a:lnTo>
                        <a:pt x="18" y="7"/>
                      </a:lnTo>
                      <a:lnTo>
                        <a:pt x="20" y="5"/>
                      </a:lnTo>
                      <a:lnTo>
                        <a:pt x="21" y="3"/>
                      </a:lnTo>
                      <a:lnTo>
                        <a:pt x="23" y="7"/>
                      </a:lnTo>
                      <a:lnTo>
                        <a:pt x="25" y="13"/>
                      </a:lnTo>
                      <a:lnTo>
                        <a:pt x="28" y="19"/>
                      </a:lnTo>
                      <a:lnTo>
                        <a:pt x="31" y="23"/>
                      </a:lnTo>
                      <a:lnTo>
                        <a:pt x="33" y="38"/>
                      </a:lnTo>
                      <a:lnTo>
                        <a:pt x="36" y="54"/>
                      </a:lnTo>
                      <a:lnTo>
                        <a:pt x="41" y="71"/>
                      </a:lnTo>
                      <a:lnTo>
                        <a:pt x="47" y="88"/>
                      </a:lnTo>
                      <a:lnTo>
                        <a:pt x="53" y="104"/>
                      </a:lnTo>
                      <a:lnTo>
                        <a:pt x="58" y="118"/>
                      </a:lnTo>
                      <a:lnTo>
                        <a:pt x="63" y="129"/>
                      </a:lnTo>
                      <a:lnTo>
                        <a:pt x="65" y="137"/>
                      </a:lnTo>
                      <a:lnTo>
                        <a:pt x="70" y="113"/>
                      </a:lnTo>
                      <a:lnTo>
                        <a:pt x="76" y="90"/>
                      </a:lnTo>
                      <a:lnTo>
                        <a:pt x="81" y="73"/>
                      </a:lnTo>
                      <a:lnTo>
                        <a:pt x="86" y="61"/>
                      </a:lnTo>
                      <a:lnTo>
                        <a:pt x="92" y="52"/>
                      </a:lnTo>
                      <a:lnTo>
                        <a:pt x="100" y="38"/>
                      </a:lnTo>
                      <a:lnTo>
                        <a:pt x="107" y="26"/>
                      </a:lnTo>
                      <a:lnTo>
                        <a:pt x="109" y="18"/>
                      </a:lnTo>
                      <a:lnTo>
                        <a:pt x="109" y="12"/>
                      </a:lnTo>
                      <a:lnTo>
                        <a:pt x="109" y="7"/>
                      </a:lnTo>
                      <a:lnTo>
                        <a:pt x="110" y="3"/>
                      </a:lnTo>
                      <a:lnTo>
                        <a:pt x="111" y="0"/>
                      </a:lnTo>
                      <a:lnTo>
                        <a:pt x="115" y="3"/>
                      </a:lnTo>
                      <a:lnTo>
                        <a:pt x="119" y="6"/>
                      </a:lnTo>
                      <a:lnTo>
                        <a:pt x="124" y="11"/>
                      </a:lnTo>
                      <a:lnTo>
                        <a:pt x="129" y="13"/>
                      </a:lnTo>
                      <a:close/>
                    </a:path>
                  </a:pathLst>
                </a:custGeom>
                <a:noFill/>
                <a:ln w="9525">
                  <a:solidFill>
                    <a:srgbClr val="004250"/>
                  </a:solidFill>
                  <a:round/>
                </a:ln>
              </p:spPr>
              <p:txBody>
                <a:bodyPr/>
                <a:lstStyle/>
                <a:p>
                  <a:endParaRPr lang="zh-CN" altLang="en-US" sz="100">
                    <a:solidFill>
                      <a:schemeClr val="tx1"/>
                    </a:solidFill>
                  </a:endParaRPr>
                </a:p>
              </p:txBody>
            </p:sp>
            <p:sp>
              <p:nvSpPr>
                <p:cNvPr id="375" name="Freeform 225"/>
                <p:cNvSpPr>
                  <a:spLocks noChangeAspect="1"/>
                </p:cNvSpPr>
                <p:nvPr/>
              </p:nvSpPr>
              <p:spPr bwMode="auto">
                <a:xfrm>
                  <a:off x="5256" y="2180"/>
                  <a:ext cx="19" cy="35"/>
                </a:xfrm>
                <a:custGeom>
                  <a:avLst/>
                  <a:gdLst>
                    <a:gd name="T0" fmla="*/ 0 w 43"/>
                    <a:gd name="T1" fmla="*/ 0 h 79"/>
                    <a:gd name="T2" fmla="*/ 0 w 43"/>
                    <a:gd name="T3" fmla="*/ 0 h 79"/>
                    <a:gd name="T4" fmla="*/ 0 w 43"/>
                    <a:gd name="T5" fmla="*/ 0 h 79"/>
                    <a:gd name="T6" fmla="*/ 0 w 43"/>
                    <a:gd name="T7" fmla="*/ 0 h 79"/>
                    <a:gd name="T8" fmla="*/ 0 w 43"/>
                    <a:gd name="T9" fmla="*/ 0 h 79"/>
                    <a:gd name="T10" fmla="*/ 0 w 43"/>
                    <a:gd name="T11" fmla="*/ 0 h 79"/>
                    <a:gd name="T12" fmla="*/ 0 w 43"/>
                    <a:gd name="T13" fmla="*/ 0 h 79"/>
                    <a:gd name="T14" fmla="*/ 0 w 43"/>
                    <a:gd name="T15" fmla="*/ 0 h 79"/>
                    <a:gd name="T16" fmla="*/ 0 w 43"/>
                    <a:gd name="T17" fmla="*/ 0 h 79"/>
                    <a:gd name="T18" fmla="*/ 0 w 43"/>
                    <a:gd name="T19" fmla="*/ 0 h 79"/>
                    <a:gd name="T20" fmla="*/ 0 w 43"/>
                    <a:gd name="T21" fmla="*/ 0 h 79"/>
                    <a:gd name="T22" fmla="*/ 0 w 43"/>
                    <a:gd name="T23" fmla="*/ 0 h 79"/>
                    <a:gd name="T24" fmla="*/ 0 w 43"/>
                    <a:gd name="T25" fmla="*/ 0 h 79"/>
                    <a:gd name="T26" fmla="*/ 0 w 43"/>
                    <a:gd name="T27" fmla="*/ 0 h 79"/>
                    <a:gd name="T28" fmla="*/ 0 w 43"/>
                    <a:gd name="T29" fmla="*/ 0 h 79"/>
                    <a:gd name="T30" fmla="*/ 0 w 43"/>
                    <a:gd name="T31" fmla="*/ 0 h 79"/>
                    <a:gd name="T32" fmla="*/ 0 w 43"/>
                    <a:gd name="T33" fmla="*/ 0 h 79"/>
                    <a:gd name="T34" fmla="*/ 0 w 43"/>
                    <a:gd name="T35" fmla="*/ 0 h 79"/>
                    <a:gd name="T36" fmla="*/ 0 w 43"/>
                    <a:gd name="T37" fmla="*/ 0 h 79"/>
                    <a:gd name="T38" fmla="*/ 0 w 43"/>
                    <a:gd name="T39" fmla="*/ 0 h 79"/>
                    <a:gd name="T40" fmla="*/ 0 w 43"/>
                    <a:gd name="T41" fmla="*/ 0 h 79"/>
                    <a:gd name="T42" fmla="*/ 0 w 43"/>
                    <a:gd name="T43" fmla="*/ 0 h 79"/>
                    <a:gd name="T44" fmla="*/ 0 w 43"/>
                    <a:gd name="T45" fmla="*/ 0 h 79"/>
                    <a:gd name="T46" fmla="*/ 0 w 43"/>
                    <a:gd name="T47" fmla="*/ 0 h 79"/>
                    <a:gd name="T48" fmla="*/ 0 w 43"/>
                    <a:gd name="T49" fmla="*/ 0 h 79"/>
                    <a:gd name="T50" fmla="*/ 0 w 43"/>
                    <a:gd name="T51" fmla="*/ 0 h 79"/>
                    <a:gd name="T52" fmla="*/ 0 w 43"/>
                    <a:gd name="T53" fmla="*/ 0 h 79"/>
                    <a:gd name="T54" fmla="*/ 0 w 43"/>
                    <a:gd name="T55" fmla="*/ 0 h 79"/>
                    <a:gd name="T56" fmla="*/ 0 w 43"/>
                    <a:gd name="T57" fmla="*/ 0 h 79"/>
                    <a:gd name="T58" fmla="*/ 0 w 43"/>
                    <a:gd name="T59" fmla="*/ 0 h 79"/>
                    <a:gd name="T60" fmla="*/ 0 w 43"/>
                    <a:gd name="T61" fmla="*/ 0 h 79"/>
                    <a:gd name="T62" fmla="*/ 0 w 43"/>
                    <a:gd name="T63" fmla="*/ 0 h 79"/>
                    <a:gd name="T64" fmla="*/ 0 w 43"/>
                    <a:gd name="T65" fmla="*/ 0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79"/>
                    <a:gd name="T101" fmla="*/ 43 w 43"/>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79">
                      <a:moveTo>
                        <a:pt x="26" y="68"/>
                      </a:moveTo>
                      <a:lnTo>
                        <a:pt x="29" y="67"/>
                      </a:lnTo>
                      <a:lnTo>
                        <a:pt x="31" y="65"/>
                      </a:lnTo>
                      <a:lnTo>
                        <a:pt x="33" y="64"/>
                      </a:lnTo>
                      <a:lnTo>
                        <a:pt x="36" y="64"/>
                      </a:lnTo>
                      <a:lnTo>
                        <a:pt x="36" y="53"/>
                      </a:lnTo>
                      <a:lnTo>
                        <a:pt x="38" y="38"/>
                      </a:lnTo>
                      <a:lnTo>
                        <a:pt x="39" y="25"/>
                      </a:lnTo>
                      <a:lnTo>
                        <a:pt x="43" y="13"/>
                      </a:lnTo>
                      <a:lnTo>
                        <a:pt x="38" y="11"/>
                      </a:lnTo>
                      <a:lnTo>
                        <a:pt x="33" y="6"/>
                      </a:lnTo>
                      <a:lnTo>
                        <a:pt x="29" y="3"/>
                      </a:lnTo>
                      <a:lnTo>
                        <a:pt x="25" y="0"/>
                      </a:lnTo>
                      <a:lnTo>
                        <a:pt x="24" y="3"/>
                      </a:lnTo>
                      <a:lnTo>
                        <a:pt x="23" y="7"/>
                      </a:lnTo>
                      <a:lnTo>
                        <a:pt x="23" y="12"/>
                      </a:lnTo>
                      <a:lnTo>
                        <a:pt x="23" y="18"/>
                      </a:lnTo>
                      <a:lnTo>
                        <a:pt x="21" y="26"/>
                      </a:lnTo>
                      <a:lnTo>
                        <a:pt x="14" y="38"/>
                      </a:lnTo>
                      <a:lnTo>
                        <a:pt x="6" y="52"/>
                      </a:lnTo>
                      <a:lnTo>
                        <a:pt x="0" y="61"/>
                      </a:lnTo>
                      <a:lnTo>
                        <a:pt x="3" y="61"/>
                      </a:lnTo>
                      <a:lnTo>
                        <a:pt x="8" y="63"/>
                      </a:lnTo>
                      <a:lnTo>
                        <a:pt x="11" y="63"/>
                      </a:lnTo>
                      <a:lnTo>
                        <a:pt x="13" y="64"/>
                      </a:lnTo>
                      <a:lnTo>
                        <a:pt x="13" y="67"/>
                      </a:lnTo>
                      <a:lnTo>
                        <a:pt x="11" y="72"/>
                      </a:lnTo>
                      <a:lnTo>
                        <a:pt x="10" y="76"/>
                      </a:lnTo>
                      <a:lnTo>
                        <a:pt x="9" y="79"/>
                      </a:lnTo>
                      <a:lnTo>
                        <a:pt x="11" y="77"/>
                      </a:lnTo>
                      <a:lnTo>
                        <a:pt x="16" y="75"/>
                      </a:lnTo>
                      <a:lnTo>
                        <a:pt x="23" y="71"/>
                      </a:lnTo>
                      <a:lnTo>
                        <a:pt x="26" y="68"/>
                      </a:lnTo>
                      <a:close/>
                    </a:path>
                  </a:pathLst>
                </a:custGeom>
                <a:noFill/>
                <a:ln w="9525">
                  <a:solidFill>
                    <a:srgbClr val="004250"/>
                  </a:solidFill>
                  <a:round/>
                </a:ln>
              </p:spPr>
              <p:txBody>
                <a:bodyPr/>
                <a:lstStyle/>
                <a:p>
                  <a:endParaRPr lang="zh-CN" altLang="en-US" sz="100">
                    <a:solidFill>
                      <a:schemeClr val="tx1"/>
                    </a:solidFill>
                  </a:endParaRPr>
                </a:p>
              </p:txBody>
            </p:sp>
            <p:sp>
              <p:nvSpPr>
                <p:cNvPr id="376" name="Freeform 226"/>
                <p:cNvSpPr>
                  <a:spLocks noChangeAspect="1"/>
                </p:cNvSpPr>
                <p:nvPr/>
              </p:nvSpPr>
              <p:spPr bwMode="auto">
                <a:xfrm>
                  <a:off x="5250" y="2221"/>
                  <a:ext cx="32" cy="77"/>
                </a:xfrm>
                <a:custGeom>
                  <a:avLst/>
                  <a:gdLst>
                    <a:gd name="T0" fmla="*/ 0 w 72"/>
                    <a:gd name="T1" fmla="*/ 0 h 172"/>
                    <a:gd name="T2" fmla="*/ 0 w 72"/>
                    <a:gd name="T3" fmla="*/ 0 h 172"/>
                    <a:gd name="T4" fmla="*/ 0 w 72"/>
                    <a:gd name="T5" fmla="*/ 0 h 172"/>
                    <a:gd name="T6" fmla="*/ 0 w 72"/>
                    <a:gd name="T7" fmla="*/ 0 h 172"/>
                    <a:gd name="T8" fmla="*/ 0 w 72"/>
                    <a:gd name="T9" fmla="*/ 0 h 172"/>
                    <a:gd name="T10" fmla="*/ 0 w 72"/>
                    <a:gd name="T11" fmla="*/ 0 h 172"/>
                    <a:gd name="T12" fmla="*/ 0 w 72"/>
                    <a:gd name="T13" fmla="*/ 0 h 172"/>
                    <a:gd name="T14" fmla="*/ 0 w 72"/>
                    <a:gd name="T15" fmla="*/ 0 h 172"/>
                    <a:gd name="T16" fmla="*/ 0 w 72"/>
                    <a:gd name="T17" fmla="*/ 0 h 172"/>
                    <a:gd name="T18" fmla="*/ 0 w 72"/>
                    <a:gd name="T19" fmla="*/ 0 h 172"/>
                    <a:gd name="T20" fmla="*/ 0 w 72"/>
                    <a:gd name="T21" fmla="*/ 0 h 172"/>
                    <a:gd name="T22" fmla="*/ 0 w 72"/>
                    <a:gd name="T23" fmla="*/ 0 h 172"/>
                    <a:gd name="T24" fmla="*/ 0 w 72"/>
                    <a:gd name="T25" fmla="*/ 0 h 172"/>
                    <a:gd name="T26" fmla="*/ 0 w 72"/>
                    <a:gd name="T27" fmla="*/ 0 h 172"/>
                    <a:gd name="T28" fmla="*/ 0 w 72"/>
                    <a:gd name="T29" fmla="*/ 0 h 172"/>
                    <a:gd name="T30" fmla="*/ 0 w 72"/>
                    <a:gd name="T31" fmla="*/ 0 h 172"/>
                    <a:gd name="T32" fmla="*/ 0 w 72"/>
                    <a:gd name="T33" fmla="*/ 0 h 172"/>
                    <a:gd name="T34" fmla="*/ 0 w 72"/>
                    <a:gd name="T35" fmla="*/ 0 h 172"/>
                    <a:gd name="T36" fmla="*/ 0 w 72"/>
                    <a:gd name="T37" fmla="*/ 0 h 172"/>
                    <a:gd name="T38" fmla="*/ 0 w 72"/>
                    <a:gd name="T39" fmla="*/ 0 h 172"/>
                    <a:gd name="T40" fmla="*/ 0 w 72"/>
                    <a:gd name="T41" fmla="*/ 0 h 172"/>
                    <a:gd name="T42" fmla="*/ 0 w 72"/>
                    <a:gd name="T43" fmla="*/ 0 h 172"/>
                    <a:gd name="T44" fmla="*/ 0 w 72"/>
                    <a:gd name="T45" fmla="*/ 0 h 172"/>
                    <a:gd name="T46" fmla="*/ 0 w 72"/>
                    <a:gd name="T47" fmla="*/ 0 h 172"/>
                    <a:gd name="T48" fmla="*/ 0 w 72"/>
                    <a:gd name="T49" fmla="*/ 0 h 172"/>
                    <a:gd name="T50" fmla="*/ 0 w 72"/>
                    <a:gd name="T51" fmla="*/ 0 h 172"/>
                    <a:gd name="T52" fmla="*/ 0 w 72"/>
                    <a:gd name="T53" fmla="*/ 0 h 172"/>
                    <a:gd name="T54" fmla="*/ 0 w 72"/>
                    <a:gd name="T55" fmla="*/ 0 h 172"/>
                    <a:gd name="T56" fmla="*/ 0 w 72"/>
                    <a:gd name="T57" fmla="*/ 0 h 172"/>
                    <a:gd name="T58" fmla="*/ 0 w 72"/>
                    <a:gd name="T59" fmla="*/ 0 h 172"/>
                    <a:gd name="T60" fmla="*/ 0 w 72"/>
                    <a:gd name="T61" fmla="*/ 0 h 172"/>
                    <a:gd name="T62" fmla="*/ 0 w 72"/>
                    <a:gd name="T63" fmla="*/ 0 h 172"/>
                    <a:gd name="T64" fmla="*/ 0 w 72"/>
                    <a:gd name="T65" fmla="*/ 0 h 172"/>
                    <a:gd name="T66" fmla="*/ 0 w 72"/>
                    <a:gd name="T67" fmla="*/ 0 h 172"/>
                    <a:gd name="T68" fmla="*/ 0 w 72"/>
                    <a:gd name="T69" fmla="*/ 0 h 172"/>
                    <a:gd name="T70" fmla="*/ 0 w 72"/>
                    <a:gd name="T71" fmla="*/ 0 h 172"/>
                    <a:gd name="T72" fmla="*/ 0 w 72"/>
                    <a:gd name="T73" fmla="*/ 0 h 172"/>
                    <a:gd name="T74" fmla="*/ 0 w 72"/>
                    <a:gd name="T75" fmla="*/ 0 h 1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2"/>
                    <a:gd name="T115" fmla="*/ 0 h 172"/>
                    <a:gd name="T116" fmla="*/ 72 w 72"/>
                    <a:gd name="T117" fmla="*/ 172 h 17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2" h="172">
                      <a:moveTo>
                        <a:pt x="43" y="0"/>
                      </a:moveTo>
                      <a:lnTo>
                        <a:pt x="49" y="29"/>
                      </a:lnTo>
                      <a:lnTo>
                        <a:pt x="57" y="60"/>
                      </a:lnTo>
                      <a:lnTo>
                        <a:pt x="65" y="92"/>
                      </a:lnTo>
                      <a:lnTo>
                        <a:pt x="72" y="121"/>
                      </a:lnTo>
                      <a:lnTo>
                        <a:pt x="66" y="129"/>
                      </a:lnTo>
                      <a:lnTo>
                        <a:pt x="58" y="139"/>
                      </a:lnTo>
                      <a:lnTo>
                        <a:pt x="51" y="151"/>
                      </a:lnTo>
                      <a:lnTo>
                        <a:pt x="47" y="159"/>
                      </a:lnTo>
                      <a:lnTo>
                        <a:pt x="52" y="154"/>
                      </a:lnTo>
                      <a:lnTo>
                        <a:pt x="59" y="146"/>
                      </a:lnTo>
                      <a:lnTo>
                        <a:pt x="66" y="139"/>
                      </a:lnTo>
                      <a:lnTo>
                        <a:pt x="69" y="137"/>
                      </a:lnTo>
                      <a:lnTo>
                        <a:pt x="68" y="142"/>
                      </a:lnTo>
                      <a:lnTo>
                        <a:pt x="64" y="151"/>
                      </a:lnTo>
                      <a:lnTo>
                        <a:pt x="58" y="161"/>
                      </a:lnTo>
                      <a:lnTo>
                        <a:pt x="52" y="169"/>
                      </a:lnTo>
                      <a:lnTo>
                        <a:pt x="50" y="170"/>
                      </a:lnTo>
                      <a:lnTo>
                        <a:pt x="46" y="170"/>
                      </a:lnTo>
                      <a:lnTo>
                        <a:pt x="43" y="170"/>
                      </a:lnTo>
                      <a:lnTo>
                        <a:pt x="38" y="172"/>
                      </a:lnTo>
                      <a:lnTo>
                        <a:pt x="34" y="170"/>
                      </a:lnTo>
                      <a:lnTo>
                        <a:pt x="29" y="170"/>
                      </a:lnTo>
                      <a:lnTo>
                        <a:pt x="26" y="169"/>
                      </a:lnTo>
                      <a:lnTo>
                        <a:pt x="26" y="167"/>
                      </a:lnTo>
                      <a:lnTo>
                        <a:pt x="29" y="160"/>
                      </a:lnTo>
                      <a:lnTo>
                        <a:pt x="34" y="147"/>
                      </a:lnTo>
                      <a:lnTo>
                        <a:pt x="38" y="132"/>
                      </a:lnTo>
                      <a:lnTo>
                        <a:pt x="38" y="119"/>
                      </a:lnTo>
                      <a:lnTo>
                        <a:pt x="32" y="120"/>
                      </a:lnTo>
                      <a:lnTo>
                        <a:pt x="27" y="123"/>
                      </a:lnTo>
                      <a:lnTo>
                        <a:pt x="21" y="127"/>
                      </a:lnTo>
                      <a:lnTo>
                        <a:pt x="16" y="131"/>
                      </a:lnTo>
                      <a:lnTo>
                        <a:pt x="12" y="136"/>
                      </a:lnTo>
                      <a:lnTo>
                        <a:pt x="7" y="141"/>
                      </a:lnTo>
                      <a:lnTo>
                        <a:pt x="4" y="143"/>
                      </a:lnTo>
                      <a:lnTo>
                        <a:pt x="0" y="143"/>
                      </a:lnTo>
                      <a:lnTo>
                        <a:pt x="5" y="136"/>
                      </a:lnTo>
                      <a:lnTo>
                        <a:pt x="9" y="129"/>
                      </a:lnTo>
                      <a:lnTo>
                        <a:pt x="14" y="122"/>
                      </a:lnTo>
                      <a:lnTo>
                        <a:pt x="19" y="115"/>
                      </a:lnTo>
                      <a:lnTo>
                        <a:pt x="23" y="109"/>
                      </a:lnTo>
                      <a:lnTo>
                        <a:pt x="28" y="104"/>
                      </a:lnTo>
                      <a:lnTo>
                        <a:pt x="32" y="99"/>
                      </a:lnTo>
                      <a:lnTo>
                        <a:pt x="36" y="96"/>
                      </a:lnTo>
                      <a:lnTo>
                        <a:pt x="43" y="89"/>
                      </a:lnTo>
                      <a:lnTo>
                        <a:pt x="50" y="81"/>
                      </a:lnTo>
                      <a:lnTo>
                        <a:pt x="54" y="69"/>
                      </a:lnTo>
                      <a:lnTo>
                        <a:pt x="53" y="55"/>
                      </a:lnTo>
                      <a:lnTo>
                        <a:pt x="52" y="51"/>
                      </a:lnTo>
                      <a:lnTo>
                        <a:pt x="51" y="46"/>
                      </a:lnTo>
                      <a:lnTo>
                        <a:pt x="50" y="42"/>
                      </a:lnTo>
                      <a:lnTo>
                        <a:pt x="50" y="38"/>
                      </a:lnTo>
                      <a:lnTo>
                        <a:pt x="45" y="39"/>
                      </a:lnTo>
                      <a:lnTo>
                        <a:pt x="38" y="40"/>
                      </a:lnTo>
                      <a:lnTo>
                        <a:pt x="31" y="42"/>
                      </a:lnTo>
                      <a:lnTo>
                        <a:pt x="24" y="43"/>
                      </a:lnTo>
                      <a:lnTo>
                        <a:pt x="16" y="43"/>
                      </a:lnTo>
                      <a:lnTo>
                        <a:pt x="9" y="44"/>
                      </a:lnTo>
                      <a:lnTo>
                        <a:pt x="5" y="45"/>
                      </a:lnTo>
                      <a:lnTo>
                        <a:pt x="1" y="45"/>
                      </a:lnTo>
                      <a:lnTo>
                        <a:pt x="5" y="42"/>
                      </a:lnTo>
                      <a:lnTo>
                        <a:pt x="8" y="39"/>
                      </a:lnTo>
                      <a:lnTo>
                        <a:pt x="13" y="37"/>
                      </a:lnTo>
                      <a:lnTo>
                        <a:pt x="18" y="35"/>
                      </a:lnTo>
                      <a:lnTo>
                        <a:pt x="22" y="34"/>
                      </a:lnTo>
                      <a:lnTo>
                        <a:pt x="27" y="34"/>
                      </a:lnTo>
                      <a:lnTo>
                        <a:pt x="31" y="32"/>
                      </a:lnTo>
                      <a:lnTo>
                        <a:pt x="36" y="32"/>
                      </a:lnTo>
                      <a:lnTo>
                        <a:pt x="38" y="29"/>
                      </a:lnTo>
                      <a:lnTo>
                        <a:pt x="42" y="24"/>
                      </a:lnTo>
                      <a:lnTo>
                        <a:pt x="44" y="20"/>
                      </a:lnTo>
                      <a:lnTo>
                        <a:pt x="44" y="16"/>
                      </a:lnTo>
                      <a:lnTo>
                        <a:pt x="43" y="14"/>
                      </a:lnTo>
                      <a:lnTo>
                        <a:pt x="43" y="9"/>
                      </a:lnTo>
                      <a:lnTo>
                        <a:pt x="43" y="5"/>
                      </a:lnTo>
                      <a:lnTo>
                        <a:pt x="43" y="0"/>
                      </a:lnTo>
                      <a:close/>
                    </a:path>
                  </a:pathLst>
                </a:custGeom>
                <a:noFill/>
                <a:ln w="9525">
                  <a:solidFill>
                    <a:srgbClr val="004250"/>
                  </a:solidFill>
                  <a:round/>
                </a:ln>
              </p:spPr>
              <p:txBody>
                <a:bodyPr/>
                <a:lstStyle/>
                <a:p>
                  <a:endParaRPr lang="zh-CN" altLang="en-US" sz="100">
                    <a:solidFill>
                      <a:schemeClr val="tx1"/>
                    </a:solidFill>
                  </a:endParaRPr>
                </a:p>
              </p:txBody>
            </p:sp>
            <p:sp>
              <p:nvSpPr>
                <p:cNvPr id="377" name="Freeform 227"/>
                <p:cNvSpPr>
                  <a:spLocks noChangeAspect="1"/>
                </p:cNvSpPr>
                <p:nvPr/>
              </p:nvSpPr>
              <p:spPr bwMode="auto">
                <a:xfrm>
                  <a:off x="5271" y="2275"/>
                  <a:ext cx="13" cy="22"/>
                </a:xfrm>
                <a:custGeom>
                  <a:avLst/>
                  <a:gdLst>
                    <a:gd name="T0" fmla="*/ 0 w 28"/>
                    <a:gd name="T1" fmla="*/ 0 h 48"/>
                    <a:gd name="T2" fmla="*/ 0 w 28"/>
                    <a:gd name="T3" fmla="*/ 0 h 48"/>
                    <a:gd name="T4" fmla="*/ 0 w 28"/>
                    <a:gd name="T5" fmla="*/ 0 h 48"/>
                    <a:gd name="T6" fmla="*/ 0 w 28"/>
                    <a:gd name="T7" fmla="*/ 0 h 48"/>
                    <a:gd name="T8" fmla="*/ 0 w 28"/>
                    <a:gd name="T9" fmla="*/ 0 h 48"/>
                    <a:gd name="T10" fmla="*/ 0 w 28"/>
                    <a:gd name="T11" fmla="*/ 0 h 48"/>
                    <a:gd name="T12" fmla="*/ 0 w 28"/>
                    <a:gd name="T13" fmla="*/ 0 h 48"/>
                    <a:gd name="T14" fmla="*/ 0 w 28"/>
                    <a:gd name="T15" fmla="*/ 0 h 48"/>
                    <a:gd name="T16" fmla="*/ 0 w 28"/>
                    <a:gd name="T17" fmla="*/ 0 h 48"/>
                    <a:gd name="T18" fmla="*/ 0 w 28"/>
                    <a:gd name="T19" fmla="*/ 0 h 48"/>
                    <a:gd name="T20" fmla="*/ 0 w 28"/>
                    <a:gd name="T21" fmla="*/ 0 h 48"/>
                    <a:gd name="T22" fmla="*/ 0 w 28"/>
                    <a:gd name="T23" fmla="*/ 0 h 48"/>
                    <a:gd name="T24" fmla="*/ 0 w 28"/>
                    <a:gd name="T25" fmla="*/ 0 h 48"/>
                    <a:gd name="T26" fmla="*/ 0 w 28"/>
                    <a:gd name="T27" fmla="*/ 0 h 48"/>
                    <a:gd name="T28" fmla="*/ 0 w 28"/>
                    <a:gd name="T29" fmla="*/ 0 h 48"/>
                    <a:gd name="T30" fmla="*/ 0 w 28"/>
                    <a:gd name="T31" fmla="*/ 0 h 48"/>
                    <a:gd name="T32" fmla="*/ 0 w 28"/>
                    <a:gd name="T33" fmla="*/ 0 h 48"/>
                    <a:gd name="T34" fmla="*/ 0 w 28"/>
                    <a:gd name="T35" fmla="*/ 0 h 48"/>
                    <a:gd name="T36" fmla="*/ 0 w 28"/>
                    <a:gd name="T37" fmla="*/ 0 h 48"/>
                    <a:gd name="T38" fmla="*/ 0 w 28"/>
                    <a:gd name="T39" fmla="*/ 0 h 48"/>
                    <a:gd name="T40" fmla="*/ 0 w 28"/>
                    <a:gd name="T41" fmla="*/ 0 h 48"/>
                    <a:gd name="T42" fmla="*/ 0 w 28"/>
                    <a:gd name="T43" fmla="*/ 0 h 48"/>
                    <a:gd name="T44" fmla="*/ 0 w 28"/>
                    <a:gd name="T45" fmla="*/ 0 h 48"/>
                    <a:gd name="T46" fmla="*/ 0 w 28"/>
                    <a:gd name="T47" fmla="*/ 0 h 48"/>
                    <a:gd name="T48" fmla="*/ 0 w 28"/>
                    <a:gd name="T49" fmla="*/ 0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
                    <a:gd name="T76" fmla="*/ 0 h 48"/>
                    <a:gd name="T77" fmla="*/ 28 w 28"/>
                    <a:gd name="T78" fmla="*/ 48 h 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 h="48">
                      <a:moveTo>
                        <a:pt x="5" y="48"/>
                      </a:moveTo>
                      <a:lnTo>
                        <a:pt x="11" y="40"/>
                      </a:lnTo>
                      <a:lnTo>
                        <a:pt x="17" y="30"/>
                      </a:lnTo>
                      <a:lnTo>
                        <a:pt x="21" y="21"/>
                      </a:lnTo>
                      <a:lnTo>
                        <a:pt x="22" y="16"/>
                      </a:lnTo>
                      <a:lnTo>
                        <a:pt x="19" y="18"/>
                      </a:lnTo>
                      <a:lnTo>
                        <a:pt x="12" y="25"/>
                      </a:lnTo>
                      <a:lnTo>
                        <a:pt x="5" y="33"/>
                      </a:lnTo>
                      <a:lnTo>
                        <a:pt x="0" y="38"/>
                      </a:lnTo>
                      <a:lnTo>
                        <a:pt x="4" y="30"/>
                      </a:lnTo>
                      <a:lnTo>
                        <a:pt x="11" y="18"/>
                      </a:lnTo>
                      <a:lnTo>
                        <a:pt x="19" y="8"/>
                      </a:lnTo>
                      <a:lnTo>
                        <a:pt x="25" y="0"/>
                      </a:lnTo>
                      <a:lnTo>
                        <a:pt x="26" y="6"/>
                      </a:lnTo>
                      <a:lnTo>
                        <a:pt x="27" y="11"/>
                      </a:lnTo>
                      <a:lnTo>
                        <a:pt x="28" y="16"/>
                      </a:lnTo>
                      <a:lnTo>
                        <a:pt x="28" y="20"/>
                      </a:lnTo>
                      <a:lnTo>
                        <a:pt x="26" y="24"/>
                      </a:lnTo>
                      <a:lnTo>
                        <a:pt x="22" y="30"/>
                      </a:lnTo>
                      <a:lnTo>
                        <a:pt x="19" y="38"/>
                      </a:lnTo>
                      <a:lnTo>
                        <a:pt x="15" y="46"/>
                      </a:lnTo>
                      <a:lnTo>
                        <a:pt x="13" y="47"/>
                      </a:lnTo>
                      <a:lnTo>
                        <a:pt x="11" y="47"/>
                      </a:lnTo>
                      <a:lnTo>
                        <a:pt x="7" y="48"/>
                      </a:lnTo>
                      <a:lnTo>
                        <a:pt x="5" y="48"/>
                      </a:lnTo>
                      <a:close/>
                    </a:path>
                  </a:pathLst>
                </a:custGeom>
                <a:noFill/>
                <a:ln w="9525">
                  <a:solidFill>
                    <a:srgbClr val="004250"/>
                  </a:solidFill>
                  <a:round/>
                </a:ln>
              </p:spPr>
              <p:txBody>
                <a:bodyPr/>
                <a:lstStyle/>
                <a:p>
                  <a:endParaRPr lang="zh-CN" altLang="en-US" sz="100">
                    <a:solidFill>
                      <a:schemeClr val="tx1"/>
                    </a:solidFill>
                  </a:endParaRPr>
                </a:p>
              </p:txBody>
            </p:sp>
            <p:sp>
              <p:nvSpPr>
                <p:cNvPr id="378" name="Freeform 228"/>
                <p:cNvSpPr>
                  <a:spLocks noChangeAspect="1"/>
                </p:cNvSpPr>
                <p:nvPr/>
              </p:nvSpPr>
              <p:spPr bwMode="auto">
                <a:xfrm>
                  <a:off x="5246" y="2306"/>
                  <a:ext cx="4" cy="8"/>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w 9"/>
                    <a:gd name="T17" fmla="*/ 0 h 18"/>
                    <a:gd name="T18" fmla="*/ 0 w 9"/>
                    <a:gd name="T19" fmla="*/ 0 h 18"/>
                    <a:gd name="T20" fmla="*/ 0 w 9"/>
                    <a:gd name="T21" fmla="*/ 0 h 18"/>
                    <a:gd name="T22" fmla="*/ 0 w 9"/>
                    <a:gd name="T23" fmla="*/ 0 h 18"/>
                    <a:gd name="T24" fmla="*/ 0 w 9"/>
                    <a:gd name="T25" fmla="*/ 0 h 18"/>
                    <a:gd name="T26" fmla="*/ 0 w 9"/>
                    <a:gd name="T27" fmla="*/ 0 h 18"/>
                    <a:gd name="T28" fmla="*/ 0 w 9"/>
                    <a:gd name="T29" fmla="*/ 0 h 18"/>
                    <a:gd name="T30" fmla="*/ 0 w 9"/>
                    <a:gd name="T31" fmla="*/ 0 h 18"/>
                    <a:gd name="T32" fmla="*/ 0 w 9"/>
                    <a:gd name="T33" fmla="*/ 0 h 18"/>
                    <a:gd name="T34" fmla="*/ 0 w 9"/>
                    <a:gd name="T35" fmla="*/ 0 h 18"/>
                    <a:gd name="T36" fmla="*/ 0 w 9"/>
                    <a:gd name="T37" fmla="*/ 0 h 18"/>
                    <a:gd name="T38" fmla="*/ 0 w 9"/>
                    <a:gd name="T39" fmla="*/ 0 h 18"/>
                    <a:gd name="T40" fmla="*/ 0 w 9"/>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18"/>
                    <a:gd name="T65" fmla="*/ 9 w 9"/>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18">
                      <a:moveTo>
                        <a:pt x="7" y="18"/>
                      </a:moveTo>
                      <a:lnTo>
                        <a:pt x="6" y="18"/>
                      </a:lnTo>
                      <a:lnTo>
                        <a:pt x="4" y="18"/>
                      </a:lnTo>
                      <a:lnTo>
                        <a:pt x="2" y="18"/>
                      </a:lnTo>
                      <a:lnTo>
                        <a:pt x="0" y="18"/>
                      </a:lnTo>
                      <a:lnTo>
                        <a:pt x="1" y="13"/>
                      </a:lnTo>
                      <a:lnTo>
                        <a:pt x="5" y="8"/>
                      </a:lnTo>
                      <a:lnTo>
                        <a:pt x="7" y="3"/>
                      </a:lnTo>
                      <a:lnTo>
                        <a:pt x="9" y="0"/>
                      </a:lnTo>
                      <a:lnTo>
                        <a:pt x="8" y="3"/>
                      </a:lnTo>
                      <a:lnTo>
                        <a:pt x="7" y="7"/>
                      </a:lnTo>
                      <a:lnTo>
                        <a:pt x="6" y="10"/>
                      </a:lnTo>
                      <a:lnTo>
                        <a:pt x="5" y="12"/>
                      </a:lnTo>
                      <a:lnTo>
                        <a:pt x="6" y="12"/>
                      </a:lnTo>
                      <a:lnTo>
                        <a:pt x="7" y="13"/>
                      </a:lnTo>
                      <a:lnTo>
                        <a:pt x="7" y="14"/>
                      </a:lnTo>
                      <a:lnTo>
                        <a:pt x="8" y="15"/>
                      </a:lnTo>
                      <a:lnTo>
                        <a:pt x="8" y="16"/>
                      </a:lnTo>
                      <a:lnTo>
                        <a:pt x="7" y="17"/>
                      </a:lnTo>
                      <a:lnTo>
                        <a:pt x="7" y="18"/>
                      </a:lnTo>
                      <a:close/>
                    </a:path>
                  </a:pathLst>
                </a:custGeom>
                <a:noFill/>
                <a:ln w="9525">
                  <a:solidFill>
                    <a:srgbClr val="004250"/>
                  </a:solidFill>
                  <a:round/>
                </a:ln>
              </p:spPr>
              <p:txBody>
                <a:bodyPr/>
                <a:lstStyle/>
                <a:p>
                  <a:endParaRPr lang="zh-CN" altLang="en-US" sz="100">
                    <a:solidFill>
                      <a:schemeClr val="tx1"/>
                    </a:solidFill>
                  </a:endParaRPr>
                </a:p>
              </p:txBody>
            </p:sp>
            <p:sp>
              <p:nvSpPr>
                <p:cNvPr id="379" name="Freeform 229"/>
                <p:cNvSpPr>
                  <a:spLocks noChangeAspect="1"/>
                </p:cNvSpPr>
                <p:nvPr/>
              </p:nvSpPr>
              <p:spPr bwMode="auto">
                <a:xfrm>
                  <a:off x="5271" y="2296"/>
                  <a:ext cx="7" cy="16"/>
                </a:xfrm>
                <a:custGeom>
                  <a:avLst/>
                  <a:gdLst>
                    <a:gd name="T0" fmla="*/ 0 w 15"/>
                    <a:gd name="T1" fmla="*/ 0 h 35"/>
                    <a:gd name="T2" fmla="*/ 0 w 15"/>
                    <a:gd name="T3" fmla="*/ 0 h 35"/>
                    <a:gd name="T4" fmla="*/ 0 w 15"/>
                    <a:gd name="T5" fmla="*/ 0 h 35"/>
                    <a:gd name="T6" fmla="*/ 0 w 15"/>
                    <a:gd name="T7" fmla="*/ 0 h 35"/>
                    <a:gd name="T8" fmla="*/ 0 w 15"/>
                    <a:gd name="T9" fmla="*/ 0 h 35"/>
                    <a:gd name="T10" fmla="*/ 0 w 15"/>
                    <a:gd name="T11" fmla="*/ 0 h 35"/>
                    <a:gd name="T12" fmla="*/ 0 w 15"/>
                    <a:gd name="T13" fmla="*/ 0 h 35"/>
                    <a:gd name="T14" fmla="*/ 0 w 15"/>
                    <a:gd name="T15" fmla="*/ 0 h 35"/>
                    <a:gd name="T16" fmla="*/ 0 w 15"/>
                    <a:gd name="T17" fmla="*/ 0 h 35"/>
                    <a:gd name="T18" fmla="*/ 0 w 15"/>
                    <a:gd name="T19" fmla="*/ 0 h 35"/>
                    <a:gd name="T20" fmla="*/ 0 w 15"/>
                    <a:gd name="T21" fmla="*/ 0 h 35"/>
                    <a:gd name="T22" fmla="*/ 0 w 15"/>
                    <a:gd name="T23" fmla="*/ 0 h 35"/>
                    <a:gd name="T24" fmla="*/ 0 w 15"/>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35"/>
                    <a:gd name="T41" fmla="*/ 15 w 15"/>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35">
                      <a:moveTo>
                        <a:pt x="0" y="35"/>
                      </a:moveTo>
                      <a:lnTo>
                        <a:pt x="3" y="28"/>
                      </a:lnTo>
                      <a:lnTo>
                        <a:pt x="6" y="18"/>
                      </a:lnTo>
                      <a:lnTo>
                        <a:pt x="11" y="9"/>
                      </a:lnTo>
                      <a:lnTo>
                        <a:pt x="15" y="0"/>
                      </a:lnTo>
                      <a:lnTo>
                        <a:pt x="13" y="1"/>
                      </a:lnTo>
                      <a:lnTo>
                        <a:pt x="11" y="1"/>
                      </a:lnTo>
                      <a:lnTo>
                        <a:pt x="7" y="2"/>
                      </a:lnTo>
                      <a:lnTo>
                        <a:pt x="5" y="2"/>
                      </a:lnTo>
                      <a:lnTo>
                        <a:pt x="4" y="9"/>
                      </a:lnTo>
                      <a:lnTo>
                        <a:pt x="3" y="18"/>
                      </a:lnTo>
                      <a:lnTo>
                        <a:pt x="0" y="28"/>
                      </a:lnTo>
                      <a:lnTo>
                        <a:pt x="0" y="35"/>
                      </a:lnTo>
                      <a:close/>
                    </a:path>
                  </a:pathLst>
                </a:custGeom>
                <a:noFill/>
                <a:ln w="9525">
                  <a:solidFill>
                    <a:srgbClr val="004250"/>
                  </a:solidFill>
                  <a:round/>
                </a:ln>
              </p:spPr>
              <p:txBody>
                <a:bodyPr/>
                <a:lstStyle/>
                <a:p>
                  <a:endParaRPr lang="zh-CN" altLang="en-US" sz="100">
                    <a:solidFill>
                      <a:schemeClr val="tx1"/>
                    </a:solidFill>
                  </a:endParaRPr>
                </a:p>
              </p:txBody>
            </p:sp>
            <p:sp>
              <p:nvSpPr>
                <p:cNvPr id="380" name="Freeform 230"/>
                <p:cNvSpPr>
                  <a:spLocks noChangeAspect="1"/>
                </p:cNvSpPr>
                <p:nvPr/>
              </p:nvSpPr>
              <p:spPr bwMode="auto">
                <a:xfrm>
                  <a:off x="5223" y="2602"/>
                  <a:ext cx="24" cy="50"/>
                </a:xfrm>
                <a:custGeom>
                  <a:avLst/>
                  <a:gdLst>
                    <a:gd name="T0" fmla="*/ 0 w 55"/>
                    <a:gd name="T1" fmla="*/ 0 h 113"/>
                    <a:gd name="T2" fmla="*/ 0 w 55"/>
                    <a:gd name="T3" fmla="*/ 0 h 113"/>
                    <a:gd name="T4" fmla="*/ 0 w 55"/>
                    <a:gd name="T5" fmla="*/ 0 h 113"/>
                    <a:gd name="T6" fmla="*/ 0 w 55"/>
                    <a:gd name="T7" fmla="*/ 0 h 113"/>
                    <a:gd name="T8" fmla="*/ 0 w 55"/>
                    <a:gd name="T9" fmla="*/ 0 h 113"/>
                    <a:gd name="T10" fmla="*/ 0 w 55"/>
                    <a:gd name="T11" fmla="*/ 0 h 113"/>
                    <a:gd name="T12" fmla="*/ 0 w 55"/>
                    <a:gd name="T13" fmla="*/ 0 h 113"/>
                    <a:gd name="T14" fmla="*/ 0 w 55"/>
                    <a:gd name="T15" fmla="*/ 0 h 113"/>
                    <a:gd name="T16" fmla="*/ 0 w 55"/>
                    <a:gd name="T17" fmla="*/ 0 h 113"/>
                    <a:gd name="T18" fmla="*/ 0 w 55"/>
                    <a:gd name="T19" fmla="*/ 0 h 113"/>
                    <a:gd name="T20" fmla="*/ 0 w 55"/>
                    <a:gd name="T21" fmla="*/ 0 h 113"/>
                    <a:gd name="T22" fmla="*/ 0 w 55"/>
                    <a:gd name="T23" fmla="*/ 0 h 113"/>
                    <a:gd name="T24" fmla="*/ 0 w 55"/>
                    <a:gd name="T25" fmla="*/ 0 h 113"/>
                    <a:gd name="T26" fmla="*/ 0 w 55"/>
                    <a:gd name="T27" fmla="*/ 0 h 113"/>
                    <a:gd name="T28" fmla="*/ 0 w 55"/>
                    <a:gd name="T29" fmla="*/ 0 h 113"/>
                    <a:gd name="T30" fmla="*/ 0 w 55"/>
                    <a:gd name="T31" fmla="*/ 0 h 113"/>
                    <a:gd name="T32" fmla="*/ 0 w 55"/>
                    <a:gd name="T33" fmla="*/ 0 h 113"/>
                    <a:gd name="T34" fmla="*/ 0 w 55"/>
                    <a:gd name="T35" fmla="*/ 0 h 113"/>
                    <a:gd name="T36" fmla="*/ 0 w 55"/>
                    <a:gd name="T37" fmla="*/ 0 h 113"/>
                    <a:gd name="T38" fmla="*/ 0 w 55"/>
                    <a:gd name="T39" fmla="*/ 0 h 113"/>
                    <a:gd name="T40" fmla="*/ 0 w 55"/>
                    <a:gd name="T41" fmla="*/ 0 h 113"/>
                    <a:gd name="T42" fmla="*/ 0 w 55"/>
                    <a:gd name="T43" fmla="*/ 0 h 113"/>
                    <a:gd name="T44" fmla="*/ 0 w 55"/>
                    <a:gd name="T45" fmla="*/ 0 h 113"/>
                    <a:gd name="T46" fmla="*/ 0 w 55"/>
                    <a:gd name="T47" fmla="*/ 0 h 113"/>
                    <a:gd name="T48" fmla="*/ 0 w 55"/>
                    <a:gd name="T49" fmla="*/ 0 h 113"/>
                    <a:gd name="T50" fmla="*/ 0 w 55"/>
                    <a:gd name="T51" fmla="*/ 0 h 113"/>
                    <a:gd name="T52" fmla="*/ 0 w 55"/>
                    <a:gd name="T53" fmla="*/ 0 h 113"/>
                    <a:gd name="T54" fmla="*/ 0 w 55"/>
                    <a:gd name="T55" fmla="*/ 0 h 113"/>
                    <a:gd name="T56" fmla="*/ 0 w 55"/>
                    <a:gd name="T57" fmla="*/ 0 h 113"/>
                    <a:gd name="T58" fmla="*/ 0 w 55"/>
                    <a:gd name="T59" fmla="*/ 0 h 113"/>
                    <a:gd name="T60" fmla="*/ 0 w 55"/>
                    <a:gd name="T61" fmla="*/ 0 h 113"/>
                    <a:gd name="T62" fmla="*/ 0 w 55"/>
                    <a:gd name="T63" fmla="*/ 0 h 113"/>
                    <a:gd name="T64" fmla="*/ 0 w 55"/>
                    <a:gd name="T65" fmla="*/ 0 h 113"/>
                    <a:gd name="T66" fmla="*/ 0 w 55"/>
                    <a:gd name="T67" fmla="*/ 0 h 113"/>
                    <a:gd name="T68" fmla="*/ 0 w 55"/>
                    <a:gd name="T69" fmla="*/ 0 h 113"/>
                    <a:gd name="T70" fmla="*/ 0 w 55"/>
                    <a:gd name="T71" fmla="*/ 0 h 113"/>
                    <a:gd name="T72" fmla="*/ 0 w 55"/>
                    <a:gd name="T73" fmla="*/ 0 h 1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113"/>
                    <a:gd name="T113" fmla="*/ 55 w 55"/>
                    <a:gd name="T114" fmla="*/ 113 h 1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113">
                      <a:moveTo>
                        <a:pt x="21" y="0"/>
                      </a:moveTo>
                      <a:lnTo>
                        <a:pt x="21" y="4"/>
                      </a:lnTo>
                      <a:lnTo>
                        <a:pt x="19" y="10"/>
                      </a:lnTo>
                      <a:lnTo>
                        <a:pt x="16" y="18"/>
                      </a:lnTo>
                      <a:lnTo>
                        <a:pt x="13" y="29"/>
                      </a:lnTo>
                      <a:lnTo>
                        <a:pt x="12" y="31"/>
                      </a:lnTo>
                      <a:lnTo>
                        <a:pt x="9" y="37"/>
                      </a:lnTo>
                      <a:lnTo>
                        <a:pt x="7" y="44"/>
                      </a:lnTo>
                      <a:lnTo>
                        <a:pt x="6" y="52"/>
                      </a:lnTo>
                      <a:lnTo>
                        <a:pt x="6" y="60"/>
                      </a:lnTo>
                      <a:lnTo>
                        <a:pt x="8" y="68"/>
                      </a:lnTo>
                      <a:lnTo>
                        <a:pt x="15" y="74"/>
                      </a:lnTo>
                      <a:lnTo>
                        <a:pt x="27" y="77"/>
                      </a:lnTo>
                      <a:lnTo>
                        <a:pt x="39" y="76"/>
                      </a:lnTo>
                      <a:lnTo>
                        <a:pt x="47" y="68"/>
                      </a:lnTo>
                      <a:lnTo>
                        <a:pt x="52" y="54"/>
                      </a:lnTo>
                      <a:lnTo>
                        <a:pt x="54" y="36"/>
                      </a:lnTo>
                      <a:lnTo>
                        <a:pt x="55" y="46"/>
                      </a:lnTo>
                      <a:lnTo>
                        <a:pt x="55" y="59"/>
                      </a:lnTo>
                      <a:lnTo>
                        <a:pt x="53" y="71"/>
                      </a:lnTo>
                      <a:lnTo>
                        <a:pt x="50" y="84"/>
                      </a:lnTo>
                      <a:lnTo>
                        <a:pt x="44" y="96"/>
                      </a:lnTo>
                      <a:lnTo>
                        <a:pt x="36" y="105"/>
                      </a:lnTo>
                      <a:lnTo>
                        <a:pt x="27" y="111"/>
                      </a:lnTo>
                      <a:lnTo>
                        <a:pt x="16" y="113"/>
                      </a:lnTo>
                      <a:lnTo>
                        <a:pt x="15" y="112"/>
                      </a:lnTo>
                      <a:lnTo>
                        <a:pt x="13" y="109"/>
                      </a:lnTo>
                      <a:lnTo>
                        <a:pt x="10" y="105"/>
                      </a:lnTo>
                      <a:lnTo>
                        <a:pt x="8" y="100"/>
                      </a:lnTo>
                      <a:lnTo>
                        <a:pt x="4" y="88"/>
                      </a:lnTo>
                      <a:lnTo>
                        <a:pt x="0" y="73"/>
                      </a:lnTo>
                      <a:lnTo>
                        <a:pt x="0" y="56"/>
                      </a:lnTo>
                      <a:lnTo>
                        <a:pt x="4" y="43"/>
                      </a:lnTo>
                      <a:lnTo>
                        <a:pt x="9" y="28"/>
                      </a:lnTo>
                      <a:lnTo>
                        <a:pt x="14" y="15"/>
                      </a:lnTo>
                      <a:lnTo>
                        <a:pt x="17" y="6"/>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381" name="Freeform 231"/>
                <p:cNvSpPr>
                  <a:spLocks noChangeAspect="1"/>
                </p:cNvSpPr>
                <p:nvPr/>
              </p:nvSpPr>
              <p:spPr bwMode="auto">
                <a:xfrm>
                  <a:off x="5257" y="2645"/>
                  <a:ext cx="28" cy="20"/>
                </a:xfrm>
                <a:custGeom>
                  <a:avLst/>
                  <a:gdLst>
                    <a:gd name="T0" fmla="*/ 0 w 64"/>
                    <a:gd name="T1" fmla="*/ 0 h 43"/>
                    <a:gd name="T2" fmla="*/ 0 w 64"/>
                    <a:gd name="T3" fmla="*/ 0 h 43"/>
                    <a:gd name="T4" fmla="*/ 0 w 64"/>
                    <a:gd name="T5" fmla="*/ 0 h 43"/>
                    <a:gd name="T6" fmla="*/ 0 w 64"/>
                    <a:gd name="T7" fmla="*/ 0 h 43"/>
                    <a:gd name="T8" fmla="*/ 0 w 64"/>
                    <a:gd name="T9" fmla="*/ 0 h 43"/>
                    <a:gd name="T10" fmla="*/ 0 w 64"/>
                    <a:gd name="T11" fmla="*/ 0 h 43"/>
                    <a:gd name="T12" fmla="*/ 0 w 64"/>
                    <a:gd name="T13" fmla="*/ 0 h 43"/>
                    <a:gd name="T14" fmla="*/ 0 w 64"/>
                    <a:gd name="T15" fmla="*/ 0 h 43"/>
                    <a:gd name="T16" fmla="*/ 0 w 64"/>
                    <a:gd name="T17" fmla="*/ 0 h 43"/>
                    <a:gd name="T18" fmla="*/ 0 w 64"/>
                    <a:gd name="T19" fmla="*/ 0 h 43"/>
                    <a:gd name="T20" fmla="*/ 0 w 64"/>
                    <a:gd name="T21" fmla="*/ 0 h 43"/>
                    <a:gd name="T22" fmla="*/ 0 w 64"/>
                    <a:gd name="T23" fmla="*/ 0 h 43"/>
                    <a:gd name="T24" fmla="*/ 0 w 64"/>
                    <a:gd name="T25" fmla="*/ 0 h 43"/>
                    <a:gd name="T26" fmla="*/ 0 w 64"/>
                    <a:gd name="T27" fmla="*/ 0 h 43"/>
                    <a:gd name="T28" fmla="*/ 0 w 64"/>
                    <a:gd name="T29" fmla="*/ 0 h 43"/>
                    <a:gd name="T30" fmla="*/ 0 w 64"/>
                    <a:gd name="T31" fmla="*/ 0 h 43"/>
                    <a:gd name="T32" fmla="*/ 0 w 64"/>
                    <a:gd name="T33" fmla="*/ 0 h 43"/>
                    <a:gd name="T34" fmla="*/ 0 w 64"/>
                    <a:gd name="T35" fmla="*/ 0 h 43"/>
                    <a:gd name="T36" fmla="*/ 0 w 64"/>
                    <a:gd name="T37" fmla="*/ 0 h 43"/>
                    <a:gd name="T38" fmla="*/ 0 w 64"/>
                    <a:gd name="T39" fmla="*/ 0 h 43"/>
                    <a:gd name="T40" fmla="*/ 0 w 64"/>
                    <a:gd name="T41" fmla="*/ 0 h 43"/>
                    <a:gd name="T42" fmla="*/ 0 w 64"/>
                    <a:gd name="T43" fmla="*/ 0 h 43"/>
                    <a:gd name="T44" fmla="*/ 0 w 64"/>
                    <a:gd name="T45" fmla="*/ 0 h 43"/>
                    <a:gd name="T46" fmla="*/ 0 w 64"/>
                    <a:gd name="T47" fmla="*/ 0 h 43"/>
                    <a:gd name="T48" fmla="*/ 0 w 64"/>
                    <a:gd name="T49" fmla="*/ 0 h 43"/>
                    <a:gd name="T50" fmla="*/ 0 w 64"/>
                    <a:gd name="T51" fmla="*/ 0 h 43"/>
                    <a:gd name="T52" fmla="*/ 0 w 64"/>
                    <a:gd name="T53" fmla="*/ 0 h 43"/>
                    <a:gd name="T54" fmla="*/ 0 w 64"/>
                    <a:gd name="T55" fmla="*/ 0 h 43"/>
                    <a:gd name="T56" fmla="*/ 0 w 64"/>
                    <a:gd name="T57" fmla="*/ 0 h 43"/>
                    <a:gd name="T58" fmla="*/ 0 w 64"/>
                    <a:gd name="T59" fmla="*/ 0 h 43"/>
                    <a:gd name="T60" fmla="*/ 0 w 64"/>
                    <a:gd name="T61" fmla="*/ 0 h 43"/>
                    <a:gd name="T62" fmla="*/ 0 w 64"/>
                    <a:gd name="T63" fmla="*/ 0 h 43"/>
                    <a:gd name="T64" fmla="*/ 0 w 64"/>
                    <a:gd name="T65" fmla="*/ 0 h 43"/>
                    <a:gd name="T66" fmla="*/ 0 w 64"/>
                    <a:gd name="T67" fmla="*/ 0 h 43"/>
                    <a:gd name="T68" fmla="*/ 0 w 64"/>
                    <a:gd name="T69" fmla="*/ 0 h 43"/>
                    <a:gd name="T70" fmla="*/ 0 w 64"/>
                    <a:gd name="T71" fmla="*/ 0 h 43"/>
                    <a:gd name="T72" fmla="*/ 0 w 64"/>
                    <a:gd name="T73" fmla="*/ 0 h 43"/>
                    <a:gd name="T74" fmla="*/ 0 w 64"/>
                    <a:gd name="T75" fmla="*/ 0 h 43"/>
                    <a:gd name="T76" fmla="*/ 0 w 64"/>
                    <a:gd name="T77" fmla="*/ 0 h 43"/>
                    <a:gd name="T78" fmla="*/ 0 w 64"/>
                    <a:gd name="T79" fmla="*/ 0 h 43"/>
                    <a:gd name="T80" fmla="*/ 0 w 64"/>
                    <a:gd name="T81" fmla="*/ 0 h 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43"/>
                    <a:gd name="T125" fmla="*/ 64 w 64"/>
                    <a:gd name="T126" fmla="*/ 43 h 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43">
                      <a:moveTo>
                        <a:pt x="3" y="0"/>
                      </a:moveTo>
                      <a:lnTo>
                        <a:pt x="3" y="3"/>
                      </a:lnTo>
                      <a:lnTo>
                        <a:pt x="4" y="9"/>
                      </a:lnTo>
                      <a:lnTo>
                        <a:pt x="5" y="15"/>
                      </a:lnTo>
                      <a:lnTo>
                        <a:pt x="6" y="19"/>
                      </a:lnTo>
                      <a:lnTo>
                        <a:pt x="7" y="23"/>
                      </a:lnTo>
                      <a:lnTo>
                        <a:pt x="11" y="24"/>
                      </a:lnTo>
                      <a:lnTo>
                        <a:pt x="13" y="25"/>
                      </a:lnTo>
                      <a:lnTo>
                        <a:pt x="16" y="25"/>
                      </a:lnTo>
                      <a:lnTo>
                        <a:pt x="22" y="24"/>
                      </a:lnTo>
                      <a:lnTo>
                        <a:pt x="30" y="23"/>
                      </a:lnTo>
                      <a:lnTo>
                        <a:pt x="39" y="22"/>
                      </a:lnTo>
                      <a:lnTo>
                        <a:pt x="46" y="22"/>
                      </a:lnTo>
                      <a:lnTo>
                        <a:pt x="51" y="23"/>
                      </a:lnTo>
                      <a:lnTo>
                        <a:pt x="55" y="22"/>
                      </a:lnTo>
                      <a:lnTo>
                        <a:pt x="58" y="18"/>
                      </a:lnTo>
                      <a:lnTo>
                        <a:pt x="58" y="12"/>
                      </a:lnTo>
                      <a:lnTo>
                        <a:pt x="61" y="16"/>
                      </a:lnTo>
                      <a:lnTo>
                        <a:pt x="62" y="18"/>
                      </a:lnTo>
                      <a:lnTo>
                        <a:pt x="64" y="20"/>
                      </a:lnTo>
                      <a:lnTo>
                        <a:pt x="64" y="22"/>
                      </a:lnTo>
                      <a:lnTo>
                        <a:pt x="64" y="26"/>
                      </a:lnTo>
                      <a:lnTo>
                        <a:pt x="64" y="33"/>
                      </a:lnTo>
                      <a:lnTo>
                        <a:pt x="61" y="39"/>
                      </a:lnTo>
                      <a:lnTo>
                        <a:pt x="55" y="42"/>
                      </a:lnTo>
                      <a:lnTo>
                        <a:pt x="51" y="42"/>
                      </a:lnTo>
                      <a:lnTo>
                        <a:pt x="44" y="43"/>
                      </a:lnTo>
                      <a:lnTo>
                        <a:pt x="36" y="43"/>
                      </a:lnTo>
                      <a:lnTo>
                        <a:pt x="27" y="43"/>
                      </a:lnTo>
                      <a:lnTo>
                        <a:pt x="19" y="43"/>
                      </a:lnTo>
                      <a:lnTo>
                        <a:pt x="12" y="43"/>
                      </a:lnTo>
                      <a:lnTo>
                        <a:pt x="7" y="42"/>
                      </a:lnTo>
                      <a:lnTo>
                        <a:pt x="5" y="41"/>
                      </a:lnTo>
                      <a:lnTo>
                        <a:pt x="4" y="38"/>
                      </a:lnTo>
                      <a:lnTo>
                        <a:pt x="3" y="32"/>
                      </a:lnTo>
                      <a:lnTo>
                        <a:pt x="1" y="27"/>
                      </a:lnTo>
                      <a:lnTo>
                        <a:pt x="0" y="24"/>
                      </a:lnTo>
                      <a:lnTo>
                        <a:pt x="0" y="18"/>
                      </a:lnTo>
                      <a:lnTo>
                        <a:pt x="1" y="11"/>
                      </a:lnTo>
                      <a:lnTo>
                        <a:pt x="3" y="4"/>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382" name="Freeform 232"/>
                <p:cNvSpPr>
                  <a:spLocks noChangeAspect="1"/>
                </p:cNvSpPr>
                <p:nvPr/>
              </p:nvSpPr>
              <p:spPr bwMode="auto">
                <a:xfrm>
                  <a:off x="5226" y="2638"/>
                  <a:ext cx="4" cy="14"/>
                </a:xfrm>
                <a:custGeom>
                  <a:avLst/>
                  <a:gdLst>
                    <a:gd name="T0" fmla="*/ 0 w 9"/>
                    <a:gd name="T1" fmla="*/ 0 h 34"/>
                    <a:gd name="T2" fmla="*/ 0 w 9"/>
                    <a:gd name="T3" fmla="*/ 0 h 34"/>
                    <a:gd name="T4" fmla="*/ 0 w 9"/>
                    <a:gd name="T5" fmla="*/ 0 h 34"/>
                    <a:gd name="T6" fmla="*/ 0 w 9"/>
                    <a:gd name="T7" fmla="*/ 0 h 34"/>
                    <a:gd name="T8" fmla="*/ 0 w 9"/>
                    <a:gd name="T9" fmla="*/ 0 h 34"/>
                    <a:gd name="T10" fmla="*/ 0 w 9"/>
                    <a:gd name="T11" fmla="*/ 0 h 34"/>
                    <a:gd name="T12" fmla="*/ 0 w 9"/>
                    <a:gd name="T13" fmla="*/ 0 h 34"/>
                    <a:gd name="T14" fmla="*/ 0 w 9"/>
                    <a:gd name="T15" fmla="*/ 0 h 34"/>
                    <a:gd name="T16" fmla="*/ 0 w 9"/>
                    <a:gd name="T17" fmla="*/ 0 h 34"/>
                    <a:gd name="T18" fmla="*/ 0 w 9"/>
                    <a:gd name="T19" fmla="*/ 0 h 34"/>
                    <a:gd name="T20" fmla="*/ 0 w 9"/>
                    <a:gd name="T21" fmla="*/ 0 h 34"/>
                    <a:gd name="T22" fmla="*/ 0 w 9"/>
                    <a:gd name="T23" fmla="*/ 0 h 34"/>
                    <a:gd name="T24" fmla="*/ 0 w 9"/>
                    <a:gd name="T25" fmla="*/ 0 h 34"/>
                    <a:gd name="T26" fmla="*/ 0 w 9"/>
                    <a:gd name="T27" fmla="*/ 0 h 34"/>
                    <a:gd name="T28" fmla="*/ 0 w 9"/>
                    <a:gd name="T29" fmla="*/ 0 h 34"/>
                    <a:gd name="T30" fmla="*/ 0 w 9"/>
                    <a:gd name="T31" fmla="*/ 0 h 34"/>
                    <a:gd name="T32" fmla="*/ 0 w 9"/>
                    <a:gd name="T33" fmla="*/ 0 h 34"/>
                    <a:gd name="T34" fmla="*/ 0 w 9"/>
                    <a:gd name="T35" fmla="*/ 0 h 34"/>
                    <a:gd name="T36" fmla="*/ 0 w 9"/>
                    <a:gd name="T37" fmla="*/ 0 h 34"/>
                    <a:gd name="T38" fmla="*/ 0 w 9"/>
                    <a:gd name="T39" fmla="*/ 0 h 34"/>
                    <a:gd name="T40" fmla="*/ 0 w 9"/>
                    <a:gd name="T41" fmla="*/ 0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34"/>
                    <a:gd name="T65" fmla="*/ 9 w 9"/>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34">
                      <a:moveTo>
                        <a:pt x="0" y="21"/>
                      </a:moveTo>
                      <a:lnTo>
                        <a:pt x="0" y="17"/>
                      </a:lnTo>
                      <a:lnTo>
                        <a:pt x="1" y="10"/>
                      </a:lnTo>
                      <a:lnTo>
                        <a:pt x="2" y="5"/>
                      </a:lnTo>
                      <a:lnTo>
                        <a:pt x="2" y="2"/>
                      </a:lnTo>
                      <a:lnTo>
                        <a:pt x="4" y="0"/>
                      </a:lnTo>
                      <a:lnTo>
                        <a:pt x="5" y="0"/>
                      </a:lnTo>
                      <a:lnTo>
                        <a:pt x="5" y="6"/>
                      </a:lnTo>
                      <a:lnTo>
                        <a:pt x="6" y="14"/>
                      </a:lnTo>
                      <a:lnTo>
                        <a:pt x="8" y="21"/>
                      </a:lnTo>
                      <a:lnTo>
                        <a:pt x="9" y="27"/>
                      </a:lnTo>
                      <a:lnTo>
                        <a:pt x="9" y="28"/>
                      </a:lnTo>
                      <a:lnTo>
                        <a:pt x="9" y="30"/>
                      </a:lnTo>
                      <a:lnTo>
                        <a:pt x="9" y="32"/>
                      </a:lnTo>
                      <a:lnTo>
                        <a:pt x="8" y="34"/>
                      </a:lnTo>
                      <a:lnTo>
                        <a:pt x="7" y="33"/>
                      </a:lnTo>
                      <a:lnTo>
                        <a:pt x="5" y="30"/>
                      </a:lnTo>
                      <a:lnTo>
                        <a:pt x="2" y="26"/>
                      </a:lnTo>
                      <a:lnTo>
                        <a:pt x="0" y="21"/>
                      </a:lnTo>
                      <a:close/>
                    </a:path>
                  </a:pathLst>
                </a:custGeom>
                <a:noFill/>
                <a:ln w="9525">
                  <a:solidFill>
                    <a:srgbClr val="004250"/>
                  </a:solidFill>
                  <a:round/>
                </a:ln>
              </p:spPr>
              <p:txBody>
                <a:bodyPr/>
                <a:lstStyle/>
                <a:p>
                  <a:endParaRPr lang="zh-CN" altLang="en-US" sz="100">
                    <a:solidFill>
                      <a:schemeClr val="tx1"/>
                    </a:solidFill>
                  </a:endParaRPr>
                </a:p>
              </p:txBody>
            </p:sp>
            <p:sp>
              <p:nvSpPr>
                <p:cNvPr id="383" name="Freeform 233"/>
                <p:cNvSpPr>
                  <a:spLocks noChangeAspect="1"/>
                </p:cNvSpPr>
                <p:nvPr/>
              </p:nvSpPr>
              <p:spPr bwMode="auto">
                <a:xfrm>
                  <a:off x="5260" y="2656"/>
                  <a:ext cx="19" cy="9"/>
                </a:xfrm>
                <a:custGeom>
                  <a:avLst/>
                  <a:gdLst>
                    <a:gd name="T0" fmla="*/ 0 w 42"/>
                    <a:gd name="T1" fmla="*/ 0 h 19"/>
                    <a:gd name="T2" fmla="*/ 0 w 42"/>
                    <a:gd name="T3" fmla="*/ 0 h 19"/>
                    <a:gd name="T4" fmla="*/ 0 w 42"/>
                    <a:gd name="T5" fmla="*/ 0 h 19"/>
                    <a:gd name="T6" fmla="*/ 0 w 42"/>
                    <a:gd name="T7" fmla="*/ 0 h 19"/>
                    <a:gd name="T8" fmla="*/ 0 w 42"/>
                    <a:gd name="T9" fmla="*/ 0 h 19"/>
                    <a:gd name="T10" fmla="*/ 0 w 42"/>
                    <a:gd name="T11" fmla="*/ 0 h 19"/>
                    <a:gd name="T12" fmla="*/ 0 w 42"/>
                    <a:gd name="T13" fmla="*/ 0 h 19"/>
                    <a:gd name="T14" fmla="*/ 0 w 42"/>
                    <a:gd name="T15" fmla="*/ 0 h 19"/>
                    <a:gd name="T16" fmla="*/ 0 w 42"/>
                    <a:gd name="T17" fmla="*/ 0 h 19"/>
                    <a:gd name="T18" fmla="*/ 0 w 42"/>
                    <a:gd name="T19" fmla="*/ 0 h 19"/>
                    <a:gd name="T20" fmla="*/ 0 w 42"/>
                    <a:gd name="T21" fmla="*/ 0 h 19"/>
                    <a:gd name="T22" fmla="*/ 0 w 42"/>
                    <a:gd name="T23" fmla="*/ 0 h 19"/>
                    <a:gd name="T24" fmla="*/ 0 w 42"/>
                    <a:gd name="T25" fmla="*/ 0 h 19"/>
                    <a:gd name="T26" fmla="*/ 0 w 42"/>
                    <a:gd name="T27" fmla="*/ 0 h 19"/>
                    <a:gd name="T28" fmla="*/ 0 w 42"/>
                    <a:gd name="T29" fmla="*/ 0 h 19"/>
                    <a:gd name="T30" fmla="*/ 0 w 42"/>
                    <a:gd name="T31" fmla="*/ 0 h 19"/>
                    <a:gd name="T32" fmla="*/ 0 w 42"/>
                    <a:gd name="T33" fmla="*/ 0 h 19"/>
                    <a:gd name="T34" fmla="*/ 0 w 42"/>
                    <a:gd name="T35" fmla="*/ 0 h 19"/>
                    <a:gd name="T36" fmla="*/ 0 w 42"/>
                    <a:gd name="T37" fmla="*/ 0 h 19"/>
                    <a:gd name="T38" fmla="*/ 0 w 42"/>
                    <a:gd name="T39" fmla="*/ 0 h 19"/>
                    <a:gd name="T40" fmla="*/ 0 w 4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9"/>
                    <a:gd name="T65" fmla="*/ 42 w 4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9">
                      <a:moveTo>
                        <a:pt x="21" y="0"/>
                      </a:moveTo>
                      <a:lnTo>
                        <a:pt x="13" y="2"/>
                      </a:lnTo>
                      <a:lnTo>
                        <a:pt x="6" y="6"/>
                      </a:lnTo>
                      <a:lnTo>
                        <a:pt x="1" y="9"/>
                      </a:lnTo>
                      <a:lnTo>
                        <a:pt x="0" y="11"/>
                      </a:lnTo>
                      <a:lnTo>
                        <a:pt x="1" y="14"/>
                      </a:lnTo>
                      <a:lnTo>
                        <a:pt x="6" y="16"/>
                      </a:lnTo>
                      <a:lnTo>
                        <a:pt x="12" y="18"/>
                      </a:lnTo>
                      <a:lnTo>
                        <a:pt x="19" y="19"/>
                      </a:lnTo>
                      <a:lnTo>
                        <a:pt x="27" y="18"/>
                      </a:lnTo>
                      <a:lnTo>
                        <a:pt x="34" y="16"/>
                      </a:lnTo>
                      <a:lnTo>
                        <a:pt x="39" y="14"/>
                      </a:lnTo>
                      <a:lnTo>
                        <a:pt x="42" y="11"/>
                      </a:lnTo>
                      <a:lnTo>
                        <a:pt x="37" y="10"/>
                      </a:lnTo>
                      <a:lnTo>
                        <a:pt x="28" y="10"/>
                      </a:lnTo>
                      <a:lnTo>
                        <a:pt x="18" y="10"/>
                      </a:lnTo>
                      <a:lnTo>
                        <a:pt x="13" y="9"/>
                      </a:lnTo>
                      <a:lnTo>
                        <a:pt x="14" y="7"/>
                      </a:lnTo>
                      <a:lnTo>
                        <a:pt x="18" y="5"/>
                      </a:lnTo>
                      <a:lnTo>
                        <a:pt x="20" y="2"/>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384" name="Freeform 234"/>
                <p:cNvSpPr>
                  <a:spLocks noChangeAspect="1"/>
                </p:cNvSpPr>
                <p:nvPr/>
              </p:nvSpPr>
              <p:spPr bwMode="auto">
                <a:xfrm>
                  <a:off x="5217" y="2521"/>
                  <a:ext cx="33" cy="116"/>
                </a:xfrm>
                <a:custGeom>
                  <a:avLst/>
                  <a:gdLst>
                    <a:gd name="T0" fmla="*/ 0 w 73"/>
                    <a:gd name="T1" fmla="*/ 0 h 254"/>
                    <a:gd name="T2" fmla="*/ 0 w 73"/>
                    <a:gd name="T3" fmla="*/ 0 h 254"/>
                    <a:gd name="T4" fmla="*/ 0 w 73"/>
                    <a:gd name="T5" fmla="*/ 0 h 254"/>
                    <a:gd name="T6" fmla="*/ 0 w 73"/>
                    <a:gd name="T7" fmla="*/ 0 h 254"/>
                    <a:gd name="T8" fmla="*/ 0 w 73"/>
                    <a:gd name="T9" fmla="*/ 0 h 254"/>
                    <a:gd name="T10" fmla="*/ 0 w 73"/>
                    <a:gd name="T11" fmla="*/ 0 h 254"/>
                    <a:gd name="T12" fmla="*/ 0 w 73"/>
                    <a:gd name="T13" fmla="*/ 0 h 254"/>
                    <a:gd name="T14" fmla="*/ 0 w 73"/>
                    <a:gd name="T15" fmla="*/ 0 h 254"/>
                    <a:gd name="T16" fmla="*/ 0 w 73"/>
                    <a:gd name="T17" fmla="*/ 0 h 254"/>
                    <a:gd name="T18" fmla="*/ 0 w 73"/>
                    <a:gd name="T19" fmla="*/ 0 h 254"/>
                    <a:gd name="T20" fmla="*/ 0 w 73"/>
                    <a:gd name="T21" fmla="*/ 0 h 254"/>
                    <a:gd name="T22" fmla="*/ 0 w 73"/>
                    <a:gd name="T23" fmla="*/ 0 h 254"/>
                    <a:gd name="T24" fmla="*/ 0 w 73"/>
                    <a:gd name="T25" fmla="*/ 0 h 254"/>
                    <a:gd name="T26" fmla="*/ 0 w 73"/>
                    <a:gd name="T27" fmla="*/ 0 h 254"/>
                    <a:gd name="T28" fmla="*/ 0 w 73"/>
                    <a:gd name="T29" fmla="*/ 0 h 254"/>
                    <a:gd name="T30" fmla="*/ 0 w 73"/>
                    <a:gd name="T31" fmla="*/ 0 h 254"/>
                    <a:gd name="T32" fmla="*/ 0 w 73"/>
                    <a:gd name="T33" fmla="*/ 0 h 254"/>
                    <a:gd name="T34" fmla="*/ 0 w 73"/>
                    <a:gd name="T35" fmla="*/ 0 h 254"/>
                    <a:gd name="T36" fmla="*/ 0 w 73"/>
                    <a:gd name="T37" fmla="*/ 0 h 254"/>
                    <a:gd name="T38" fmla="*/ 0 w 73"/>
                    <a:gd name="T39" fmla="*/ 0 h 254"/>
                    <a:gd name="T40" fmla="*/ 0 w 73"/>
                    <a:gd name="T41" fmla="*/ 0 h 254"/>
                    <a:gd name="T42" fmla="*/ 0 w 73"/>
                    <a:gd name="T43" fmla="*/ 0 h 254"/>
                    <a:gd name="T44" fmla="*/ 0 w 73"/>
                    <a:gd name="T45" fmla="*/ 0 h 254"/>
                    <a:gd name="T46" fmla="*/ 0 w 73"/>
                    <a:gd name="T47" fmla="*/ 0 h 254"/>
                    <a:gd name="T48" fmla="*/ 0 w 73"/>
                    <a:gd name="T49" fmla="*/ 0 h 254"/>
                    <a:gd name="T50" fmla="*/ 0 w 73"/>
                    <a:gd name="T51" fmla="*/ 0 h 254"/>
                    <a:gd name="T52" fmla="*/ 0 w 73"/>
                    <a:gd name="T53" fmla="*/ 0 h 254"/>
                    <a:gd name="T54" fmla="*/ 0 w 73"/>
                    <a:gd name="T55" fmla="*/ 0 h 254"/>
                    <a:gd name="T56" fmla="*/ 0 w 73"/>
                    <a:gd name="T57" fmla="*/ 0 h 254"/>
                    <a:gd name="T58" fmla="*/ 0 w 73"/>
                    <a:gd name="T59" fmla="*/ 0 h 254"/>
                    <a:gd name="T60" fmla="*/ 0 w 73"/>
                    <a:gd name="T61" fmla="*/ 0 h 254"/>
                    <a:gd name="T62" fmla="*/ 0 w 73"/>
                    <a:gd name="T63" fmla="*/ 0 h 254"/>
                    <a:gd name="T64" fmla="*/ 0 w 73"/>
                    <a:gd name="T65" fmla="*/ 0 h 254"/>
                    <a:gd name="T66" fmla="*/ 0 w 73"/>
                    <a:gd name="T67" fmla="*/ 0 h 254"/>
                    <a:gd name="T68" fmla="*/ 0 w 73"/>
                    <a:gd name="T69" fmla="*/ 0 h 254"/>
                    <a:gd name="T70" fmla="*/ 0 w 73"/>
                    <a:gd name="T71" fmla="*/ 0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3"/>
                    <a:gd name="T109" fmla="*/ 0 h 254"/>
                    <a:gd name="T110" fmla="*/ 73 w 73"/>
                    <a:gd name="T111" fmla="*/ 254 h 2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3" h="254">
                      <a:moveTo>
                        <a:pt x="71" y="0"/>
                      </a:moveTo>
                      <a:lnTo>
                        <a:pt x="69" y="1"/>
                      </a:lnTo>
                      <a:lnTo>
                        <a:pt x="64" y="3"/>
                      </a:lnTo>
                      <a:lnTo>
                        <a:pt x="60" y="6"/>
                      </a:lnTo>
                      <a:lnTo>
                        <a:pt x="56" y="7"/>
                      </a:lnTo>
                      <a:lnTo>
                        <a:pt x="55" y="7"/>
                      </a:lnTo>
                      <a:lnTo>
                        <a:pt x="53" y="7"/>
                      </a:lnTo>
                      <a:lnTo>
                        <a:pt x="52" y="6"/>
                      </a:lnTo>
                      <a:lnTo>
                        <a:pt x="50" y="4"/>
                      </a:lnTo>
                      <a:lnTo>
                        <a:pt x="48" y="4"/>
                      </a:lnTo>
                      <a:lnTo>
                        <a:pt x="47" y="4"/>
                      </a:lnTo>
                      <a:lnTo>
                        <a:pt x="43" y="4"/>
                      </a:lnTo>
                      <a:lnTo>
                        <a:pt x="39" y="4"/>
                      </a:lnTo>
                      <a:lnTo>
                        <a:pt x="35" y="4"/>
                      </a:lnTo>
                      <a:lnTo>
                        <a:pt x="31" y="4"/>
                      </a:lnTo>
                      <a:lnTo>
                        <a:pt x="25" y="4"/>
                      </a:lnTo>
                      <a:lnTo>
                        <a:pt x="18" y="3"/>
                      </a:ln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0" y="141"/>
                      </a:lnTo>
                      <a:lnTo>
                        <a:pt x="30" y="147"/>
                      </a:lnTo>
                      <a:lnTo>
                        <a:pt x="30" y="154"/>
                      </a:lnTo>
                      <a:lnTo>
                        <a:pt x="31" y="158"/>
                      </a:lnTo>
                      <a:lnTo>
                        <a:pt x="32" y="160"/>
                      </a:lnTo>
                      <a:lnTo>
                        <a:pt x="32" y="163"/>
                      </a:lnTo>
                      <a:lnTo>
                        <a:pt x="32" y="167"/>
                      </a:lnTo>
                      <a:lnTo>
                        <a:pt x="32" y="171"/>
                      </a:lnTo>
                      <a:lnTo>
                        <a:pt x="32" y="172"/>
                      </a:lnTo>
                      <a:lnTo>
                        <a:pt x="32" y="175"/>
                      </a:lnTo>
                      <a:lnTo>
                        <a:pt x="32" y="176"/>
                      </a:lnTo>
                      <a:lnTo>
                        <a:pt x="31" y="177"/>
                      </a:lnTo>
                      <a:lnTo>
                        <a:pt x="31" y="181"/>
                      </a:lnTo>
                      <a:lnTo>
                        <a:pt x="29" y="187"/>
                      </a:lnTo>
                      <a:lnTo>
                        <a:pt x="26" y="195"/>
                      </a:lnTo>
                      <a:lnTo>
                        <a:pt x="23" y="206"/>
                      </a:lnTo>
                      <a:lnTo>
                        <a:pt x="22" y="208"/>
                      </a:lnTo>
                      <a:lnTo>
                        <a:pt x="19" y="214"/>
                      </a:lnTo>
                      <a:lnTo>
                        <a:pt x="17" y="221"/>
                      </a:lnTo>
                      <a:lnTo>
                        <a:pt x="16" y="229"/>
                      </a:lnTo>
                      <a:lnTo>
                        <a:pt x="16" y="237"/>
                      </a:lnTo>
                      <a:lnTo>
                        <a:pt x="18" y="245"/>
                      </a:lnTo>
                      <a:lnTo>
                        <a:pt x="25" y="251"/>
                      </a:lnTo>
                      <a:lnTo>
                        <a:pt x="37" y="254"/>
                      </a:lnTo>
                      <a:lnTo>
                        <a:pt x="49" y="253"/>
                      </a:lnTo>
                      <a:lnTo>
                        <a:pt x="57" y="245"/>
                      </a:lnTo>
                      <a:lnTo>
                        <a:pt x="62" y="231"/>
                      </a:lnTo>
                      <a:lnTo>
                        <a:pt x="64" y="213"/>
                      </a:lnTo>
                      <a:lnTo>
                        <a:pt x="67" y="197"/>
                      </a:lnTo>
                      <a:lnTo>
                        <a:pt x="69" y="179"/>
                      </a:lnTo>
                      <a:lnTo>
                        <a:pt x="71" y="164"/>
                      </a:lnTo>
                      <a:lnTo>
                        <a:pt x="70" y="153"/>
                      </a:lnTo>
                      <a:lnTo>
                        <a:pt x="68" y="145"/>
                      </a:lnTo>
                      <a:lnTo>
                        <a:pt x="67" y="136"/>
                      </a:lnTo>
                      <a:lnTo>
                        <a:pt x="67" y="126"/>
                      </a:lnTo>
                      <a:lnTo>
                        <a:pt x="68" y="116"/>
                      </a:lnTo>
                      <a:lnTo>
                        <a:pt x="69" y="100"/>
                      </a:lnTo>
                      <a:lnTo>
                        <a:pt x="72" y="76"/>
                      </a:lnTo>
                      <a:lnTo>
                        <a:pt x="73" y="52"/>
                      </a:lnTo>
                      <a:lnTo>
                        <a:pt x="73" y="37"/>
                      </a:lnTo>
                      <a:lnTo>
                        <a:pt x="72" y="27"/>
                      </a:lnTo>
                      <a:lnTo>
                        <a:pt x="71" y="18"/>
                      </a:lnTo>
                      <a:lnTo>
                        <a:pt x="71" y="9"/>
                      </a:lnTo>
                      <a:lnTo>
                        <a:pt x="71" y="0"/>
                      </a:lnTo>
                      <a:close/>
                    </a:path>
                  </a:pathLst>
                </a:custGeom>
                <a:noFill/>
                <a:ln w="9525">
                  <a:solidFill>
                    <a:srgbClr val="004250"/>
                  </a:solidFill>
                  <a:round/>
                </a:ln>
              </p:spPr>
              <p:txBody>
                <a:bodyPr/>
                <a:lstStyle/>
                <a:p>
                  <a:endParaRPr lang="zh-CN" altLang="en-US" sz="100">
                    <a:solidFill>
                      <a:schemeClr val="tx1"/>
                    </a:solidFill>
                  </a:endParaRPr>
                </a:p>
              </p:txBody>
            </p:sp>
            <p:sp>
              <p:nvSpPr>
                <p:cNvPr id="385" name="Freeform 235"/>
                <p:cNvSpPr>
                  <a:spLocks noChangeAspect="1"/>
                </p:cNvSpPr>
                <p:nvPr/>
              </p:nvSpPr>
              <p:spPr bwMode="auto">
                <a:xfrm>
                  <a:off x="5254" y="2506"/>
                  <a:ext cx="35" cy="150"/>
                </a:xfrm>
                <a:custGeom>
                  <a:avLst/>
                  <a:gdLst>
                    <a:gd name="T0" fmla="*/ 0 w 79"/>
                    <a:gd name="T1" fmla="*/ 0 h 335"/>
                    <a:gd name="T2" fmla="*/ 0 w 79"/>
                    <a:gd name="T3" fmla="*/ 0 h 335"/>
                    <a:gd name="T4" fmla="*/ 0 w 79"/>
                    <a:gd name="T5" fmla="*/ 0 h 335"/>
                    <a:gd name="T6" fmla="*/ 0 w 79"/>
                    <a:gd name="T7" fmla="*/ 0 h 335"/>
                    <a:gd name="T8" fmla="*/ 0 w 79"/>
                    <a:gd name="T9" fmla="*/ 0 h 335"/>
                    <a:gd name="T10" fmla="*/ 0 w 79"/>
                    <a:gd name="T11" fmla="*/ 0 h 335"/>
                    <a:gd name="T12" fmla="*/ 0 w 79"/>
                    <a:gd name="T13" fmla="*/ 0 h 335"/>
                    <a:gd name="T14" fmla="*/ 0 w 79"/>
                    <a:gd name="T15" fmla="*/ 0 h 335"/>
                    <a:gd name="T16" fmla="*/ 0 w 79"/>
                    <a:gd name="T17" fmla="*/ 0 h 335"/>
                    <a:gd name="T18" fmla="*/ 0 w 79"/>
                    <a:gd name="T19" fmla="*/ 0 h 335"/>
                    <a:gd name="T20" fmla="*/ 0 w 79"/>
                    <a:gd name="T21" fmla="*/ 0 h 335"/>
                    <a:gd name="T22" fmla="*/ 0 w 79"/>
                    <a:gd name="T23" fmla="*/ 0 h 335"/>
                    <a:gd name="T24" fmla="*/ 0 w 79"/>
                    <a:gd name="T25" fmla="*/ 0 h 335"/>
                    <a:gd name="T26" fmla="*/ 0 w 79"/>
                    <a:gd name="T27" fmla="*/ 0 h 335"/>
                    <a:gd name="T28" fmla="*/ 0 w 79"/>
                    <a:gd name="T29" fmla="*/ 0 h 335"/>
                    <a:gd name="T30" fmla="*/ 0 w 79"/>
                    <a:gd name="T31" fmla="*/ 0 h 335"/>
                    <a:gd name="T32" fmla="*/ 0 w 79"/>
                    <a:gd name="T33" fmla="*/ 0 h 335"/>
                    <a:gd name="T34" fmla="*/ 0 w 79"/>
                    <a:gd name="T35" fmla="*/ 0 h 335"/>
                    <a:gd name="T36" fmla="*/ 0 w 79"/>
                    <a:gd name="T37" fmla="*/ 0 h 335"/>
                    <a:gd name="T38" fmla="*/ 0 w 79"/>
                    <a:gd name="T39" fmla="*/ 0 h 335"/>
                    <a:gd name="T40" fmla="*/ 0 w 79"/>
                    <a:gd name="T41" fmla="*/ 0 h 335"/>
                    <a:gd name="T42" fmla="*/ 0 w 79"/>
                    <a:gd name="T43" fmla="*/ 0 h 335"/>
                    <a:gd name="T44" fmla="*/ 0 w 79"/>
                    <a:gd name="T45" fmla="*/ 0 h 335"/>
                    <a:gd name="T46" fmla="*/ 0 w 79"/>
                    <a:gd name="T47" fmla="*/ 0 h 335"/>
                    <a:gd name="T48" fmla="*/ 0 w 79"/>
                    <a:gd name="T49" fmla="*/ 0 h 335"/>
                    <a:gd name="T50" fmla="*/ 0 w 79"/>
                    <a:gd name="T51" fmla="*/ 0 h 335"/>
                    <a:gd name="T52" fmla="*/ 0 w 79"/>
                    <a:gd name="T53" fmla="*/ 0 h 335"/>
                    <a:gd name="T54" fmla="*/ 0 w 79"/>
                    <a:gd name="T55" fmla="*/ 0 h 335"/>
                    <a:gd name="T56" fmla="*/ 0 w 79"/>
                    <a:gd name="T57" fmla="*/ 0 h 335"/>
                    <a:gd name="T58" fmla="*/ 0 w 79"/>
                    <a:gd name="T59" fmla="*/ 0 h 335"/>
                    <a:gd name="T60" fmla="*/ 0 w 79"/>
                    <a:gd name="T61" fmla="*/ 0 h 335"/>
                    <a:gd name="T62" fmla="*/ 0 w 79"/>
                    <a:gd name="T63" fmla="*/ 0 h 335"/>
                    <a:gd name="T64" fmla="*/ 0 w 79"/>
                    <a:gd name="T65" fmla="*/ 0 h 335"/>
                    <a:gd name="T66" fmla="*/ 0 w 79"/>
                    <a:gd name="T67" fmla="*/ 0 h 335"/>
                    <a:gd name="T68" fmla="*/ 0 w 79"/>
                    <a:gd name="T69" fmla="*/ 0 h 335"/>
                    <a:gd name="T70" fmla="*/ 0 w 79"/>
                    <a:gd name="T71" fmla="*/ 0 h 3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
                    <a:gd name="T109" fmla="*/ 0 h 335"/>
                    <a:gd name="T110" fmla="*/ 79 w 79"/>
                    <a:gd name="T111" fmla="*/ 335 h 3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 h="335">
                      <a:moveTo>
                        <a:pt x="79" y="0"/>
                      </a:moveTo>
                      <a:lnTo>
                        <a:pt x="74" y="1"/>
                      </a:lnTo>
                      <a:lnTo>
                        <a:pt x="67" y="4"/>
                      </a:lnTo>
                      <a:lnTo>
                        <a:pt x="58" y="7"/>
                      </a:lnTo>
                      <a:lnTo>
                        <a:pt x="48" y="12"/>
                      </a:lnTo>
                      <a:lnTo>
                        <a:pt x="36" y="15"/>
                      </a:lnTo>
                      <a:lnTo>
                        <a:pt x="25" y="20"/>
                      </a:lnTo>
                      <a:lnTo>
                        <a:pt x="14" y="23"/>
                      </a:lnTo>
                      <a:lnTo>
                        <a:pt x="5" y="27"/>
                      </a:lnTo>
                      <a:lnTo>
                        <a:pt x="5" y="28"/>
                      </a:lnTo>
                      <a:lnTo>
                        <a:pt x="5" y="30"/>
                      </a:lnTo>
                      <a:lnTo>
                        <a:pt x="5" y="31"/>
                      </a:lnTo>
                      <a:lnTo>
                        <a:pt x="5" y="34"/>
                      </a:lnTo>
                      <a:lnTo>
                        <a:pt x="3" y="44"/>
                      </a:lnTo>
                      <a:lnTo>
                        <a:pt x="2" y="54"/>
                      </a:lnTo>
                      <a:lnTo>
                        <a:pt x="0" y="68"/>
                      </a:lnTo>
                      <a:lnTo>
                        <a:pt x="0" y="84"/>
                      </a:lnTo>
                      <a:lnTo>
                        <a:pt x="3" y="115"/>
                      </a:lnTo>
                      <a:lnTo>
                        <a:pt x="7" y="147"/>
                      </a:lnTo>
                      <a:lnTo>
                        <a:pt x="11" y="176"/>
                      </a:lnTo>
                      <a:lnTo>
                        <a:pt x="14" y="198"/>
                      </a:lnTo>
                      <a:lnTo>
                        <a:pt x="17" y="215"/>
                      </a:lnTo>
                      <a:lnTo>
                        <a:pt x="18" y="234"/>
                      </a:lnTo>
                      <a:lnTo>
                        <a:pt x="18" y="249"/>
                      </a:lnTo>
                      <a:lnTo>
                        <a:pt x="15" y="260"/>
                      </a:lnTo>
                      <a:lnTo>
                        <a:pt x="13" y="269"/>
                      </a:lnTo>
                      <a:lnTo>
                        <a:pt x="11" y="276"/>
                      </a:lnTo>
                      <a:lnTo>
                        <a:pt x="10" y="283"/>
                      </a:lnTo>
                      <a:lnTo>
                        <a:pt x="10" y="287"/>
                      </a:lnTo>
                      <a:lnTo>
                        <a:pt x="11" y="290"/>
                      </a:lnTo>
                      <a:lnTo>
                        <a:pt x="11" y="292"/>
                      </a:lnTo>
                      <a:lnTo>
                        <a:pt x="11" y="296"/>
                      </a:lnTo>
                      <a:lnTo>
                        <a:pt x="11" y="299"/>
                      </a:lnTo>
                      <a:lnTo>
                        <a:pt x="10" y="302"/>
                      </a:lnTo>
                      <a:lnTo>
                        <a:pt x="10" y="304"/>
                      </a:lnTo>
                      <a:lnTo>
                        <a:pt x="9" y="307"/>
                      </a:lnTo>
                      <a:lnTo>
                        <a:pt x="9" y="310"/>
                      </a:lnTo>
                      <a:lnTo>
                        <a:pt x="9" y="313"/>
                      </a:lnTo>
                      <a:lnTo>
                        <a:pt x="10" y="319"/>
                      </a:lnTo>
                      <a:lnTo>
                        <a:pt x="11" y="325"/>
                      </a:lnTo>
                      <a:lnTo>
                        <a:pt x="12" y="329"/>
                      </a:lnTo>
                      <a:lnTo>
                        <a:pt x="13" y="333"/>
                      </a:lnTo>
                      <a:lnTo>
                        <a:pt x="17" y="334"/>
                      </a:lnTo>
                      <a:lnTo>
                        <a:pt x="19" y="335"/>
                      </a:lnTo>
                      <a:lnTo>
                        <a:pt x="22" y="335"/>
                      </a:lnTo>
                      <a:lnTo>
                        <a:pt x="28" y="334"/>
                      </a:lnTo>
                      <a:lnTo>
                        <a:pt x="36" y="333"/>
                      </a:lnTo>
                      <a:lnTo>
                        <a:pt x="45" y="332"/>
                      </a:lnTo>
                      <a:lnTo>
                        <a:pt x="52" y="332"/>
                      </a:lnTo>
                      <a:lnTo>
                        <a:pt x="57" y="333"/>
                      </a:lnTo>
                      <a:lnTo>
                        <a:pt x="61" y="332"/>
                      </a:lnTo>
                      <a:lnTo>
                        <a:pt x="64" y="328"/>
                      </a:lnTo>
                      <a:lnTo>
                        <a:pt x="64" y="322"/>
                      </a:lnTo>
                      <a:lnTo>
                        <a:pt x="61" y="316"/>
                      </a:lnTo>
                      <a:lnTo>
                        <a:pt x="59" y="306"/>
                      </a:lnTo>
                      <a:lnTo>
                        <a:pt x="56" y="298"/>
                      </a:lnTo>
                      <a:lnTo>
                        <a:pt x="53" y="291"/>
                      </a:lnTo>
                      <a:lnTo>
                        <a:pt x="52" y="282"/>
                      </a:lnTo>
                      <a:lnTo>
                        <a:pt x="50" y="273"/>
                      </a:lnTo>
                      <a:lnTo>
                        <a:pt x="49" y="264"/>
                      </a:lnTo>
                      <a:lnTo>
                        <a:pt x="48" y="258"/>
                      </a:lnTo>
                      <a:lnTo>
                        <a:pt x="49" y="246"/>
                      </a:lnTo>
                      <a:lnTo>
                        <a:pt x="51" y="226"/>
                      </a:lnTo>
                      <a:lnTo>
                        <a:pt x="55" y="203"/>
                      </a:lnTo>
                      <a:lnTo>
                        <a:pt x="57" y="184"/>
                      </a:lnTo>
                      <a:lnTo>
                        <a:pt x="60" y="160"/>
                      </a:lnTo>
                      <a:lnTo>
                        <a:pt x="66" y="127"/>
                      </a:lnTo>
                      <a:lnTo>
                        <a:pt x="72" y="92"/>
                      </a:lnTo>
                      <a:lnTo>
                        <a:pt x="74" y="69"/>
                      </a:lnTo>
                      <a:lnTo>
                        <a:pt x="74" y="52"/>
                      </a:lnTo>
                      <a:lnTo>
                        <a:pt x="75" y="31"/>
                      </a:lnTo>
                      <a:lnTo>
                        <a:pt x="78" y="12"/>
                      </a:lnTo>
                      <a:lnTo>
                        <a:pt x="79" y="0"/>
                      </a:lnTo>
                      <a:close/>
                    </a:path>
                  </a:pathLst>
                </a:custGeom>
                <a:noFill/>
                <a:ln w="9525">
                  <a:solidFill>
                    <a:srgbClr val="004250"/>
                  </a:solidFill>
                  <a:round/>
                </a:ln>
              </p:spPr>
              <p:txBody>
                <a:bodyPr/>
                <a:lstStyle/>
                <a:p>
                  <a:endParaRPr lang="zh-CN" altLang="en-US" sz="100">
                    <a:solidFill>
                      <a:schemeClr val="tx1"/>
                    </a:solidFill>
                  </a:endParaRPr>
                </a:p>
              </p:txBody>
            </p:sp>
            <p:sp>
              <p:nvSpPr>
                <p:cNvPr id="386" name="Freeform 236"/>
                <p:cNvSpPr>
                  <a:spLocks noChangeAspect="1"/>
                </p:cNvSpPr>
                <p:nvPr/>
              </p:nvSpPr>
              <p:spPr bwMode="auto">
                <a:xfrm>
                  <a:off x="5223" y="2107"/>
                  <a:ext cx="56" cy="135"/>
                </a:xfrm>
                <a:custGeom>
                  <a:avLst/>
                  <a:gdLst>
                    <a:gd name="T0" fmla="*/ 0 w 126"/>
                    <a:gd name="T1" fmla="*/ 0 h 300"/>
                    <a:gd name="T2" fmla="*/ 0 w 126"/>
                    <a:gd name="T3" fmla="*/ 0 h 300"/>
                    <a:gd name="T4" fmla="*/ 0 w 126"/>
                    <a:gd name="T5" fmla="*/ 0 h 300"/>
                    <a:gd name="T6" fmla="*/ 0 w 126"/>
                    <a:gd name="T7" fmla="*/ 0 h 300"/>
                    <a:gd name="T8" fmla="*/ 0 w 126"/>
                    <a:gd name="T9" fmla="*/ 0 h 300"/>
                    <a:gd name="T10" fmla="*/ 0 w 126"/>
                    <a:gd name="T11" fmla="*/ 0 h 300"/>
                    <a:gd name="T12" fmla="*/ 0 w 126"/>
                    <a:gd name="T13" fmla="*/ 0 h 300"/>
                    <a:gd name="T14" fmla="*/ 0 w 126"/>
                    <a:gd name="T15" fmla="*/ 0 h 300"/>
                    <a:gd name="T16" fmla="*/ 0 w 126"/>
                    <a:gd name="T17" fmla="*/ 0 h 300"/>
                    <a:gd name="T18" fmla="*/ 0 w 126"/>
                    <a:gd name="T19" fmla="*/ 0 h 300"/>
                    <a:gd name="T20" fmla="*/ 0 w 126"/>
                    <a:gd name="T21" fmla="*/ 0 h 300"/>
                    <a:gd name="T22" fmla="*/ 0 w 126"/>
                    <a:gd name="T23" fmla="*/ 0 h 300"/>
                    <a:gd name="T24" fmla="*/ 0 w 126"/>
                    <a:gd name="T25" fmla="*/ 0 h 300"/>
                    <a:gd name="T26" fmla="*/ 0 w 126"/>
                    <a:gd name="T27" fmla="*/ 0 h 300"/>
                    <a:gd name="T28" fmla="*/ 0 w 126"/>
                    <a:gd name="T29" fmla="*/ 0 h 300"/>
                    <a:gd name="T30" fmla="*/ 0 w 126"/>
                    <a:gd name="T31" fmla="*/ 0 h 300"/>
                    <a:gd name="T32" fmla="*/ 0 w 126"/>
                    <a:gd name="T33" fmla="*/ 0 h 300"/>
                    <a:gd name="T34" fmla="*/ 0 w 126"/>
                    <a:gd name="T35" fmla="*/ 0 h 300"/>
                    <a:gd name="T36" fmla="*/ 0 w 126"/>
                    <a:gd name="T37" fmla="*/ 0 h 300"/>
                    <a:gd name="T38" fmla="*/ 0 w 126"/>
                    <a:gd name="T39" fmla="*/ 0 h 300"/>
                    <a:gd name="T40" fmla="*/ 0 w 126"/>
                    <a:gd name="T41" fmla="*/ 0 h 300"/>
                    <a:gd name="T42" fmla="*/ 0 w 126"/>
                    <a:gd name="T43" fmla="*/ 0 h 300"/>
                    <a:gd name="T44" fmla="*/ 0 w 126"/>
                    <a:gd name="T45" fmla="*/ 0 h 300"/>
                    <a:gd name="T46" fmla="*/ 0 w 126"/>
                    <a:gd name="T47" fmla="*/ 0 h 300"/>
                    <a:gd name="T48" fmla="*/ 0 w 126"/>
                    <a:gd name="T49" fmla="*/ 0 h 300"/>
                    <a:gd name="T50" fmla="*/ 0 w 126"/>
                    <a:gd name="T51" fmla="*/ 0 h 300"/>
                    <a:gd name="T52" fmla="*/ 0 w 126"/>
                    <a:gd name="T53" fmla="*/ 0 h 300"/>
                    <a:gd name="T54" fmla="*/ 0 w 126"/>
                    <a:gd name="T55" fmla="*/ 0 h 300"/>
                    <a:gd name="T56" fmla="*/ 0 w 126"/>
                    <a:gd name="T57" fmla="*/ 0 h 300"/>
                    <a:gd name="T58" fmla="*/ 0 w 126"/>
                    <a:gd name="T59" fmla="*/ 0 h 300"/>
                    <a:gd name="T60" fmla="*/ 0 w 126"/>
                    <a:gd name="T61" fmla="*/ 0 h 300"/>
                    <a:gd name="T62" fmla="*/ 0 w 126"/>
                    <a:gd name="T63" fmla="*/ 0 h 300"/>
                    <a:gd name="T64" fmla="*/ 0 w 126"/>
                    <a:gd name="T65" fmla="*/ 0 h 300"/>
                    <a:gd name="T66" fmla="*/ 0 w 126"/>
                    <a:gd name="T67" fmla="*/ 0 h 300"/>
                    <a:gd name="T68" fmla="*/ 0 w 126"/>
                    <a:gd name="T69" fmla="*/ 0 h 300"/>
                    <a:gd name="T70" fmla="*/ 0 w 126"/>
                    <a:gd name="T71" fmla="*/ 0 h 300"/>
                    <a:gd name="T72" fmla="*/ 0 w 126"/>
                    <a:gd name="T73" fmla="*/ 0 h 300"/>
                    <a:gd name="T74" fmla="*/ 0 w 126"/>
                    <a:gd name="T75" fmla="*/ 0 h 300"/>
                    <a:gd name="T76" fmla="*/ 0 w 126"/>
                    <a:gd name="T77" fmla="*/ 0 h 300"/>
                    <a:gd name="T78" fmla="*/ 0 w 126"/>
                    <a:gd name="T79" fmla="*/ 0 h 300"/>
                    <a:gd name="T80" fmla="*/ 0 w 126"/>
                    <a:gd name="T81" fmla="*/ 0 h 300"/>
                    <a:gd name="T82" fmla="*/ 0 w 126"/>
                    <a:gd name="T83" fmla="*/ 0 h 300"/>
                    <a:gd name="T84" fmla="*/ 0 w 126"/>
                    <a:gd name="T85" fmla="*/ 0 h 300"/>
                    <a:gd name="T86" fmla="*/ 0 w 126"/>
                    <a:gd name="T87" fmla="*/ 0 h 300"/>
                    <a:gd name="T88" fmla="*/ 0 w 126"/>
                    <a:gd name="T89" fmla="*/ 0 h 300"/>
                    <a:gd name="T90" fmla="*/ 0 w 126"/>
                    <a:gd name="T91" fmla="*/ 0 h 300"/>
                    <a:gd name="T92" fmla="*/ 0 w 126"/>
                    <a:gd name="T93" fmla="*/ 0 h 300"/>
                    <a:gd name="T94" fmla="*/ 0 w 126"/>
                    <a:gd name="T95" fmla="*/ 0 h 300"/>
                    <a:gd name="T96" fmla="*/ 0 w 126"/>
                    <a:gd name="T97" fmla="*/ 0 h 300"/>
                    <a:gd name="T98" fmla="*/ 0 w 126"/>
                    <a:gd name="T99" fmla="*/ 0 h 300"/>
                    <a:gd name="T100" fmla="*/ 0 w 126"/>
                    <a:gd name="T101" fmla="*/ 0 h 300"/>
                    <a:gd name="T102" fmla="*/ 0 w 126"/>
                    <a:gd name="T103" fmla="*/ 0 h 300"/>
                    <a:gd name="T104" fmla="*/ 0 w 126"/>
                    <a:gd name="T105" fmla="*/ 0 h 300"/>
                    <a:gd name="T106" fmla="*/ 0 w 126"/>
                    <a:gd name="T107" fmla="*/ 0 h 300"/>
                    <a:gd name="T108" fmla="*/ 0 w 126"/>
                    <a:gd name="T109" fmla="*/ 0 h 300"/>
                    <a:gd name="T110" fmla="*/ 0 w 126"/>
                    <a:gd name="T111" fmla="*/ 0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6"/>
                    <a:gd name="T169" fmla="*/ 0 h 300"/>
                    <a:gd name="T170" fmla="*/ 126 w 126"/>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6" h="300">
                      <a:moveTo>
                        <a:pt x="126" y="87"/>
                      </a:moveTo>
                      <a:lnTo>
                        <a:pt x="125" y="92"/>
                      </a:lnTo>
                      <a:lnTo>
                        <a:pt x="124" y="97"/>
                      </a:lnTo>
                      <a:lnTo>
                        <a:pt x="121" y="101"/>
                      </a:lnTo>
                      <a:lnTo>
                        <a:pt x="119" y="104"/>
                      </a:lnTo>
                      <a:lnTo>
                        <a:pt x="118" y="105"/>
                      </a:lnTo>
                      <a:lnTo>
                        <a:pt x="118" y="106"/>
                      </a:lnTo>
                      <a:lnTo>
                        <a:pt x="117" y="106"/>
                      </a:lnTo>
                      <a:lnTo>
                        <a:pt x="116" y="108"/>
                      </a:lnTo>
                      <a:lnTo>
                        <a:pt x="116" y="110"/>
                      </a:lnTo>
                      <a:lnTo>
                        <a:pt x="116" y="113"/>
                      </a:lnTo>
                      <a:lnTo>
                        <a:pt x="114" y="115"/>
                      </a:lnTo>
                      <a:lnTo>
                        <a:pt x="113" y="116"/>
                      </a:lnTo>
                      <a:lnTo>
                        <a:pt x="112" y="117"/>
                      </a:lnTo>
                      <a:lnTo>
                        <a:pt x="111" y="118"/>
                      </a:lnTo>
                      <a:lnTo>
                        <a:pt x="110" y="118"/>
                      </a:lnTo>
                      <a:lnTo>
                        <a:pt x="107" y="117"/>
                      </a:lnTo>
                      <a:lnTo>
                        <a:pt x="107" y="116"/>
                      </a:lnTo>
                      <a:lnTo>
                        <a:pt x="107" y="113"/>
                      </a:lnTo>
                      <a:lnTo>
                        <a:pt x="106" y="117"/>
                      </a:lnTo>
                      <a:lnTo>
                        <a:pt x="103" y="124"/>
                      </a:lnTo>
                      <a:lnTo>
                        <a:pt x="101" y="131"/>
                      </a:lnTo>
                      <a:lnTo>
                        <a:pt x="98" y="136"/>
                      </a:lnTo>
                      <a:lnTo>
                        <a:pt x="97" y="140"/>
                      </a:lnTo>
                      <a:lnTo>
                        <a:pt x="96" y="145"/>
                      </a:lnTo>
                      <a:lnTo>
                        <a:pt x="96" y="151"/>
                      </a:lnTo>
                      <a:lnTo>
                        <a:pt x="97" y="158"/>
                      </a:lnTo>
                      <a:lnTo>
                        <a:pt x="97" y="159"/>
                      </a:lnTo>
                      <a:lnTo>
                        <a:pt x="97" y="160"/>
                      </a:lnTo>
                      <a:lnTo>
                        <a:pt x="97" y="162"/>
                      </a:lnTo>
                      <a:lnTo>
                        <a:pt x="98" y="163"/>
                      </a:lnTo>
                      <a:lnTo>
                        <a:pt x="97" y="166"/>
                      </a:lnTo>
                      <a:lnTo>
                        <a:pt x="96" y="170"/>
                      </a:lnTo>
                      <a:lnTo>
                        <a:pt x="96" y="175"/>
                      </a:lnTo>
                      <a:lnTo>
                        <a:pt x="96" y="181"/>
                      </a:lnTo>
                      <a:lnTo>
                        <a:pt x="94" y="189"/>
                      </a:lnTo>
                      <a:lnTo>
                        <a:pt x="87" y="201"/>
                      </a:lnTo>
                      <a:lnTo>
                        <a:pt x="79" y="215"/>
                      </a:lnTo>
                      <a:lnTo>
                        <a:pt x="73" y="224"/>
                      </a:lnTo>
                      <a:lnTo>
                        <a:pt x="68" y="236"/>
                      </a:lnTo>
                      <a:lnTo>
                        <a:pt x="63" y="253"/>
                      </a:lnTo>
                      <a:lnTo>
                        <a:pt x="57" y="276"/>
                      </a:lnTo>
                      <a:lnTo>
                        <a:pt x="52" y="300"/>
                      </a:lnTo>
                      <a:lnTo>
                        <a:pt x="50" y="292"/>
                      </a:lnTo>
                      <a:lnTo>
                        <a:pt x="45" y="281"/>
                      </a:lnTo>
                      <a:lnTo>
                        <a:pt x="40" y="267"/>
                      </a:lnTo>
                      <a:lnTo>
                        <a:pt x="34" y="251"/>
                      </a:lnTo>
                      <a:lnTo>
                        <a:pt x="28" y="234"/>
                      </a:lnTo>
                      <a:lnTo>
                        <a:pt x="23" y="217"/>
                      </a:lnTo>
                      <a:lnTo>
                        <a:pt x="20" y="201"/>
                      </a:lnTo>
                      <a:lnTo>
                        <a:pt x="18" y="186"/>
                      </a:lnTo>
                      <a:lnTo>
                        <a:pt x="15" y="182"/>
                      </a:lnTo>
                      <a:lnTo>
                        <a:pt x="12" y="176"/>
                      </a:lnTo>
                      <a:lnTo>
                        <a:pt x="10" y="170"/>
                      </a:lnTo>
                      <a:lnTo>
                        <a:pt x="8" y="166"/>
                      </a:lnTo>
                      <a:lnTo>
                        <a:pt x="12" y="156"/>
                      </a:lnTo>
                      <a:lnTo>
                        <a:pt x="14" y="141"/>
                      </a:lnTo>
                      <a:lnTo>
                        <a:pt x="15" y="128"/>
                      </a:lnTo>
                      <a:lnTo>
                        <a:pt x="14" y="116"/>
                      </a:lnTo>
                      <a:lnTo>
                        <a:pt x="14" y="117"/>
                      </a:lnTo>
                      <a:lnTo>
                        <a:pt x="14" y="118"/>
                      </a:lnTo>
                      <a:lnTo>
                        <a:pt x="13" y="118"/>
                      </a:lnTo>
                      <a:lnTo>
                        <a:pt x="12" y="118"/>
                      </a:lnTo>
                      <a:lnTo>
                        <a:pt x="10" y="118"/>
                      </a:lnTo>
                      <a:lnTo>
                        <a:pt x="8" y="117"/>
                      </a:lnTo>
                      <a:lnTo>
                        <a:pt x="8" y="115"/>
                      </a:lnTo>
                      <a:lnTo>
                        <a:pt x="8" y="110"/>
                      </a:lnTo>
                      <a:lnTo>
                        <a:pt x="6" y="106"/>
                      </a:lnTo>
                      <a:lnTo>
                        <a:pt x="5" y="102"/>
                      </a:lnTo>
                      <a:lnTo>
                        <a:pt x="4" y="99"/>
                      </a:lnTo>
                      <a:lnTo>
                        <a:pt x="3" y="97"/>
                      </a:lnTo>
                      <a:lnTo>
                        <a:pt x="2" y="92"/>
                      </a:lnTo>
                      <a:lnTo>
                        <a:pt x="0" y="89"/>
                      </a:lnTo>
                      <a:lnTo>
                        <a:pt x="2" y="86"/>
                      </a:lnTo>
                      <a:lnTo>
                        <a:pt x="3" y="87"/>
                      </a:lnTo>
                      <a:lnTo>
                        <a:pt x="5" y="87"/>
                      </a:lnTo>
                      <a:lnTo>
                        <a:pt x="6" y="86"/>
                      </a:lnTo>
                      <a:lnTo>
                        <a:pt x="7" y="85"/>
                      </a:lnTo>
                      <a:lnTo>
                        <a:pt x="7" y="86"/>
                      </a:lnTo>
                      <a:lnTo>
                        <a:pt x="7" y="87"/>
                      </a:lnTo>
                      <a:lnTo>
                        <a:pt x="6" y="89"/>
                      </a:lnTo>
                      <a:lnTo>
                        <a:pt x="5" y="89"/>
                      </a:lnTo>
                      <a:lnTo>
                        <a:pt x="8" y="86"/>
                      </a:lnTo>
                      <a:lnTo>
                        <a:pt x="11" y="82"/>
                      </a:lnTo>
                      <a:lnTo>
                        <a:pt x="12" y="77"/>
                      </a:lnTo>
                      <a:lnTo>
                        <a:pt x="12" y="71"/>
                      </a:lnTo>
                      <a:lnTo>
                        <a:pt x="12" y="68"/>
                      </a:lnTo>
                      <a:lnTo>
                        <a:pt x="11" y="64"/>
                      </a:lnTo>
                      <a:lnTo>
                        <a:pt x="8" y="61"/>
                      </a:lnTo>
                      <a:lnTo>
                        <a:pt x="7" y="59"/>
                      </a:lnTo>
                      <a:lnTo>
                        <a:pt x="8" y="57"/>
                      </a:lnTo>
                      <a:lnTo>
                        <a:pt x="8" y="56"/>
                      </a:lnTo>
                      <a:lnTo>
                        <a:pt x="10" y="56"/>
                      </a:lnTo>
                      <a:lnTo>
                        <a:pt x="8" y="55"/>
                      </a:lnTo>
                      <a:lnTo>
                        <a:pt x="7" y="55"/>
                      </a:lnTo>
                      <a:lnTo>
                        <a:pt x="10" y="53"/>
                      </a:lnTo>
                      <a:lnTo>
                        <a:pt x="11" y="51"/>
                      </a:lnTo>
                      <a:lnTo>
                        <a:pt x="13" y="47"/>
                      </a:lnTo>
                      <a:lnTo>
                        <a:pt x="14" y="45"/>
                      </a:lnTo>
                      <a:lnTo>
                        <a:pt x="12" y="46"/>
                      </a:lnTo>
                      <a:lnTo>
                        <a:pt x="10" y="47"/>
                      </a:lnTo>
                      <a:lnTo>
                        <a:pt x="6" y="47"/>
                      </a:lnTo>
                      <a:lnTo>
                        <a:pt x="4" y="48"/>
                      </a:lnTo>
                      <a:lnTo>
                        <a:pt x="4" y="46"/>
                      </a:lnTo>
                      <a:lnTo>
                        <a:pt x="7" y="45"/>
                      </a:lnTo>
                      <a:lnTo>
                        <a:pt x="11" y="43"/>
                      </a:lnTo>
                      <a:lnTo>
                        <a:pt x="17" y="39"/>
                      </a:lnTo>
                      <a:lnTo>
                        <a:pt x="21" y="36"/>
                      </a:lnTo>
                      <a:lnTo>
                        <a:pt x="22" y="34"/>
                      </a:lnTo>
                      <a:lnTo>
                        <a:pt x="23" y="33"/>
                      </a:lnTo>
                      <a:lnTo>
                        <a:pt x="25" y="31"/>
                      </a:lnTo>
                      <a:lnTo>
                        <a:pt x="26" y="30"/>
                      </a:lnTo>
                      <a:lnTo>
                        <a:pt x="23" y="31"/>
                      </a:lnTo>
                      <a:lnTo>
                        <a:pt x="22" y="32"/>
                      </a:lnTo>
                      <a:lnTo>
                        <a:pt x="20" y="33"/>
                      </a:lnTo>
                      <a:lnTo>
                        <a:pt x="18" y="33"/>
                      </a:lnTo>
                      <a:lnTo>
                        <a:pt x="20" y="29"/>
                      </a:lnTo>
                      <a:lnTo>
                        <a:pt x="23" y="23"/>
                      </a:lnTo>
                      <a:lnTo>
                        <a:pt x="27" y="17"/>
                      </a:lnTo>
                      <a:lnTo>
                        <a:pt x="31" y="11"/>
                      </a:lnTo>
                      <a:lnTo>
                        <a:pt x="34" y="9"/>
                      </a:lnTo>
                      <a:lnTo>
                        <a:pt x="37" y="8"/>
                      </a:lnTo>
                      <a:lnTo>
                        <a:pt x="40" y="6"/>
                      </a:lnTo>
                      <a:lnTo>
                        <a:pt x="41" y="5"/>
                      </a:lnTo>
                      <a:lnTo>
                        <a:pt x="43" y="7"/>
                      </a:lnTo>
                      <a:lnTo>
                        <a:pt x="45" y="8"/>
                      </a:lnTo>
                      <a:lnTo>
                        <a:pt x="48" y="9"/>
                      </a:lnTo>
                      <a:lnTo>
                        <a:pt x="52" y="9"/>
                      </a:lnTo>
                      <a:lnTo>
                        <a:pt x="50" y="8"/>
                      </a:lnTo>
                      <a:lnTo>
                        <a:pt x="48" y="7"/>
                      </a:lnTo>
                      <a:lnTo>
                        <a:pt x="45" y="6"/>
                      </a:lnTo>
                      <a:lnTo>
                        <a:pt x="44" y="3"/>
                      </a:lnTo>
                      <a:lnTo>
                        <a:pt x="46" y="3"/>
                      </a:lnTo>
                      <a:lnTo>
                        <a:pt x="49" y="5"/>
                      </a:lnTo>
                      <a:lnTo>
                        <a:pt x="51" y="5"/>
                      </a:lnTo>
                      <a:lnTo>
                        <a:pt x="53" y="6"/>
                      </a:lnTo>
                      <a:lnTo>
                        <a:pt x="55" y="6"/>
                      </a:lnTo>
                      <a:lnTo>
                        <a:pt x="56" y="6"/>
                      </a:lnTo>
                      <a:lnTo>
                        <a:pt x="57" y="6"/>
                      </a:lnTo>
                      <a:lnTo>
                        <a:pt x="58" y="6"/>
                      </a:lnTo>
                      <a:lnTo>
                        <a:pt x="58" y="7"/>
                      </a:lnTo>
                      <a:lnTo>
                        <a:pt x="58" y="8"/>
                      </a:lnTo>
                      <a:lnTo>
                        <a:pt x="59" y="8"/>
                      </a:lnTo>
                      <a:lnTo>
                        <a:pt x="60" y="8"/>
                      </a:lnTo>
                      <a:lnTo>
                        <a:pt x="61" y="7"/>
                      </a:lnTo>
                      <a:lnTo>
                        <a:pt x="61" y="6"/>
                      </a:lnTo>
                      <a:lnTo>
                        <a:pt x="63" y="5"/>
                      </a:lnTo>
                      <a:lnTo>
                        <a:pt x="64" y="5"/>
                      </a:lnTo>
                      <a:lnTo>
                        <a:pt x="66" y="5"/>
                      </a:lnTo>
                      <a:lnTo>
                        <a:pt x="67" y="5"/>
                      </a:lnTo>
                      <a:lnTo>
                        <a:pt x="69" y="6"/>
                      </a:lnTo>
                      <a:lnTo>
                        <a:pt x="71" y="3"/>
                      </a:lnTo>
                      <a:lnTo>
                        <a:pt x="72" y="2"/>
                      </a:lnTo>
                      <a:lnTo>
                        <a:pt x="74" y="0"/>
                      </a:lnTo>
                      <a:lnTo>
                        <a:pt x="75" y="0"/>
                      </a:lnTo>
                      <a:lnTo>
                        <a:pt x="74" y="1"/>
                      </a:lnTo>
                      <a:lnTo>
                        <a:pt x="73" y="3"/>
                      </a:lnTo>
                      <a:lnTo>
                        <a:pt x="72" y="5"/>
                      </a:lnTo>
                      <a:lnTo>
                        <a:pt x="72" y="7"/>
                      </a:lnTo>
                      <a:lnTo>
                        <a:pt x="75" y="7"/>
                      </a:lnTo>
                      <a:lnTo>
                        <a:pt x="78" y="7"/>
                      </a:lnTo>
                      <a:lnTo>
                        <a:pt x="81" y="7"/>
                      </a:lnTo>
                      <a:lnTo>
                        <a:pt x="82" y="8"/>
                      </a:lnTo>
                      <a:lnTo>
                        <a:pt x="86" y="9"/>
                      </a:lnTo>
                      <a:lnTo>
                        <a:pt x="90" y="11"/>
                      </a:lnTo>
                      <a:lnTo>
                        <a:pt x="94" y="14"/>
                      </a:lnTo>
                      <a:lnTo>
                        <a:pt x="97" y="16"/>
                      </a:lnTo>
                      <a:lnTo>
                        <a:pt x="101" y="17"/>
                      </a:lnTo>
                      <a:lnTo>
                        <a:pt x="104" y="18"/>
                      </a:lnTo>
                      <a:lnTo>
                        <a:pt x="107" y="18"/>
                      </a:lnTo>
                      <a:lnTo>
                        <a:pt x="112" y="18"/>
                      </a:lnTo>
                      <a:lnTo>
                        <a:pt x="109" y="19"/>
                      </a:lnTo>
                      <a:lnTo>
                        <a:pt x="104" y="19"/>
                      </a:lnTo>
                      <a:lnTo>
                        <a:pt x="101" y="19"/>
                      </a:lnTo>
                      <a:lnTo>
                        <a:pt x="97" y="18"/>
                      </a:lnTo>
                      <a:lnTo>
                        <a:pt x="99" y="22"/>
                      </a:lnTo>
                      <a:lnTo>
                        <a:pt x="102" y="24"/>
                      </a:lnTo>
                      <a:lnTo>
                        <a:pt x="105" y="26"/>
                      </a:lnTo>
                      <a:lnTo>
                        <a:pt x="109" y="28"/>
                      </a:lnTo>
                      <a:lnTo>
                        <a:pt x="110" y="30"/>
                      </a:lnTo>
                      <a:lnTo>
                        <a:pt x="110" y="31"/>
                      </a:lnTo>
                      <a:lnTo>
                        <a:pt x="110" y="33"/>
                      </a:lnTo>
                      <a:lnTo>
                        <a:pt x="109" y="34"/>
                      </a:lnTo>
                      <a:lnTo>
                        <a:pt x="110" y="39"/>
                      </a:lnTo>
                      <a:lnTo>
                        <a:pt x="111" y="46"/>
                      </a:lnTo>
                      <a:lnTo>
                        <a:pt x="112" y="53"/>
                      </a:lnTo>
                      <a:lnTo>
                        <a:pt x="112" y="57"/>
                      </a:lnTo>
                      <a:lnTo>
                        <a:pt x="113" y="57"/>
                      </a:lnTo>
                      <a:lnTo>
                        <a:pt x="114" y="56"/>
                      </a:lnTo>
                      <a:lnTo>
                        <a:pt x="116" y="56"/>
                      </a:lnTo>
                      <a:lnTo>
                        <a:pt x="117" y="55"/>
                      </a:lnTo>
                      <a:lnTo>
                        <a:pt x="116" y="59"/>
                      </a:lnTo>
                      <a:lnTo>
                        <a:pt x="116" y="62"/>
                      </a:lnTo>
                      <a:lnTo>
                        <a:pt x="114" y="66"/>
                      </a:lnTo>
                      <a:lnTo>
                        <a:pt x="114" y="68"/>
                      </a:lnTo>
                      <a:lnTo>
                        <a:pt x="114" y="70"/>
                      </a:lnTo>
                      <a:lnTo>
                        <a:pt x="116" y="74"/>
                      </a:lnTo>
                      <a:lnTo>
                        <a:pt x="116" y="78"/>
                      </a:lnTo>
                      <a:lnTo>
                        <a:pt x="117" y="82"/>
                      </a:lnTo>
                      <a:lnTo>
                        <a:pt x="117" y="83"/>
                      </a:lnTo>
                      <a:lnTo>
                        <a:pt x="116" y="85"/>
                      </a:lnTo>
                      <a:lnTo>
                        <a:pt x="113" y="87"/>
                      </a:lnTo>
                      <a:lnTo>
                        <a:pt x="113" y="90"/>
                      </a:lnTo>
                      <a:lnTo>
                        <a:pt x="113" y="91"/>
                      </a:lnTo>
                      <a:lnTo>
                        <a:pt x="114" y="93"/>
                      </a:lnTo>
                      <a:lnTo>
                        <a:pt x="116" y="94"/>
                      </a:lnTo>
                      <a:lnTo>
                        <a:pt x="117" y="94"/>
                      </a:lnTo>
                      <a:lnTo>
                        <a:pt x="118" y="93"/>
                      </a:lnTo>
                      <a:lnTo>
                        <a:pt x="119" y="91"/>
                      </a:lnTo>
                      <a:lnTo>
                        <a:pt x="120" y="89"/>
                      </a:lnTo>
                      <a:lnTo>
                        <a:pt x="120" y="86"/>
                      </a:lnTo>
                      <a:lnTo>
                        <a:pt x="121" y="86"/>
                      </a:lnTo>
                      <a:lnTo>
                        <a:pt x="124" y="86"/>
                      </a:lnTo>
                      <a:lnTo>
                        <a:pt x="125" y="86"/>
                      </a:lnTo>
                      <a:lnTo>
                        <a:pt x="126" y="85"/>
                      </a:lnTo>
                      <a:lnTo>
                        <a:pt x="126" y="86"/>
                      </a:lnTo>
                      <a:lnTo>
                        <a:pt x="125" y="87"/>
                      </a:lnTo>
                      <a:lnTo>
                        <a:pt x="126" y="87"/>
                      </a:lnTo>
                      <a:close/>
                    </a:path>
                  </a:pathLst>
                </a:custGeom>
                <a:noFill/>
                <a:ln w="9525">
                  <a:solidFill>
                    <a:srgbClr val="004250"/>
                  </a:solidFill>
                  <a:round/>
                </a:ln>
              </p:spPr>
              <p:txBody>
                <a:bodyPr/>
                <a:lstStyle/>
                <a:p>
                  <a:endParaRPr lang="zh-CN" altLang="en-US" sz="100">
                    <a:solidFill>
                      <a:schemeClr val="tx1"/>
                    </a:solidFill>
                  </a:endParaRPr>
                </a:p>
              </p:txBody>
            </p:sp>
            <p:sp>
              <p:nvSpPr>
                <p:cNvPr id="387" name="Freeform 237"/>
                <p:cNvSpPr>
                  <a:spLocks noChangeAspect="1"/>
                </p:cNvSpPr>
                <p:nvPr/>
              </p:nvSpPr>
              <p:spPr bwMode="auto">
                <a:xfrm>
                  <a:off x="5155" y="2391"/>
                  <a:ext cx="24" cy="30"/>
                </a:xfrm>
                <a:custGeom>
                  <a:avLst/>
                  <a:gdLst>
                    <a:gd name="T0" fmla="*/ 0 w 51"/>
                    <a:gd name="T1" fmla="*/ 0 h 66"/>
                    <a:gd name="T2" fmla="*/ 0 w 51"/>
                    <a:gd name="T3" fmla="*/ 0 h 66"/>
                    <a:gd name="T4" fmla="*/ 0 w 51"/>
                    <a:gd name="T5" fmla="*/ 0 h 66"/>
                    <a:gd name="T6" fmla="*/ 0 w 51"/>
                    <a:gd name="T7" fmla="*/ 0 h 66"/>
                    <a:gd name="T8" fmla="*/ 0 w 51"/>
                    <a:gd name="T9" fmla="*/ 0 h 66"/>
                    <a:gd name="T10" fmla="*/ 0 w 51"/>
                    <a:gd name="T11" fmla="*/ 0 h 66"/>
                    <a:gd name="T12" fmla="*/ 0 w 51"/>
                    <a:gd name="T13" fmla="*/ 0 h 66"/>
                    <a:gd name="T14" fmla="*/ 0 w 51"/>
                    <a:gd name="T15" fmla="*/ 0 h 66"/>
                    <a:gd name="T16" fmla="*/ 0 w 51"/>
                    <a:gd name="T17" fmla="*/ 0 h 66"/>
                    <a:gd name="T18" fmla="*/ 0 w 51"/>
                    <a:gd name="T19" fmla="*/ 0 h 66"/>
                    <a:gd name="T20" fmla="*/ 0 w 51"/>
                    <a:gd name="T21" fmla="*/ 0 h 66"/>
                    <a:gd name="T22" fmla="*/ 0 w 51"/>
                    <a:gd name="T23" fmla="*/ 0 h 66"/>
                    <a:gd name="T24" fmla="*/ 0 w 51"/>
                    <a:gd name="T25" fmla="*/ 0 h 66"/>
                    <a:gd name="T26" fmla="*/ 0 w 51"/>
                    <a:gd name="T27" fmla="*/ 0 h 66"/>
                    <a:gd name="T28" fmla="*/ 0 w 51"/>
                    <a:gd name="T29" fmla="*/ 0 h 66"/>
                    <a:gd name="T30" fmla="*/ 0 w 51"/>
                    <a:gd name="T31" fmla="*/ 0 h 66"/>
                    <a:gd name="T32" fmla="*/ 0 w 51"/>
                    <a:gd name="T33" fmla="*/ 0 h 66"/>
                    <a:gd name="T34" fmla="*/ 0 w 51"/>
                    <a:gd name="T35" fmla="*/ 0 h 66"/>
                    <a:gd name="T36" fmla="*/ 0 w 51"/>
                    <a:gd name="T37" fmla="*/ 0 h 66"/>
                    <a:gd name="T38" fmla="*/ 0 w 51"/>
                    <a:gd name="T39" fmla="*/ 0 h 66"/>
                    <a:gd name="T40" fmla="*/ 0 w 51"/>
                    <a:gd name="T41" fmla="*/ 0 h 66"/>
                    <a:gd name="T42" fmla="*/ 0 w 51"/>
                    <a:gd name="T43" fmla="*/ 0 h 66"/>
                    <a:gd name="T44" fmla="*/ 0 w 51"/>
                    <a:gd name="T45" fmla="*/ 0 h 66"/>
                    <a:gd name="T46" fmla="*/ 0 w 51"/>
                    <a:gd name="T47" fmla="*/ 0 h 66"/>
                    <a:gd name="T48" fmla="*/ 0 w 51"/>
                    <a:gd name="T49" fmla="*/ 0 h 66"/>
                    <a:gd name="T50" fmla="*/ 0 w 51"/>
                    <a:gd name="T51" fmla="*/ 0 h 66"/>
                    <a:gd name="T52" fmla="*/ 0 w 51"/>
                    <a:gd name="T53" fmla="*/ 0 h 66"/>
                    <a:gd name="T54" fmla="*/ 0 w 51"/>
                    <a:gd name="T55" fmla="*/ 0 h 66"/>
                    <a:gd name="T56" fmla="*/ 0 w 51"/>
                    <a:gd name="T57" fmla="*/ 0 h 66"/>
                    <a:gd name="T58" fmla="*/ 0 w 51"/>
                    <a:gd name="T59" fmla="*/ 0 h 66"/>
                    <a:gd name="T60" fmla="*/ 0 w 51"/>
                    <a:gd name="T61" fmla="*/ 0 h 66"/>
                    <a:gd name="T62" fmla="*/ 0 w 51"/>
                    <a:gd name="T63" fmla="*/ 0 h 66"/>
                    <a:gd name="T64" fmla="*/ 0 w 51"/>
                    <a:gd name="T65" fmla="*/ 0 h 66"/>
                    <a:gd name="T66" fmla="*/ 0 w 51"/>
                    <a:gd name="T67" fmla="*/ 0 h 66"/>
                    <a:gd name="T68" fmla="*/ 0 w 51"/>
                    <a:gd name="T69" fmla="*/ 0 h 66"/>
                    <a:gd name="T70" fmla="*/ 0 w 51"/>
                    <a:gd name="T71" fmla="*/ 0 h 66"/>
                    <a:gd name="T72" fmla="*/ 0 w 51"/>
                    <a:gd name="T73" fmla="*/ 0 h 66"/>
                    <a:gd name="T74" fmla="*/ 0 w 51"/>
                    <a:gd name="T75" fmla="*/ 0 h 66"/>
                    <a:gd name="T76" fmla="*/ 0 w 51"/>
                    <a:gd name="T77" fmla="*/ 0 h 66"/>
                    <a:gd name="T78" fmla="*/ 0 w 51"/>
                    <a:gd name="T79" fmla="*/ 0 h 66"/>
                    <a:gd name="T80" fmla="*/ 0 w 51"/>
                    <a:gd name="T81" fmla="*/ 0 h 66"/>
                    <a:gd name="T82" fmla="*/ 0 w 51"/>
                    <a:gd name="T83" fmla="*/ 0 h 66"/>
                    <a:gd name="T84" fmla="*/ 0 w 51"/>
                    <a:gd name="T85" fmla="*/ 0 h 66"/>
                    <a:gd name="T86" fmla="*/ 0 w 51"/>
                    <a:gd name="T87" fmla="*/ 0 h 66"/>
                    <a:gd name="T88" fmla="*/ 0 w 51"/>
                    <a:gd name="T89" fmla="*/ 0 h 66"/>
                    <a:gd name="T90" fmla="*/ 0 w 51"/>
                    <a:gd name="T91" fmla="*/ 0 h 66"/>
                    <a:gd name="T92" fmla="*/ 0 w 51"/>
                    <a:gd name="T93" fmla="*/ 0 h 66"/>
                    <a:gd name="T94" fmla="*/ 0 w 51"/>
                    <a:gd name="T95" fmla="*/ 0 h 66"/>
                    <a:gd name="T96" fmla="*/ 0 w 51"/>
                    <a:gd name="T97" fmla="*/ 0 h 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66"/>
                    <a:gd name="T149" fmla="*/ 51 w 51"/>
                    <a:gd name="T150" fmla="*/ 66 h 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66">
                      <a:moveTo>
                        <a:pt x="17" y="0"/>
                      </a:moveTo>
                      <a:lnTo>
                        <a:pt x="20" y="0"/>
                      </a:lnTo>
                      <a:lnTo>
                        <a:pt x="24" y="1"/>
                      </a:lnTo>
                      <a:lnTo>
                        <a:pt x="27" y="1"/>
                      </a:lnTo>
                      <a:lnTo>
                        <a:pt x="32" y="2"/>
                      </a:lnTo>
                      <a:lnTo>
                        <a:pt x="36" y="2"/>
                      </a:lnTo>
                      <a:lnTo>
                        <a:pt x="42" y="2"/>
                      </a:lnTo>
                      <a:lnTo>
                        <a:pt x="47" y="2"/>
                      </a:lnTo>
                      <a:lnTo>
                        <a:pt x="51" y="2"/>
                      </a:lnTo>
                      <a:lnTo>
                        <a:pt x="51" y="7"/>
                      </a:lnTo>
                      <a:lnTo>
                        <a:pt x="51" y="11"/>
                      </a:lnTo>
                      <a:lnTo>
                        <a:pt x="50" y="16"/>
                      </a:lnTo>
                      <a:lnTo>
                        <a:pt x="49" y="18"/>
                      </a:lnTo>
                      <a:lnTo>
                        <a:pt x="48" y="23"/>
                      </a:lnTo>
                      <a:lnTo>
                        <a:pt x="46" y="28"/>
                      </a:lnTo>
                      <a:lnTo>
                        <a:pt x="43" y="35"/>
                      </a:lnTo>
                      <a:lnTo>
                        <a:pt x="42" y="40"/>
                      </a:lnTo>
                      <a:lnTo>
                        <a:pt x="47" y="40"/>
                      </a:lnTo>
                      <a:lnTo>
                        <a:pt x="49" y="41"/>
                      </a:lnTo>
                      <a:lnTo>
                        <a:pt x="49" y="43"/>
                      </a:lnTo>
                      <a:lnTo>
                        <a:pt x="46" y="49"/>
                      </a:lnTo>
                      <a:lnTo>
                        <a:pt x="49" y="50"/>
                      </a:lnTo>
                      <a:lnTo>
                        <a:pt x="50" y="51"/>
                      </a:lnTo>
                      <a:lnTo>
                        <a:pt x="50" y="53"/>
                      </a:lnTo>
                      <a:lnTo>
                        <a:pt x="49" y="55"/>
                      </a:lnTo>
                      <a:lnTo>
                        <a:pt x="46" y="57"/>
                      </a:lnTo>
                      <a:lnTo>
                        <a:pt x="44" y="59"/>
                      </a:lnTo>
                      <a:lnTo>
                        <a:pt x="42" y="62"/>
                      </a:lnTo>
                      <a:lnTo>
                        <a:pt x="40" y="63"/>
                      </a:lnTo>
                      <a:lnTo>
                        <a:pt x="36" y="65"/>
                      </a:lnTo>
                      <a:lnTo>
                        <a:pt x="34" y="65"/>
                      </a:lnTo>
                      <a:lnTo>
                        <a:pt x="32" y="66"/>
                      </a:lnTo>
                      <a:lnTo>
                        <a:pt x="29" y="65"/>
                      </a:lnTo>
                      <a:lnTo>
                        <a:pt x="28" y="64"/>
                      </a:lnTo>
                      <a:lnTo>
                        <a:pt x="26" y="63"/>
                      </a:lnTo>
                      <a:lnTo>
                        <a:pt x="25" y="63"/>
                      </a:lnTo>
                      <a:lnTo>
                        <a:pt x="23" y="62"/>
                      </a:lnTo>
                      <a:lnTo>
                        <a:pt x="21" y="61"/>
                      </a:lnTo>
                      <a:lnTo>
                        <a:pt x="20" y="61"/>
                      </a:lnTo>
                      <a:lnTo>
                        <a:pt x="18" y="59"/>
                      </a:lnTo>
                      <a:lnTo>
                        <a:pt x="16" y="58"/>
                      </a:lnTo>
                      <a:lnTo>
                        <a:pt x="9" y="53"/>
                      </a:lnTo>
                      <a:lnTo>
                        <a:pt x="3" y="46"/>
                      </a:lnTo>
                      <a:lnTo>
                        <a:pt x="0" y="40"/>
                      </a:lnTo>
                      <a:lnTo>
                        <a:pt x="1" y="34"/>
                      </a:lnTo>
                      <a:lnTo>
                        <a:pt x="5" y="27"/>
                      </a:lnTo>
                      <a:lnTo>
                        <a:pt x="11" y="18"/>
                      </a:lnTo>
                      <a:lnTo>
                        <a:pt x="16" y="8"/>
                      </a:lnTo>
                      <a:lnTo>
                        <a:pt x="17" y="0"/>
                      </a:lnTo>
                      <a:close/>
                    </a:path>
                  </a:pathLst>
                </a:custGeom>
                <a:noFill/>
                <a:ln w="9525">
                  <a:solidFill>
                    <a:srgbClr val="004250"/>
                  </a:solidFill>
                  <a:round/>
                </a:ln>
              </p:spPr>
              <p:txBody>
                <a:bodyPr/>
                <a:lstStyle/>
                <a:p>
                  <a:endParaRPr lang="zh-CN" altLang="en-US" sz="100">
                    <a:solidFill>
                      <a:schemeClr val="tx1"/>
                    </a:solidFill>
                  </a:endParaRPr>
                </a:p>
              </p:txBody>
            </p:sp>
            <p:sp>
              <p:nvSpPr>
                <p:cNvPr id="388" name="Freeform 238"/>
                <p:cNvSpPr>
                  <a:spLocks noChangeAspect="1"/>
                </p:cNvSpPr>
                <p:nvPr/>
              </p:nvSpPr>
              <p:spPr bwMode="auto">
                <a:xfrm>
                  <a:off x="5310" y="2386"/>
                  <a:ext cx="22" cy="44"/>
                </a:xfrm>
                <a:custGeom>
                  <a:avLst/>
                  <a:gdLst>
                    <a:gd name="T0" fmla="*/ 0 w 48"/>
                    <a:gd name="T1" fmla="*/ 0 h 96"/>
                    <a:gd name="T2" fmla="*/ 0 w 48"/>
                    <a:gd name="T3" fmla="*/ 0 h 96"/>
                    <a:gd name="T4" fmla="*/ 0 w 48"/>
                    <a:gd name="T5" fmla="*/ 0 h 96"/>
                    <a:gd name="T6" fmla="*/ 0 w 48"/>
                    <a:gd name="T7" fmla="*/ 0 h 96"/>
                    <a:gd name="T8" fmla="*/ 0 w 48"/>
                    <a:gd name="T9" fmla="*/ 0 h 96"/>
                    <a:gd name="T10" fmla="*/ 0 w 48"/>
                    <a:gd name="T11" fmla="*/ 0 h 96"/>
                    <a:gd name="T12" fmla="*/ 0 w 48"/>
                    <a:gd name="T13" fmla="*/ 0 h 96"/>
                    <a:gd name="T14" fmla="*/ 0 w 48"/>
                    <a:gd name="T15" fmla="*/ 0 h 96"/>
                    <a:gd name="T16" fmla="*/ 0 w 48"/>
                    <a:gd name="T17" fmla="*/ 0 h 96"/>
                    <a:gd name="T18" fmla="*/ 0 w 48"/>
                    <a:gd name="T19" fmla="*/ 0 h 96"/>
                    <a:gd name="T20" fmla="*/ 0 w 48"/>
                    <a:gd name="T21" fmla="*/ 0 h 96"/>
                    <a:gd name="T22" fmla="*/ 0 w 48"/>
                    <a:gd name="T23" fmla="*/ 0 h 96"/>
                    <a:gd name="T24" fmla="*/ 0 w 48"/>
                    <a:gd name="T25" fmla="*/ 0 h 96"/>
                    <a:gd name="T26" fmla="*/ 0 w 48"/>
                    <a:gd name="T27" fmla="*/ 0 h 96"/>
                    <a:gd name="T28" fmla="*/ 0 w 48"/>
                    <a:gd name="T29" fmla="*/ 0 h 96"/>
                    <a:gd name="T30" fmla="*/ 0 w 48"/>
                    <a:gd name="T31" fmla="*/ 0 h 96"/>
                    <a:gd name="T32" fmla="*/ 0 w 48"/>
                    <a:gd name="T33" fmla="*/ 0 h 96"/>
                    <a:gd name="T34" fmla="*/ 0 w 48"/>
                    <a:gd name="T35" fmla="*/ 0 h 96"/>
                    <a:gd name="T36" fmla="*/ 0 w 48"/>
                    <a:gd name="T37" fmla="*/ 0 h 96"/>
                    <a:gd name="T38" fmla="*/ 0 w 48"/>
                    <a:gd name="T39" fmla="*/ 0 h 96"/>
                    <a:gd name="T40" fmla="*/ 0 w 48"/>
                    <a:gd name="T41" fmla="*/ 0 h 96"/>
                    <a:gd name="T42" fmla="*/ 0 w 48"/>
                    <a:gd name="T43" fmla="*/ 0 h 96"/>
                    <a:gd name="T44" fmla="*/ 0 w 48"/>
                    <a:gd name="T45" fmla="*/ 0 h 96"/>
                    <a:gd name="T46" fmla="*/ 0 w 48"/>
                    <a:gd name="T47" fmla="*/ 0 h 96"/>
                    <a:gd name="T48" fmla="*/ 0 w 48"/>
                    <a:gd name="T49" fmla="*/ 0 h 96"/>
                    <a:gd name="T50" fmla="*/ 0 w 48"/>
                    <a:gd name="T51" fmla="*/ 0 h 96"/>
                    <a:gd name="T52" fmla="*/ 0 w 48"/>
                    <a:gd name="T53" fmla="*/ 0 h 96"/>
                    <a:gd name="T54" fmla="*/ 0 w 48"/>
                    <a:gd name="T55" fmla="*/ 0 h 96"/>
                    <a:gd name="T56" fmla="*/ 0 w 48"/>
                    <a:gd name="T57" fmla="*/ 0 h 96"/>
                    <a:gd name="T58" fmla="*/ 0 w 48"/>
                    <a:gd name="T59" fmla="*/ 0 h 96"/>
                    <a:gd name="T60" fmla="*/ 0 w 48"/>
                    <a:gd name="T61" fmla="*/ 0 h 96"/>
                    <a:gd name="T62" fmla="*/ 0 w 48"/>
                    <a:gd name="T63" fmla="*/ 0 h 96"/>
                    <a:gd name="T64" fmla="*/ 0 w 48"/>
                    <a:gd name="T65" fmla="*/ 0 h 96"/>
                    <a:gd name="T66" fmla="*/ 0 w 48"/>
                    <a:gd name="T67" fmla="*/ 0 h 96"/>
                    <a:gd name="T68" fmla="*/ 0 w 48"/>
                    <a:gd name="T69" fmla="*/ 0 h 96"/>
                    <a:gd name="T70" fmla="*/ 0 w 48"/>
                    <a:gd name="T71" fmla="*/ 0 h 96"/>
                    <a:gd name="T72" fmla="*/ 0 w 48"/>
                    <a:gd name="T73" fmla="*/ 0 h 96"/>
                    <a:gd name="T74" fmla="*/ 0 w 48"/>
                    <a:gd name="T75" fmla="*/ 0 h 96"/>
                    <a:gd name="T76" fmla="*/ 0 w 48"/>
                    <a:gd name="T77" fmla="*/ 0 h 96"/>
                    <a:gd name="T78" fmla="*/ 0 w 48"/>
                    <a:gd name="T79" fmla="*/ 0 h 96"/>
                    <a:gd name="T80" fmla="*/ 0 w 48"/>
                    <a:gd name="T81" fmla="*/ 0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96"/>
                    <a:gd name="T125" fmla="*/ 48 w 48"/>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96">
                      <a:moveTo>
                        <a:pt x="8" y="52"/>
                      </a:moveTo>
                      <a:lnTo>
                        <a:pt x="6" y="49"/>
                      </a:lnTo>
                      <a:lnTo>
                        <a:pt x="3" y="43"/>
                      </a:lnTo>
                      <a:lnTo>
                        <a:pt x="1" y="37"/>
                      </a:lnTo>
                      <a:lnTo>
                        <a:pt x="0" y="34"/>
                      </a:lnTo>
                      <a:lnTo>
                        <a:pt x="0" y="28"/>
                      </a:lnTo>
                      <a:lnTo>
                        <a:pt x="1" y="19"/>
                      </a:lnTo>
                      <a:lnTo>
                        <a:pt x="3" y="8"/>
                      </a:lnTo>
                      <a:lnTo>
                        <a:pt x="4" y="2"/>
                      </a:lnTo>
                      <a:lnTo>
                        <a:pt x="9" y="0"/>
                      </a:lnTo>
                      <a:lnTo>
                        <a:pt x="14" y="0"/>
                      </a:lnTo>
                      <a:lnTo>
                        <a:pt x="18" y="0"/>
                      </a:lnTo>
                      <a:lnTo>
                        <a:pt x="24" y="2"/>
                      </a:lnTo>
                      <a:lnTo>
                        <a:pt x="29" y="3"/>
                      </a:lnTo>
                      <a:lnTo>
                        <a:pt x="34" y="5"/>
                      </a:lnTo>
                      <a:lnTo>
                        <a:pt x="40" y="7"/>
                      </a:lnTo>
                      <a:lnTo>
                        <a:pt x="45" y="10"/>
                      </a:lnTo>
                      <a:lnTo>
                        <a:pt x="47" y="22"/>
                      </a:lnTo>
                      <a:lnTo>
                        <a:pt x="48" y="35"/>
                      </a:lnTo>
                      <a:lnTo>
                        <a:pt x="48" y="48"/>
                      </a:lnTo>
                      <a:lnTo>
                        <a:pt x="46" y="55"/>
                      </a:lnTo>
                      <a:lnTo>
                        <a:pt x="45" y="57"/>
                      </a:lnTo>
                      <a:lnTo>
                        <a:pt x="45" y="58"/>
                      </a:lnTo>
                      <a:lnTo>
                        <a:pt x="43" y="60"/>
                      </a:lnTo>
                      <a:lnTo>
                        <a:pt x="42" y="63"/>
                      </a:lnTo>
                      <a:lnTo>
                        <a:pt x="41" y="65"/>
                      </a:lnTo>
                      <a:lnTo>
                        <a:pt x="40" y="67"/>
                      </a:lnTo>
                      <a:lnTo>
                        <a:pt x="38" y="69"/>
                      </a:lnTo>
                      <a:lnTo>
                        <a:pt x="34" y="72"/>
                      </a:lnTo>
                      <a:lnTo>
                        <a:pt x="31" y="75"/>
                      </a:lnTo>
                      <a:lnTo>
                        <a:pt x="26" y="79"/>
                      </a:lnTo>
                      <a:lnTo>
                        <a:pt x="22" y="82"/>
                      </a:lnTo>
                      <a:lnTo>
                        <a:pt x="18" y="84"/>
                      </a:lnTo>
                      <a:lnTo>
                        <a:pt x="16" y="87"/>
                      </a:lnTo>
                      <a:lnTo>
                        <a:pt x="15" y="90"/>
                      </a:lnTo>
                      <a:lnTo>
                        <a:pt x="12" y="94"/>
                      </a:lnTo>
                      <a:lnTo>
                        <a:pt x="10" y="96"/>
                      </a:lnTo>
                      <a:lnTo>
                        <a:pt x="7" y="96"/>
                      </a:lnTo>
                      <a:lnTo>
                        <a:pt x="6" y="94"/>
                      </a:lnTo>
                      <a:lnTo>
                        <a:pt x="6" y="90"/>
                      </a:lnTo>
                      <a:lnTo>
                        <a:pt x="7" y="86"/>
                      </a:lnTo>
                      <a:lnTo>
                        <a:pt x="6" y="84"/>
                      </a:lnTo>
                      <a:lnTo>
                        <a:pt x="6" y="83"/>
                      </a:lnTo>
                      <a:lnTo>
                        <a:pt x="4" y="83"/>
                      </a:lnTo>
                      <a:lnTo>
                        <a:pt x="6" y="80"/>
                      </a:lnTo>
                      <a:lnTo>
                        <a:pt x="8" y="78"/>
                      </a:lnTo>
                      <a:lnTo>
                        <a:pt x="9" y="74"/>
                      </a:lnTo>
                      <a:lnTo>
                        <a:pt x="10" y="73"/>
                      </a:lnTo>
                      <a:lnTo>
                        <a:pt x="8" y="75"/>
                      </a:lnTo>
                      <a:lnTo>
                        <a:pt x="6" y="76"/>
                      </a:lnTo>
                      <a:lnTo>
                        <a:pt x="2" y="79"/>
                      </a:lnTo>
                      <a:lnTo>
                        <a:pt x="0" y="80"/>
                      </a:lnTo>
                      <a:lnTo>
                        <a:pt x="0" y="79"/>
                      </a:lnTo>
                      <a:lnTo>
                        <a:pt x="1" y="78"/>
                      </a:lnTo>
                      <a:lnTo>
                        <a:pt x="1" y="76"/>
                      </a:lnTo>
                      <a:lnTo>
                        <a:pt x="1" y="74"/>
                      </a:lnTo>
                      <a:lnTo>
                        <a:pt x="2" y="72"/>
                      </a:lnTo>
                      <a:lnTo>
                        <a:pt x="3" y="69"/>
                      </a:lnTo>
                      <a:lnTo>
                        <a:pt x="6" y="67"/>
                      </a:lnTo>
                      <a:lnTo>
                        <a:pt x="8" y="66"/>
                      </a:lnTo>
                      <a:lnTo>
                        <a:pt x="10" y="65"/>
                      </a:lnTo>
                      <a:lnTo>
                        <a:pt x="11" y="64"/>
                      </a:lnTo>
                      <a:lnTo>
                        <a:pt x="11" y="63"/>
                      </a:lnTo>
                      <a:lnTo>
                        <a:pt x="11" y="60"/>
                      </a:lnTo>
                      <a:lnTo>
                        <a:pt x="11" y="57"/>
                      </a:lnTo>
                      <a:lnTo>
                        <a:pt x="10" y="55"/>
                      </a:lnTo>
                      <a:lnTo>
                        <a:pt x="8" y="52"/>
                      </a:lnTo>
                      <a:lnTo>
                        <a:pt x="17" y="46"/>
                      </a:lnTo>
                      <a:lnTo>
                        <a:pt x="17" y="42"/>
                      </a:lnTo>
                      <a:lnTo>
                        <a:pt x="17" y="36"/>
                      </a:lnTo>
                      <a:lnTo>
                        <a:pt x="17" y="30"/>
                      </a:lnTo>
                      <a:lnTo>
                        <a:pt x="17" y="27"/>
                      </a:lnTo>
                      <a:lnTo>
                        <a:pt x="16" y="28"/>
                      </a:lnTo>
                      <a:lnTo>
                        <a:pt x="14" y="30"/>
                      </a:lnTo>
                      <a:lnTo>
                        <a:pt x="12" y="33"/>
                      </a:lnTo>
                      <a:lnTo>
                        <a:pt x="11" y="34"/>
                      </a:lnTo>
                      <a:lnTo>
                        <a:pt x="12" y="36"/>
                      </a:lnTo>
                      <a:lnTo>
                        <a:pt x="15" y="40"/>
                      </a:lnTo>
                      <a:lnTo>
                        <a:pt x="16" y="44"/>
                      </a:lnTo>
                      <a:lnTo>
                        <a:pt x="17" y="46"/>
                      </a:lnTo>
                      <a:lnTo>
                        <a:pt x="8" y="52"/>
                      </a:lnTo>
                      <a:close/>
                    </a:path>
                  </a:pathLst>
                </a:custGeom>
                <a:noFill/>
                <a:ln w="9525">
                  <a:solidFill>
                    <a:srgbClr val="004250"/>
                  </a:solidFill>
                  <a:round/>
                </a:ln>
              </p:spPr>
              <p:txBody>
                <a:bodyPr/>
                <a:lstStyle/>
                <a:p>
                  <a:endParaRPr lang="zh-CN" altLang="en-US" sz="100">
                    <a:solidFill>
                      <a:schemeClr val="tx1"/>
                    </a:solidFill>
                  </a:endParaRPr>
                </a:p>
              </p:txBody>
            </p:sp>
            <p:sp>
              <p:nvSpPr>
                <p:cNvPr id="389" name="Freeform 239"/>
                <p:cNvSpPr>
                  <a:spLocks noChangeAspect="1"/>
                </p:cNvSpPr>
                <p:nvPr/>
              </p:nvSpPr>
              <p:spPr bwMode="auto">
                <a:xfrm>
                  <a:off x="5215" y="2094"/>
                  <a:ext cx="78" cy="56"/>
                </a:xfrm>
                <a:custGeom>
                  <a:avLst/>
                  <a:gdLst>
                    <a:gd name="T0" fmla="*/ 0 w 174"/>
                    <a:gd name="T1" fmla="*/ 0 h 124"/>
                    <a:gd name="T2" fmla="*/ 0 w 174"/>
                    <a:gd name="T3" fmla="*/ 0 h 124"/>
                    <a:gd name="T4" fmla="*/ 0 w 174"/>
                    <a:gd name="T5" fmla="*/ 0 h 124"/>
                    <a:gd name="T6" fmla="*/ 0 w 174"/>
                    <a:gd name="T7" fmla="*/ 0 h 124"/>
                    <a:gd name="T8" fmla="*/ 0 w 174"/>
                    <a:gd name="T9" fmla="*/ 0 h 124"/>
                    <a:gd name="T10" fmla="*/ 0 w 174"/>
                    <a:gd name="T11" fmla="*/ 0 h 124"/>
                    <a:gd name="T12" fmla="*/ 0 w 174"/>
                    <a:gd name="T13" fmla="*/ 0 h 124"/>
                    <a:gd name="T14" fmla="*/ 0 w 174"/>
                    <a:gd name="T15" fmla="*/ 0 h 124"/>
                    <a:gd name="T16" fmla="*/ 0 w 174"/>
                    <a:gd name="T17" fmla="*/ 0 h 124"/>
                    <a:gd name="T18" fmla="*/ 0 w 174"/>
                    <a:gd name="T19" fmla="*/ 0 h 124"/>
                    <a:gd name="T20" fmla="*/ 0 w 174"/>
                    <a:gd name="T21" fmla="*/ 0 h 124"/>
                    <a:gd name="T22" fmla="*/ 0 w 174"/>
                    <a:gd name="T23" fmla="*/ 0 h 124"/>
                    <a:gd name="T24" fmla="*/ 0 w 174"/>
                    <a:gd name="T25" fmla="*/ 0 h 124"/>
                    <a:gd name="T26" fmla="*/ 0 w 174"/>
                    <a:gd name="T27" fmla="*/ 0 h 124"/>
                    <a:gd name="T28" fmla="*/ 0 w 174"/>
                    <a:gd name="T29" fmla="*/ 0 h 124"/>
                    <a:gd name="T30" fmla="*/ 0 w 174"/>
                    <a:gd name="T31" fmla="*/ 0 h 124"/>
                    <a:gd name="T32" fmla="*/ 0 w 174"/>
                    <a:gd name="T33" fmla="*/ 0 h 124"/>
                    <a:gd name="T34" fmla="*/ 0 w 174"/>
                    <a:gd name="T35" fmla="*/ 0 h 124"/>
                    <a:gd name="T36" fmla="*/ 0 w 174"/>
                    <a:gd name="T37" fmla="*/ 0 h 124"/>
                    <a:gd name="T38" fmla="*/ 0 w 174"/>
                    <a:gd name="T39" fmla="*/ 0 h 124"/>
                    <a:gd name="T40" fmla="*/ 0 w 174"/>
                    <a:gd name="T41" fmla="*/ 0 h 124"/>
                    <a:gd name="T42" fmla="*/ 0 w 174"/>
                    <a:gd name="T43" fmla="*/ 0 h 124"/>
                    <a:gd name="T44" fmla="*/ 0 w 174"/>
                    <a:gd name="T45" fmla="*/ 0 h 124"/>
                    <a:gd name="T46" fmla="*/ 0 w 174"/>
                    <a:gd name="T47" fmla="*/ 0 h 124"/>
                    <a:gd name="T48" fmla="*/ 0 w 174"/>
                    <a:gd name="T49" fmla="*/ 0 h 124"/>
                    <a:gd name="T50" fmla="*/ 0 w 174"/>
                    <a:gd name="T51" fmla="*/ 0 h 124"/>
                    <a:gd name="T52" fmla="*/ 0 w 174"/>
                    <a:gd name="T53" fmla="*/ 0 h 124"/>
                    <a:gd name="T54" fmla="*/ 0 w 174"/>
                    <a:gd name="T55" fmla="*/ 0 h 124"/>
                    <a:gd name="T56" fmla="*/ 0 w 174"/>
                    <a:gd name="T57" fmla="*/ 0 h 124"/>
                    <a:gd name="T58" fmla="*/ 0 w 174"/>
                    <a:gd name="T59" fmla="*/ 0 h 124"/>
                    <a:gd name="T60" fmla="*/ 0 w 174"/>
                    <a:gd name="T61" fmla="*/ 0 h 124"/>
                    <a:gd name="T62" fmla="*/ 0 w 174"/>
                    <a:gd name="T63" fmla="*/ 0 h 124"/>
                    <a:gd name="T64" fmla="*/ 0 w 174"/>
                    <a:gd name="T65" fmla="*/ 0 h 124"/>
                    <a:gd name="T66" fmla="*/ 0 w 174"/>
                    <a:gd name="T67" fmla="*/ 0 h 124"/>
                    <a:gd name="T68" fmla="*/ 0 w 174"/>
                    <a:gd name="T69" fmla="*/ 0 h 124"/>
                    <a:gd name="T70" fmla="*/ 0 w 174"/>
                    <a:gd name="T71" fmla="*/ 0 h 124"/>
                    <a:gd name="T72" fmla="*/ 0 w 174"/>
                    <a:gd name="T73" fmla="*/ 0 h 124"/>
                    <a:gd name="T74" fmla="*/ 0 w 174"/>
                    <a:gd name="T75" fmla="*/ 0 h 124"/>
                    <a:gd name="T76" fmla="*/ 0 w 174"/>
                    <a:gd name="T77" fmla="*/ 0 h 124"/>
                    <a:gd name="T78" fmla="*/ 0 w 174"/>
                    <a:gd name="T79" fmla="*/ 0 h 124"/>
                    <a:gd name="T80" fmla="*/ 0 w 174"/>
                    <a:gd name="T81" fmla="*/ 0 h 124"/>
                    <a:gd name="T82" fmla="*/ 0 w 174"/>
                    <a:gd name="T83" fmla="*/ 0 h 124"/>
                    <a:gd name="T84" fmla="*/ 0 w 174"/>
                    <a:gd name="T85" fmla="*/ 0 h 124"/>
                    <a:gd name="T86" fmla="*/ 0 w 174"/>
                    <a:gd name="T87" fmla="*/ 0 h 124"/>
                    <a:gd name="T88" fmla="*/ 0 w 174"/>
                    <a:gd name="T89" fmla="*/ 0 h 124"/>
                    <a:gd name="T90" fmla="*/ 0 w 174"/>
                    <a:gd name="T91" fmla="*/ 0 h 124"/>
                    <a:gd name="T92" fmla="*/ 0 w 174"/>
                    <a:gd name="T93" fmla="*/ 0 h 124"/>
                    <a:gd name="T94" fmla="*/ 0 w 174"/>
                    <a:gd name="T95" fmla="*/ 0 h 124"/>
                    <a:gd name="T96" fmla="*/ 0 w 174"/>
                    <a:gd name="T97" fmla="*/ 0 h 124"/>
                    <a:gd name="T98" fmla="*/ 0 w 174"/>
                    <a:gd name="T99" fmla="*/ 0 h 124"/>
                    <a:gd name="T100" fmla="*/ 0 w 174"/>
                    <a:gd name="T101" fmla="*/ 0 h 124"/>
                    <a:gd name="T102" fmla="*/ 0 w 174"/>
                    <a:gd name="T103" fmla="*/ 0 h 124"/>
                    <a:gd name="T104" fmla="*/ 0 w 174"/>
                    <a:gd name="T105" fmla="*/ 0 h 124"/>
                    <a:gd name="T106" fmla="*/ 0 w 174"/>
                    <a:gd name="T107" fmla="*/ 0 h 124"/>
                    <a:gd name="T108" fmla="*/ 0 w 174"/>
                    <a:gd name="T109" fmla="*/ 0 h 124"/>
                    <a:gd name="T110" fmla="*/ 0 w 174"/>
                    <a:gd name="T111" fmla="*/ 0 h 124"/>
                    <a:gd name="T112" fmla="*/ 0 w 174"/>
                    <a:gd name="T113" fmla="*/ 0 h 124"/>
                    <a:gd name="T114" fmla="*/ 0 w 174"/>
                    <a:gd name="T115" fmla="*/ 0 h 124"/>
                    <a:gd name="T116" fmla="*/ 0 w 174"/>
                    <a:gd name="T117" fmla="*/ 0 h 124"/>
                    <a:gd name="T118" fmla="*/ 0 w 174"/>
                    <a:gd name="T119" fmla="*/ 0 h 12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4"/>
                    <a:gd name="T181" fmla="*/ 0 h 124"/>
                    <a:gd name="T182" fmla="*/ 174 w 174"/>
                    <a:gd name="T183" fmla="*/ 124 h 12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4" h="124">
                      <a:moveTo>
                        <a:pt x="21" y="116"/>
                      </a:moveTo>
                      <a:lnTo>
                        <a:pt x="22" y="117"/>
                      </a:lnTo>
                      <a:lnTo>
                        <a:pt x="24" y="117"/>
                      </a:lnTo>
                      <a:lnTo>
                        <a:pt x="25" y="116"/>
                      </a:lnTo>
                      <a:lnTo>
                        <a:pt x="26" y="115"/>
                      </a:lnTo>
                      <a:lnTo>
                        <a:pt x="26" y="116"/>
                      </a:lnTo>
                      <a:lnTo>
                        <a:pt x="26" y="117"/>
                      </a:lnTo>
                      <a:lnTo>
                        <a:pt x="25" y="119"/>
                      </a:lnTo>
                      <a:lnTo>
                        <a:pt x="24" y="119"/>
                      </a:lnTo>
                      <a:lnTo>
                        <a:pt x="27" y="116"/>
                      </a:lnTo>
                      <a:lnTo>
                        <a:pt x="30" y="112"/>
                      </a:lnTo>
                      <a:lnTo>
                        <a:pt x="31" y="107"/>
                      </a:lnTo>
                      <a:lnTo>
                        <a:pt x="31" y="101"/>
                      </a:lnTo>
                      <a:lnTo>
                        <a:pt x="31" y="98"/>
                      </a:lnTo>
                      <a:lnTo>
                        <a:pt x="30" y="94"/>
                      </a:lnTo>
                      <a:lnTo>
                        <a:pt x="27" y="91"/>
                      </a:lnTo>
                      <a:lnTo>
                        <a:pt x="26" y="89"/>
                      </a:lnTo>
                      <a:lnTo>
                        <a:pt x="27" y="87"/>
                      </a:lnTo>
                      <a:lnTo>
                        <a:pt x="27" y="86"/>
                      </a:lnTo>
                      <a:lnTo>
                        <a:pt x="29" y="86"/>
                      </a:lnTo>
                      <a:lnTo>
                        <a:pt x="27" y="85"/>
                      </a:lnTo>
                      <a:lnTo>
                        <a:pt x="26" y="85"/>
                      </a:lnTo>
                      <a:lnTo>
                        <a:pt x="29" y="83"/>
                      </a:lnTo>
                      <a:lnTo>
                        <a:pt x="30" y="81"/>
                      </a:lnTo>
                      <a:lnTo>
                        <a:pt x="32" y="77"/>
                      </a:lnTo>
                      <a:lnTo>
                        <a:pt x="33" y="75"/>
                      </a:lnTo>
                      <a:lnTo>
                        <a:pt x="31" y="76"/>
                      </a:lnTo>
                      <a:lnTo>
                        <a:pt x="29" y="77"/>
                      </a:lnTo>
                      <a:lnTo>
                        <a:pt x="25" y="77"/>
                      </a:lnTo>
                      <a:lnTo>
                        <a:pt x="23" y="78"/>
                      </a:lnTo>
                      <a:lnTo>
                        <a:pt x="23" y="76"/>
                      </a:lnTo>
                      <a:lnTo>
                        <a:pt x="27" y="74"/>
                      </a:lnTo>
                      <a:lnTo>
                        <a:pt x="33" y="70"/>
                      </a:lnTo>
                      <a:lnTo>
                        <a:pt x="39" y="66"/>
                      </a:lnTo>
                      <a:lnTo>
                        <a:pt x="45" y="60"/>
                      </a:lnTo>
                      <a:lnTo>
                        <a:pt x="42" y="61"/>
                      </a:lnTo>
                      <a:lnTo>
                        <a:pt x="41" y="62"/>
                      </a:lnTo>
                      <a:lnTo>
                        <a:pt x="39" y="63"/>
                      </a:lnTo>
                      <a:lnTo>
                        <a:pt x="37" y="63"/>
                      </a:lnTo>
                      <a:lnTo>
                        <a:pt x="39" y="59"/>
                      </a:lnTo>
                      <a:lnTo>
                        <a:pt x="42" y="53"/>
                      </a:lnTo>
                      <a:lnTo>
                        <a:pt x="46" y="47"/>
                      </a:lnTo>
                      <a:lnTo>
                        <a:pt x="50" y="41"/>
                      </a:lnTo>
                      <a:lnTo>
                        <a:pt x="53" y="39"/>
                      </a:lnTo>
                      <a:lnTo>
                        <a:pt x="56" y="38"/>
                      </a:lnTo>
                      <a:lnTo>
                        <a:pt x="59" y="36"/>
                      </a:lnTo>
                      <a:lnTo>
                        <a:pt x="60" y="35"/>
                      </a:lnTo>
                      <a:lnTo>
                        <a:pt x="62" y="37"/>
                      </a:lnTo>
                      <a:lnTo>
                        <a:pt x="64" y="38"/>
                      </a:lnTo>
                      <a:lnTo>
                        <a:pt x="67" y="39"/>
                      </a:lnTo>
                      <a:lnTo>
                        <a:pt x="71" y="39"/>
                      </a:lnTo>
                      <a:lnTo>
                        <a:pt x="69" y="38"/>
                      </a:lnTo>
                      <a:lnTo>
                        <a:pt x="67" y="37"/>
                      </a:lnTo>
                      <a:lnTo>
                        <a:pt x="64" y="36"/>
                      </a:lnTo>
                      <a:lnTo>
                        <a:pt x="63" y="33"/>
                      </a:lnTo>
                      <a:lnTo>
                        <a:pt x="65" y="33"/>
                      </a:lnTo>
                      <a:lnTo>
                        <a:pt x="68" y="35"/>
                      </a:lnTo>
                      <a:lnTo>
                        <a:pt x="70" y="35"/>
                      </a:lnTo>
                      <a:lnTo>
                        <a:pt x="72" y="36"/>
                      </a:lnTo>
                      <a:lnTo>
                        <a:pt x="74" y="36"/>
                      </a:lnTo>
                      <a:lnTo>
                        <a:pt x="75" y="36"/>
                      </a:lnTo>
                      <a:lnTo>
                        <a:pt x="76" y="36"/>
                      </a:lnTo>
                      <a:lnTo>
                        <a:pt x="77" y="36"/>
                      </a:lnTo>
                      <a:lnTo>
                        <a:pt x="77" y="37"/>
                      </a:lnTo>
                      <a:lnTo>
                        <a:pt x="77" y="38"/>
                      </a:lnTo>
                      <a:lnTo>
                        <a:pt x="78" y="38"/>
                      </a:lnTo>
                      <a:lnTo>
                        <a:pt x="79" y="38"/>
                      </a:lnTo>
                      <a:lnTo>
                        <a:pt x="80" y="37"/>
                      </a:lnTo>
                      <a:lnTo>
                        <a:pt x="80" y="36"/>
                      </a:lnTo>
                      <a:lnTo>
                        <a:pt x="82" y="35"/>
                      </a:lnTo>
                      <a:lnTo>
                        <a:pt x="83" y="35"/>
                      </a:lnTo>
                      <a:lnTo>
                        <a:pt x="85" y="35"/>
                      </a:lnTo>
                      <a:lnTo>
                        <a:pt x="86" y="35"/>
                      </a:lnTo>
                      <a:lnTo>
                        <a:pt x="88" y="36"/>
                      </a:lnTo>
                      <a:lnTo>
                        <a:pt x="90" y="33"/>
                      </a:lnTo>
                      <a:lnTo>
                        <a:pt x="91" y="32"/>
                      </a:lnTo>
                      <a:lnTo>
                        <a:pt x="93" y="30"/>
                      </a:lnTo>
                      <a:lnTo>
                        <a:pt x="94" y="30"/>
                      </a:lnTo>
                      <a:lnTo>
                        <a:pt x="93" y="31"/>
                      </a:lnTo>
                      <a:lnTo>
                        <a:pt x="92" y="33"/>
                      </a:lnTo>
                      <a:lnTo>
                        <a:pt x="91" y="35"/>
                      </a:lnTo>
                      <a:lnTo>
                        <a:pt x="91" y="37"/>
                      </a:lnTo>
                      <a:lnTo>
                        <a:pt x="94" y="37"/>
                      </a:lnTo>
                      <a:lnTo>
                        <a:pt x="97" y="37"/>
                      </a:lnTo>
                      <a:lnTo>
                        <a:pt x="100" y="37"/>
                      </a:lnTo>
                      <a:lnTo>
                        <a:pt x="101" y="38"/>
                      </a:lnTo>
                      <a:lnTo>
                        <a:pt x="105" y="39"/>
                      </a:lnTo>
                      <a:lnTo>
                        <a:pt x="109" y="41"/>
                      </a:lnTo>
                      <a:lnTo>
                        <a:pt x="113" y="44"/>
                      </a:lnTo>
                      <a:lnTo>
                        <a:pt x="116" y="46"/>
                      </a:lnTo>
                      <a:lnTo>
                        <a:pt x="120" y="47"/>
                      </a:lnTo>
                      <a:lnTo>
                        <a:pt x="123" y="48"/>
                      </a:lnTo>
                      <a:lnTo>
                        <a:pt x="126" y="48"/>
                      </a:lnTo>
                      <a:lnTo>
                        <a:pt x="131" y="48"/>
                      </a:lnTo>
                      <a:lnTo>
                        <a:pt x="128" y="49"/>
                      </a:lnTo>
                      <a:lnTo>
                        <a:pt x="123" y="49"/>
                      </a:lnTo>
                      <a:lnTo>
                        <a:pt x="120" y="49"/>
                      </a:lnTo>
                      <a:lnTo>
                        <a:pt x="116" y="48"/>
                      </a:lnTo>
                      <a:lnTo>
                        <a:pt x="118" y="52"/>
                      </a:lnTo>
                      <a:lnTo>
                        <a:pt x="121" y="54"/>
                      </a:lnTo>
                      <a:lnTo>
                        <a:pt x="124" y="56"/>
                      </a:lnTo>
                      <a:lnTo>
                        <a:pt x="128" y="58"/>
                      </a:lnTo>
                      <a:lnTo>
                        <a:pt x="129" y="60"/>
                      </a:lnTo>
                      <a:lnTo>
                        <a:pt x="129" y="61"/>
                      </a:lnTo>
                      <a:lnTo>
                        <a:pt x="129" y="63"/>
                      </a:lnTo>
                      <a:lnTo>
                        <a:pt x="128" y="64"/>
                      </a:lnTo>
                      <a:lnTo>
                        <a:pt x="129" y="69"/>
                      </a:lnTo>
                      <a:lnTo>
                        <a:pt x="130" y="76"/>
                      </a:lnTo>
                      <a:lnTo>
                        <a:pt x="131" y="83"/>
                      </a:lnTo>
                      <a:lnTo>
                        <a:pt x="131" y="87"/>
                      </a:lnTo>
                      <a:lnTo>
                        <a:pt x="132" y="87"/>
                      </a:lnTo>
                      <a:lnTo>
                        <a:pt x="133" y="86"/>
                      </a:lnTo>
                      <a:lnTo>
                        <a:pt x="135" y="86"/>
                      </a:lnTo>
                      <a:lnTo>
                        <a:pt x="136" y="85"/>
                      </a:lnTo>
                      <a:lnTo>
                        <a:pt x="135" y="89"/>
                      </a:lnTo>
                      <a:lnTo>
                        <a:pt x="135" y="92"/>
                      </a:lnTo>
                      <a:lnTo>
                        <a:pt x="133" y="96"/>
                      </a:lnTo>
                      <a:lnTo>
                        <a:pt x="133" y="98"/>
                      </a:lnTo>
                      <a:lnTo>
                        <a:pt x="133" y="100"/>
                      </a:lnTo>
                      <a:lnTo>
                        <a:pt x="135" y="104"/>
                      </a:lnTo>
                      <a:lnTo>
                        <a:pt x="135" y="108"/>
                      </a:lnTo>
                      <a:lnTo>
                        <a:pt x="136" y="112"/>
                      </a:lnTo>
                      <a:lnTo>
                        <a:pt x="136" y="113"/>
                      </a:lnTo>
                      <a:lnTo>
                        <a:pt x="135" y="115"/>
                      </a:lnTo>
                      <a:lnTo>
                        <a:pt x="132" y="117"/>
                      </a:lnTo>
                      <a:lnTo>
                        <a:pt x="132" y="120"/>
                      </a:lnTo>
                      <a:lnTo>
                        <a:pt x="132" y="121"/>
                      </a:lnTo>
                      <a:lnTo>
                        <a:pt x="133" y="123"/>
                      </a:lnTo>
                      <a:lnTo>
                        <a:pt x="135" y="124"/>
                      </a:lnTo>
                      <a:lnTo>
                        <a:pt x="136" y="124"/>
                      </a:lnTo>
                      <a:lnTo>
                        <a:pt x="137" y="123"/>
                      </a:lnTo>
                      <a:lnTo>
                        <a:pt x="138" y="121"/>
                      </a:lnTo>
                      <a:lnTo>
                        <a:pt x="139" y="119"/>
                      </a:lnTo>
                      <a:lnTo>
                        <a:pt x="139" y="116"/>
                      </a:lnTo>
                      <a:lnTo>
                        <a:pt x="140" y="116"/>
                      </a:lnTo>
                      <a:lnTo>
                        <a:pt x="143" y="116"/>
                      </a:lnTo>
                      <a:lnTo>
                        <a:pt x="144" y="116"/>
                      </a:lnTo>
                      <a:lnTo>
                        <a:pt x="145" y="115"/>
                      </a:lnTo>
                      <a:lnTo>
                        <a:pt x="145" y="116"/>
                      </a:lnTo>
                      <a:lnTo>
                        <a:pt x="144" y="117"/>
                      </a:lnTo>
                      <a:lnTo>
                        <a:pt x="145" y="117"/>
                      </a:lnTo>
                      <a:lnTo>
                        <a:pt x="151" y="116"/>
                      </a:lnTo>
                      <a:lnTo>
                        <a:pt x="155" y="112"/>
                      </a:lnTo>
                      <a:lnTo>
                        <a:pt x="158" y="106"/>
                      </a:lnTo>
                      <a:lnTo>
                        <a:pt x="159" y="101"/>
                      </a:lnTo>
                      <a:lnTo>
                        <a:pt x="156" y="104"/>
                      </a:lnTo>
                      <a:lnTo>
                        <a:pt x="153" y="107"/>
                      </a:lnTo>
                      <a:lnTo>
                        <a:pt x="151" y="108"/>
                      </a:lnTo>
                      <a:lnTo>
                        <a:pt x="149" y="108"/>
                      </a:lnTo>
                      <a:lnTo>
                        <a:pt x="149" y="104"/>
                      </a:lnTo>
                      <a:lnTo>
                        <a:pt x="153" y="99"/>
                      </a:lnTo>
                      <a:lnTo>
                        <a:pt x="158" y="94"/>
                      </a:lnTo>
                      <a:lnTo>
                        <a:pt x="161" y="92"/>
                      </a:lnTo>
                      <a:lnTo>
                        <a:pt x="160" y="91"/>
                      </a:lnTo>
                      <a:lnTo>
                        <a:pt x="159" y="91"/>
                      </a:lnTo>
                      <a:lnTo>
                        <a:pt x="160" y="89"/>
                      </a:lnTo>
                      <a:lnTo>
                        <a:pt x="160" y="86"/>
                      </a:lnTo>
                      <a:lnTo>
                        <a:pt x="160" y="84"/>
                      </a:lnTo>
                      <a:lnTo>
                        <a:pt x="158" y="83"/>
                      </a:lnTo>
                      <a:lnTo>
                        <a:pt x="164" y="82"/>
                      </a:lnTo>
                      <a:lnTo>
                        <a:pt x="169" y="78"/>
                      </a:lnTo>
                      <a:lnTo>
                        <a:pt x="172" y="74"/>
                      </a:lnTo>
                      <a:lnTo>
                        <a:pt x="174" y="68"/>
                      </a:lnTo>
                      <a:lnTo>
                        <a:pt x="170" y="70"/>
                      </a:lnTo>
                      <a:lnTo>
                        <a:pt x="167" y="73"/>
                      </a:lnTo>
                      <a:lnTo>
                        <a:pt x="162" y="74"/>
                      </a:lnTo>
                      <a:lnTo>
                        <a:pt x="158" y="74"/>
                      </a:lnTo>
                      <a:lnTo>
                        <a:pt x="162" y="71"/>
                      </a:lnTo>
                      <a:lnTo>
                        <a:pt x="166" y="68"/>
                      </a:lnTo>
                      <a:lnTo>
                        <a:pt x="168" y="66"/>
                      </a:lnTo>
                      <a:lnTo>
                        <a:pt x="169" y="63"/>
                      </a:lnTo>
                      <a:lnTo>
                        <a:pt x="167" y="64"/>
                      </a:lnTo>
                      <a:lnTo>
                        <a:pt x="163" y="66"/>
                      </a:lnTo>
                      <a:lnTo>
                        <a:pt x="161" y="66"/>
                      </a:lnTo>
                      <a:lnTo>
                        <a:pt x="159" y="66"/>
                      </a:lnTo>
                      <a:lnTo>
                        <a:pt x="158" y="64"/>
                      </a:lnTo>
                      <a:lnTo>
                        <a:pt x="156" y="62"/>
                      </a:lnTo>
                      <a:lnTo>
                        <a:pt x="155" y="61"/>
                      </a:lnTo>
                      <a:lnTo>
                        <a:pt x="154" y="60"/>
                      </a:lnTo>
                      <a:lnTo>
                        <a:pt x="156" y="55"/>
                      </a:lnTo>
                      <a:lnTo>
                        <a:pt x="159" y="51"/>
                      </a:lnTo>
                      <a:lnTo>
                        <a:pt x="160" y="47"/>
                      </a:lnTo>
                      <a:lnTo>
                        <a:pt x="160" y="45"/>
                      </a:lnTo>
                      <a:lnTo>
                        <a:pt x="159" y="44"/>
                      </a:lnTo>
                      <a:lnTo>
                        <a:pt x="156" y="44"/>
                      </a:lnTo>
                      <a:lnTo>
                        <a:pt x="155" y="43"/>
                      </a:lnTo>
                      <a:lnTo>
                        <a:pt x="154" y="40"/>
                      </a:lnTo>
                      <a:lnTo>
                        <a:pt x="158" y="39"/>
                      </a:lnTo>
                      <a:lnTo>
                        <a:pt x="160" y="38"/>
                      </a:lnTo>
                      <a:lnTo>
                        <a:pt x="162" y="37"/>
                      </a:lnTo>
                      <a:lnTo>
                        <a:pt x="163" y="36"/>
                      </a:lnTo>
                      <a:lnTo>
                        <a:pt x="159" y="35"/>
                      </a:lnTo>
                      <a:lnTo>
                        <a:pt x="155" y="33"/>
                      </a:lnTo>
                      <a:lnTo>
                        <a:pt x="152" y="32"/>
                      </a:lnTo>
                      <a:lnTo>
                        <a:pt x="149" y="30"/>
                      </a:lnTo>
                      <a:lnTo>
                        <a:pt x="152" y="29"/>
                      </a:lnTo>
                      <a:lnTo>
                        <a:pt x="154" y="26"/>
                      </a:lnTo>
                      <a:lnTo>
                        <a:pt x="156" y="25"/>
                      </a:lnTo>
                      <a:lnTo>
                        <a:pt x="158" y="25"/>
                      </a:lnTo>
                      <a:lnTo>
                        <a:pt x="158" y="24"/>
                      </a:lnTo>
                      <a:lnTo>
                        <a:pt x="158" y="23"/>
                      </a:lnTo>
                      <a:lnTo>
                        <a:pt x="158" y="22"/>
                      </a:lnTo>
                      <a:lnTo>
                        <a:pt x="156" y="23"/>
                      </a:lnTo>
                      <a:lnTo>
                        <a:pt x="155" y="23"/>
                      </a:lnTo>
                      <a:lnTo>
                        <a:pt x="154" y="23"/>
                      </a:lnTo>
                      <a:lnTo>
                        <a:pt x="153" y="24"/>
                      </a:lnTo>
                      <a:lnTo>
                        <a:pt x="151" y="24"/>
                      </a:lnTo>
                      <a:lnTo>
                        <a:pt x="149" y="25"/>
                      </a:lnTo>
                      <a:lnTo>
                        <a:pt x="148" y="25"/>
                      </a:lnTo>
                      <a:lnTo>
                        <a:pt x="148" y="24"/>
                      </a:lnTo>
                      <a:lnTo>
                        <a:pt x="149" y="23"/>
                      </a:lnTo>
                      <a:lnTo>
                        <a:pt x="149" y="22"/>
                      </a:lnTo>
                      <a:lnTo>
                        <a:pt x="149" y="21"/>
                      </a:lnTo>
                      <a:lnTo>
                        <a:pt x="148" y="22"/>
                      </a:lnTo>
                      <a:lnTo>
                        <a:pt x="146" y="22"/>
                      </a:lnTo>
                      <a:lnTo>
                        <a:pt x="145" y="22"/>
                      </a:lnTo>
                      <a:lnTo>
                        <a:pt x="144" y="22"/>
                      </a:lnTo>
                      <a:lnTo>
                        <a:pt x="141" y="20"/>
                      </a:lnTo>
                      <a:lnTo>
                        <a:pt x="137" y="17"/>
                      </a:lnTo>
                      <a:lnTo>
                        <a:pt x="132" y="14"/>
                      </a:lnTo>
                      <a:lnTo>
                        <a:pt x="130" y="13"/>
                      </a:lnTo>
                      <a:lnTo>
                        <a:pt x="128" y="13"/>
                      </a:lnTo>
                      <a:lnTo>
                        <a:pt x="126" y="13"/>
                      </a:lnTo>
                      <a:lnTo>
                        <a:pt x="124" y="12"/>
                      </a:lnTo>
                      <a:lnTo>
                        <a:pt x="122" y="10"/>
                      </a:lnTo>
                      <a:lnTo>
                        <a:pt x="121" y="8"/>
                      </a:lnTo>
                      <a:lnTo>
                        <a:pt x="118" y="7"/>
                      </a:lnTo>
                      <a:lnTo>
                        <a:pt x="116" y="5"/>
                      </a:lnTo>
                      <a:lnTo>
                        <a:pt x="114" y="3"/>
                      </a:lnTo>
                      <a:lnTo>
                        <a:pt x="109" y="3"/>
                      </a:lnTo>
                      <a:lnTo>
                        <a:pt x="102" y="1"/>
                      </a:lnTo>
                      <a:lnTo>
                        <a:pt x="94" y="0"/>
                      </a:lnTo>
                      <a:lnTo>
                        <a:pt x="90" y="0"/>
                      </a:lnTo>
                      <a:lnTo>
                        <a:pt x="86" y="0"/>
                      </a:lnTo>
                      <a:lnTo>
                        <a:pt x="83" y="1"/>
                      </a:lnTo>
                      <a:lnTo>
                        <a:pt x="80" y="2"/>
                      </a:lnTo>
                      <a:lnTo>
                        <a:pt x="78" y="3"/>
                      </a:lnTo>
                      <a:lnTo>
                        <a:pt x="76" y="1"/>
                      </a:lnTo>
                      <a:lnTo>
                        <a:pt x="70" y="1"/>
                      </a:lnTo>
                      <a:lnTo>
                        <a:pt x="63" y="3"/>
                      </a:lnTo>
                      <a:lnTo>
                        <a:pt x="60" y="6"/>
                      </a:lnTo>
                      <a:lnTo>
                        <a:pt x="59" y="7"/>
                      </a:lnTo>
                      <a:lnTo>
                        <a:pt x="57" y="7"/>
                      </a:lnTo>
                      <a:lnTo>
                        <a:pt x="55" y="7"/>
                      </a:lnTo>
                      <a:lnTo>
                        <a:pt x="54" y="7"/>
                      </a:lnTo>
                      <a:lnTo>
                        <a:pt x="52" y="5"/>
                      </a:lnTo>
                      <a:lnTo>
                        <a:pt x="47" y="3"/>
                      </a:lnTo>
                      <a:lnTo>
                        <a:pt x="42" y="5"/>
                      </a:lnTo>
                      <a:lnTo>
                        <a:pt x="40" y="5"/>
                      </a:lnTo>
                      <a:lnTo>
                        <a:pt x="41" y="6"/>
                      </a:lnTo>
                      <a:lnTo>
                        <a:pt x="44" y="9"/>
                      </a:lnTo>
                      <a:lnTo>
                        <a:pt x="45" y="12"/>
                      </a:lnTo>
                      <a:lnTo>
                        <a:pt x="44" y="14"/>
                      </a:lnTo>
                      <a:lnTo>
                        <a:pt x="40" y="15"/>
                      </a:lnTo>
                      <a:lnTo>
                        <a:pt x="34" y="18"/>
                      </a:lnTo>
                      <a:lnTo>
                        <a:pt x="30" y="21"/>
                      </a:lnTo>
                      <a:lnTo>
                        <a:pt x="27" y="23"/>
                      </a:lnTo>
                      <a:lnTo>
                        <a:pt x="25" y="25"/>
                      </a:lnTo>
                      <a:lnTo>
                        <a:pt x="24" y="29"/>
                      </a:lnTo>
                      <a:lnTo>
                        <a:pt x="23" y="32"/>
                      </a:lnTo>
                      <a:lnTo>
                        <a:pt x="22" y="35"/>
                      </a:lnTo>
                      <a:lnTo>
                        <a:pt x="22" y="36"/>
                      </a:lnTo>
                      <a:lnTo>
                        <a:pt x="22" y="38"/>
                      </a:lnTo>
                      <a:lnTo>
                        <a:pt x="22" y="39"/>
                      </a:lnTo>
                      <a:lnTo>
                        <a:pt x="22" y="41"/>
                      </a:lnTo>
                      <a:lnTo>
                        <a:pt x="16" y="46"/>
                      </a:lnTo>
                      <a:lnTo>
                        <a:pt x="11" y="52"/>
                      </a:lnTo>
                      <a:lnTo>
                        <a:pt x="10" y="59"/>
                      </a:lnTo>
                      <a:lnTo>
                        <a:pt x="10" y="68"/>
                      </a:lnTo>
                      <a:lnTo>
                        <a:pt x="9" y="73"/>
                      </a:lnTo>
                      <a:lnTo>
                        <a:pt x="7" y="75"/>
                      </a:lnTo>
                      <a:lnTo>
                        <a:pt x="3" y="76"/>
                      </a:lnTo>
                      <a:lnTo>
                        <a:pt x="0" y="76"/>
                      </a:lnTo>
                      <a:lnTo>
                        <a:pt x="1" y="77"/>
                      </a:lnTo>
                      <a:lnTo>
                        <a:pt x="3" y="78"/>
                      </a:lnTo>
                      <a:lnTo>
                        <a:pt x="4" y="78"/>
                      </a:lnTo>
                      <a:lnTo>
                        <a:pt x="6" y="78"/>
                      </a:lnTo>
                      <a:lnTo>
                        <a:pt x="6" y="81"/>
                      </a:lnTo>
                      <a:lnTo>
                        <a:pt x="6" y="82"/>
                      </a:lnTo>
                      <a:lnTo>
                        <a:pt x="6" y="84"/>
                      </a:lnTo>
                      <a:lnTo>
                        <a:pt x="7" y="85"/>
                      </a:lnTo>
                      <a:lnTo>
                        <a:pt x="8" y="87"/>
                      </a:lnTo>
                      <a:lnTo>
                        <a:pt x="9" y="92"/>
                      </a:lnTo>
                      <a:lnTo>
                        <a:pt x="10" y="96"/>
                      </a:lnTo>
                      <a:lnTo>
                        <a:pt x="13" y="98"/>
                      </a:lnTo>
                      <a:lnTo>
                        <a:pt x="14" y="100"/>
                      </a:lnTo>
                      <a:lnTo>
                        <a:pt x="15" y="102"/>
                      </a:lnTo>
                      <a:lnTo>
                        <a:pt x="14" y="106"/>
                      </a:lnTo>
                      <a:lnTo>
                        <a:pt x="11" y="107"/>
                      </a:lnTo>
                      <a:lnTo>
                        <a:pt x="14" y="109"/>
                      </a:lnTo>
                      <a:lnTo>
                        <a:pt x="16" y="112"/>
                      </a:lnTo>
                      <a:lnTo>
                        <a:pt x="18" y="115"/>
                      </a:lnTo>
                      <a:lnTo>
                        <a:pt x="21" y="116"/>
                      </a:lnTo>
                      <a:close/>
                    </a:path>
                  </a:pathLst>
                </a:custGeom>
                <a:noFill/>
                <a:ln w="9525">
                  <a:solidFill>
                    <a:srgbClr val="004250"/>
                  </a:solidFill>
                  <a:round/>
                </a:ln>
              </p:spPr>
              <p:txBody>
                <a:bodyPr/>
                <a:lstStyle/>
                <a:p>
                  <a:endParaRPr lang="zh-CN" altLang="en-US" sz="100">
                    <a:solidFill>
                      <a:schemeClr val="tx1"/>
                    </a:solidFill>
                  </a:endParaRPr>
                </a:p>
              </p:txBody>
            </p:sp>
            <p:sp>
              <p:nvSpPr>
                <p:cNvPr id="390" name="Freeform 240"/>
                <p:cNvSpPr>
                  <a:spLocks noChangeAspect="1"/>
                </p:cNvSpPr>
                <p:nvPr/>
              </p:nvSpPr>
              <p:spPr bwMode="auto">
                <a:xfrm>
                  <a:off x="5224" y="2113"/>
                  <a:ext cx="9" cy="7"/>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5"/>
                    <a:gd name="T41" fmla="*/ 19 w 19"/>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5">
                      <a:moveTo>
                        <a:pt x="0" y="15"/>
                      </a:moveTo>
                      <a:lnTo>
                        <a:pt x="3" y="9"/>
                      </a:lnTo>
                      <a:lnTo>
                        <a:pt x="8" y="4"/>
                      </a:lnTo>
                      <a:lnTo>
                        <a:pt x="14" y="2"/>
                      </a:lnTo>
                      <a:lnTo>
                        <a:pt x="19" y="0"/>
                      </a:lnTo>
                      <a:lnTo>
                        <a:pt x="19" y="1"/>
                      </a:lnTo>
                      <a:lnTo>
                        <a:pt x="19" y="2"/>
                      </a:lnTo>
                      <a:lnTo>
                        <a:pt x="19" y="3"/>
                      </a:lnTo>
                      <a:lnTo>
                        <a:pt x="12" y="4"/>
                      </a:lnTo>
                      <a:lnTo>
                        <a:pt x="7" y="8"/>
                      </a:lnTo>
                      <a:lnTo>
                        <a:pt x="2" y="11"/>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391" name="Freeform 241"/>
                <p:cNvSpPr>
                  <a:spLocks noChangeAspect="1"/>
                </p:cNvSpPr>
                <p:nvPr/>
              </p:nvSpPr>
              <p:spPr bwMode="auto">
                <a:xfrm>
                  <a:off x="5240" y="2098"/>
                  <a:ext cx="9" cy="10"/>
                </a:xfrm>
                <a:custGeom>
                  <a:avLst/>
                  <a:gdLst>
                    <a:gd name="T0" fmla="*/ 0 w 21"/>
                    <a:gd name="T1" fmla="*/ 1 h 20"/>
                    <a:gd name="T2" fmla="*/ 0 w 21"/>
                    <a:gd name="T3" fmla="*/ 1 h 20"/>
                    <a:gd name="T4" fmla="*/ 0 w 21"/>
                    <a:gd name="T5" fmla="*/ 1 h 20"/>
                    <a:gd name="T6" fmla="*/ 0 w 21"/>
                    <a:gd name="T7" fmla="*/ 1 h 20"/>
                    <a:gd name="T8" fmla="*/ 0 w 21"/>
                    <a:gd name="T9" fmla="*/ 1 h 20"/>
                    <a:gd name="T10" fmla="*/ 0 w 21"/>
                    <a:gd name="T11" fmla="*/ 1 h 20"/>
                    <a:gd name="T12" fmla="*/ 0 w 21"/>
                    <a:gd name="T13" fmla="*/ 1 h 20"/>
                    <a:gd name="T14" fmla="*/ 0 w 21"/>
                    <a:gd name="T15" fmla="*/ 1 h 20"/>
                    <a:gd name="T16" fmla="*/ 0 w 21"/>
                    <a:gd name="T17" fmla="*/ 1 h 20"/>
                    <a:gd name="T18" fmla="*/ 0 w 21"/>
                    <a:gd name="T19" fmla="*/ 1 h 20"/>
                    <a:gd name="T20" fmla="*/ 0 w 21"/>
                    <a:gd name="T21" fmla="*/ 1 h 20"/>
                    <a:gd name="T22" fmla="*/ 0 w 21"/>
                    <a:gd name="T23" fmla="*/ 1 h 20"/>
                    <a:gd name="T24" fmla="*/ 0 w 21"/>
                    <a:gd name="T25" fmla="*/ 0 h 20"/>
                    <a:gd name="T26" fmla="*/ 0 w 21"/>
                    <a:gd name="T27" fmla="*/ 0 h 20"/>
                    <a:gd name="T28" fmla="*/ 0 w 21"/>
                    <a:gd name="T29" fmla="*/ 1 h 20"/>
                    <a:gd name="T30" fmla="*/ 0 w 21"/>
                    <a:gd name="T31" fmla="*/ 1 h 20"/>
                    <a:gd name="T32" fmla="*/ 0 w 21"/>
                    <a:gd name="T33" fmla="*/ 1 h 20"/>
                    <a:gd name="T34" fmla="*/ 0 w 21"/>
                    <a:gd name="T35" fmla="*/ 1 h 20"/>
                    <a:gd name="T36" fmla="*/ 0 w 21"/>
                    <a:gd name="T37" fmla="*/ 1 h 20"/>
                    <a:gd name="T38" fmla="*/ 0 w 21"/>
                    <a:gd name="T39" fmla="*/ 1 h 20"/>
                    <a:gd name="T40" fmla="*/ 0 w 21"/>
                    <a:gd name="T41" fmla="*/ 1 h 20"/>
                    <a:gd name="T42" fmla="*/ 0 w 21"/>
                    <a:gd name="T43" fmla="*/ 1 h 20"/>
                    <a:gd name="T44" fmla="*/ 0 w 21"/>
                    <a:gd name="T45" fmla="*/ 1 h 20"/>
                    <a:gd name="T46" fmla="*/ 0 w 21"/>
                    <a:gd name="T47" fmla="*/ 1 h 20"/>
                    <a:gd name="T48" fmla="*/ 0 w 21"/>
                    <a:gd name="T49" fmla="*/ 1 h 20"/>
                    <a:gd name="T50" fmla="*/ 0 w 21"/>
                    <a:gd name="T51" fmla="*/ 1 h 20"/>
                    <a:gd name="T52" fmla="*/ 0 w 21"/>
                    <a:gd name="T53" fmla="*/ 1 h 20"/>
                    <a:gd name="T54" fmla="*/ 0 w 21"/>
                    <a:gd name="T55" fmla="*/ 1 h 20"/>
                    <a:gd name="T56" fmla="*/ 0 w 21"/>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
                    <a:gd name="T88" fmla="*/ 0 h 20"/>
                    <a:gd name="T89" fmla="*/ 21 w 21"/>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 h="20">
                      <a:moveTo>
                        <a:pt x="5" y="12"/>
                      </a:moveTo>
                      <a:lnTo>
                        <a:pt x="5" y="11"/>
                      </a:lnTo>
                      <a:lnTo>
                        <a:pt x="4" y="10"/>
                      </a:lnTo>
                      <a:lnTo>
                        <a:pt x="2" y="9"/>
                      </a:lnTo>
                      <a:lnTo>
                        <a:pt x="0" y="9"/>
                      </a:lnTo>
                      <a:lnTo>
                        <a:pt x="2" y="8"/>
                      </a:lnTo>
                      <a:lnTo>
                        <a:pt x="5" y="8"/>
                      </a:lnTo>
                      <a:lnTo>
                        <a:pt x="7" y="6"/>
                      </a:lnTo>
                      <a:lnTo>
                        <a:pt x="9" y="6"/>
                      </a:lnTo>
                      <a:lnTo>
                        <a:pt x="9" y="4"/>
                      </a:lnTo>
                      <a:lnTo>
                        <a:pt x="8" y="3"/>
                      </a:lnTo>
                      <a:lnTo>
                        <a:pt x="7" y="1"/>
                      </a:lnTo>
                      <a:lnTo>
                        <a:pt x="6" y="0"/>
                      </a:lnTo>
                      <a:lnTo>
                        <a:pt x="9" y="0"/>
                      </a:lnTo>
                      <a:lnTo>
                        <a:pt x="12" y="1"/>
                      </a:lnTo>
                      <a:lnTo>
                        <a:pt x="15" y="3"/>
                      </a:lnTo>
                      <a:lnTo>
                        <a:pt x="16" y="5"/>
                      </a:lnTo>
                      <a:lnTo>
                        <a:pt x="17" y="9"/>
                      </a:lnTo>
                      <a:lnTo>
                        <a:pt x="19" y="12"/>
                      </a:lnTo>
                      <a:lnTo>
                        <a:pt x="20" y="17"/>
                      </a:lnTo>
                      <a:lnTo>
                        <a:pt x="21" y="20"/>
                      </a:lnTo>
                      <a:lnTo>
                        <a:pt x="19" y="19"/>
                      </a:lnTo>
                      <a:lnTo>
                        <a:pt x="15" y="17"/>
                      </a:lnTo>
                      <a:lnTo>
                        <a:pt x="13" y="16"/>
                      </a:lnTo>
                      <a:lnTo>
                        <a:pt x="10" y="14"/>
                      </a:lnTo>
                      <a:lnTo>
                        <a:pt x="9" y="13"/>
                      </a:lnTo>
                      <a:lnTo>
                        <a:pt x="7" y="13"/>
                      </a:lnTo>
                      <a:lnTo>
                        <a:pt x="6" y="13"/>
                      </a:lnTo>
                      <a:lnTo>
                        <a:pt x="5" y="12"/>
                      </a:lnTo>
                      <a:close/>
                    </a:path>
                  </a:pathLst>
                </a:custGeom>
                <a:noFill/>
                <a:ln w="9525">
                  <a:solidFill>
                    <a:srgbClr val="004250"/>
                  </a:solidFill>
                  <a:round/>
                </a:ln>
              </p:spPr>
              <p:txBody>
                <a:bodyPr/>
                <a:lstStyle/>
                <a:p>
                  <a:endParaRPr lang="zh-CN" altLang="en-US" sz="100">
                    <a:solidFill>
                      <a:schemeClr val="tx1"/>
                    </a:solidFill>
                  </a:endParaRPr>
                </a:p>
              </p:txBody>
            </p:sp>
            <p:sp>
              <p:nvSpPr>
                <p:cNvPr id="392" name="Freeform 242"/>
                <p:cNvSpPr>
                  <a:spLocks noChangeAspect="1"/>
                </p:cNvSpPr>
                <p:nvPr/>
              </p:nvSpPr>
              <p:spPr bwMode="auto">
                <a:xfrm>
                  <a:off x="5227" y="2105"/>
                  <a:ext cx="20" cy="8"/>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0 w 43"/>
                    <a:gd name="T15" fmla="*/ 0 h 20"/>
                    <a:gd name="T16" fmla="*/ 0 w 43"/>
                    <a:gd name="T17" fmla="*/ 0 h 20"/>
                    <a:gd name="T18" fmla="*/ 0 w 43"/>
                    <a:gd name="T19" fmla="*/ 0 h 20"/>
                    <a:gd name="T20" fmla="*/ 0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w 43"/>
                    <a:gd name="T39" fmla="*/ 0 h 20"/>
                    <a:gd name="T40" fmla="*/ 0 w 43"/>
                    <a:gd name="T41" fmla="*/ 0 h 20"/>
                    <a:gd name="T42" fmla="*/ 0 w 43"/>
                    <a:gd name="T43" fmla="*/ 0 h 20"/>
                    <a:gd name="T44" fmla="*/ 0 w 43"/>
                    <a:gd name="T45" fmla="*/ 0 h 20"/>
                    <a:gd name="T46" fmla="*/ 0 w 43"/>
                    <a:gd name="T47" fmla="*/ 0 h 20"/>
                    <a:gd name="T48" fmla="*/ 0 w 43"/>
                    <a:gd name="T49" fmla="*/ 0 h 20"/>
                    <a:gd name="T50" fmla="*/ 0 w 43"/>
                    <a:gd name="T51" fmla="*/ 0 h 20"/>
                    <a:gd name="T52" fmla="*/ 0 w 43"/>
                    <a:gd name="T53" fmla="*/ 0 h 20"/>
                    <a:gd name="T54" fmla="*/ 0 w 43"/>
                    <a:gd name="T55" fmla="*/ 0 h 20"/>
                    <a:gd name="T56" fmla="*/ 0 w 43"/>
                    <a:gd name="T57" fmla="*/ 0 h 20"/>
                    <a:gd name="T58" fmla="*/ 0 w 43"/>
                    <a:gd name="T59" fmla="*/ 0 h 20"/>
                    <a:gd name="T60" fmla="*/ 0 w 43"/>
                    <a:gd name="T61" fmla="*/ 0 h 20"/>
                    <a:gd name="T62" fmla="*/ 0 w 43"/>
                    <a:gd name="T63" fmla="*/ 0 h 20"/>
                    <a:gd name="T64" fmla="*/ 0 w 43"/>
                    <a:gd name="T65" fmla="*/ 0 h 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20"/>
                    <a:gd name="T101" fmla="*/ 43 w 43"/>
                    <a:gd name="T102" fmla="*/ 20 h 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20">
                      <a:moveTo>
                        <a:pt x="0" y="20"/>
                      </a:moveTo>
                      <a:lnTo>
                        <a:pt x="1" y="19"/>
                      </a:lnTo>
                      <a:lnTo>
                        <a:pt x="1" y="17"/>
                      </a:lnTo>
                      <a:lnTo>
                        <a:pt x="2" y="17"/>
                      </a:lnTo>
                      <a:lnTo>
                        <a:pt x="2" y="16"/>
                      </a:lnTo>
                      <a:lnTo>
                        <a:pt x="5" y="15"/>
                      </a:lnTo>
                      <a:lnTo>
                        <a:pt x="9" y="13"/>
                      </a:lnTo>
                      <a:lnTo>
                        <a:pt x="11" y="12"/>
                      </a:lnTo>
                      <a:lnTo>
                        <a:pt x="12" y="11"/>
                      </a:lnTo>
                      <a:lnTo>
                        <a:pt x="12" y="9"/>
                      </a:lnTo>
                      <a:lnTo>
                        <a:pt x="12" y="7"/>
                      </a:lnTo>
                      <a:lnTo>
                        <a:pt x="12" y="5"/>
                      </a:lnTo>
                      <a:lnTo>
                        <a:pt x="13" y="4"/>
                      </a:lnTo>
                      <a:lnTo>
                        <a:pt x="16" y="2"/>
                      </a:lnTo>
                      <a:lnTo>
                        <a:pt x="20" y="1"/>
                      </a:lnTo>
                      <a:lnTo>
                        <a:pt x="25" y="0"/>
                      </a:lnTo>
                      <a:lnTo>
                        <a:pt x="31" y="0"/>
                      </a:lnTo>
                      <a:lnTo>
                        <a:pt x="34" y="2"/>
                      </a:lnTo>
                      <a:lnTo>
                        <a:pt x="38" y="6"/>
                      </a:lnTo>
                      <a:lnTo>
                        <a:pt x="41" y="9"/>
                      </a:lnTo>
                      <a:lnTo>
                        <a:pt x="43" y="12"/>
                      </a:lnTo>
                      <a:lnTo>
                        <a:pt x="41" y="11"/>
                      </a:lnTo>
                      <a:lnTo>
                        <a:pt x="39" y="11"/>
                      </a:lnTo>
                      <a:lnTo>
                        <a:pt x="36" y="9"/>
                      </a:lnTo>
                      <a:lnTo>
                        <a:pt x="34" y="9"/>
                      </a:lnTo>
                      <a:lnTo>
                        <a:pt x="30" y="8"/>
                      </a:lnTo>
                      <a:lnTo>
                        <a:pt x="25" y="8"/>
                      </a:lnTo>
                      <a:lnTo>
                        <a:pt x="19" y="9"/>
                      </a:lnTo>
                      <a:lnTo>
                        <a:pt x="16" y="12"/>
                      </a:lnTo>
                      <a:lnTo>
                        <a:pt x="12" y="14"/>
                      </a:lnTo>
                      <a:lnTo>
                        <a:pt x="8" y="17"/>
                      </a:lnTo>
                      <a:lnTo>
                        <a:pt x="3" y="19"/>
                      </a:lnTo>
                      <a:lnTo>
                        <a:pt x="0" y="20"/>
                      </a:lnTo>
                      <a:close/>
                    </a:path>
                  </a:pathLst>
                </a:custGeom>
                <a:noFill/>
                <a:ln w="9525">
                  <a:solidFill>
                    <a:srgbClr val="004250"/>
                  </a:solidFill>
                  <a:round/>
                </a:ln>
              </p:spPr>
              <p:txBody>
                <a:bodyPr/>
                <a:lstStyle/>
                <a:p>
                  <a:endParaRPr lang="zh-CN" altLang="en-US" sz="100">
                    <a:solidFill>
                      <a:schemeClr val="tx1"/>
                    </a:solidFill>
                  </a:endParaRPr>
                </a:p>
              </p:txBody>
            </p:sp>
            <p:sp>
              <p:nvSpPr>
                <p:cNvPr id="393" name="Freeform 243"/>
                <p:cNvSpPr>
                  <a:spLocks noChangeAspect="1"/>
                </p:cNvSpPr>
                <p:nvPr/>
              </p:nvSpPr>
              <p:spPr bwMode="auto">
                <a:xfrm>
                  <a:off x="5241" y="2095"/>
                  <a:ext cx="30" cy="17"/>
                </a:xfrm>
                <a:custGeom>
                  <a:avLst/>
                  <a:gdLst>
                    <a:gd name="T0" fmla="*/ 0 w 66"/>
                    <a:gd name="T1" fmla="*/ 0 h 38"/>
                    <a:gd name="T2" fmla="*/ 0 w 66"/>
                    <a:gd name="T3" fmla="*/ 0 h 38"/>
                    <a:gd name="T4" fmla="*/ 0 w 66"/>
                    <a:gd name="T5" fmla="*/ 0 h 38"/>
                    <a:gd name="T6" fmla="*/ 0 w 66"/>
                    <a:gd name="T7" fmla="*/ 0 h 38"/>
                    <a:gd name="T8" fmla="*/ 0 w 66"/>
                    <a:gd name="T9" fmla="*/ 0 h 38"/>
                    <a:gd name="T10" fmla="*/ 0 w 66"/>
                    <a:gd name="T11" fmla="*/ 0 h 38"/>
                    <a:gd name="T12" fmla="*/ 0 w 66"/>
                    <a:gd name="T13" fmla="*/ 0 h 38"/>
                    <a:gd name="T14" fmla="*/ 0 w 66"/>
                    <a:gd name="T15" fmla="*/ 0 h 38"/>
                    <a:gd name="T16" fmla="*/ 0 w 66"/>
                    <a:gd name="T17" fmla="*/ 0 h 38"/>
                    <a:gd name="T18" fmla="*/ 0 w 66"/>
                    <a:gd name="T19" fmla="*/ 0 h 38"/>
                    <a:gd name="T20" fmla="*/ 0 w 66"/>
                    <a:gd name="T21" fmla="*/ 0 h 38"/>
                    <a:gd name="T22" fmla="*/ 0 w 66"/>
                    <a:gd name="T23" fmla="*/ 0 h 38"/>
                    <a:gd name="T24" fmla="*/ 0 w 66"/>
                    <a:gd name="T25" fmla="*/ 0 h 38"/>
                    <a:gd name="T26" fmla="*/ 0 w 66"/>
                    <a:gd name="T27" fmla="*/ 0 h 38"/>
                    <a:gd name="T28" fmla="*/ 0 w 66"/>
                    <a:gd name="T29" fmla="*/ 0 h 38"/>
                    <a:gd name="T30" fmla="*/ 0 w 66"/>
                    <a:gd name="T31" fmla="*/ 0 h 38"/>
                    <a:gd name="T32" fmla="*/ 0 w 66"/>
                    <a:gd name="T33" fmla="*/ 0 h 38"/>
                    <a:gd name="T34" fmla="*/ 0 w 66"/>
                    <a:gd name="T35" fmla="*/ 0 h 38"/>
                    <a:gd name="T36" fmla="*/ 0 w 66"/>
                    <a:gd name="T37" fmla="*/ 0 h 38"/>
                    <a:gd name="T38" fmla="*/ 0 w 66"/>
                    <a:gd name="T39" fmla="*/ 0 h 38"/>
                    <a:gd name="T40" fmla="*/ 0 w 66"/>
                    <a:gd name="T41" fmla="*/ 0 h 38"/>
                    <a:gd name="T42" fmla="*/ 0 w 66"/>
                    <a:gd name="T43" fmla="*/ 0 h 38"/>
                    <a:gd name="T44" fmla="*/ 0 w 66"/>
                    <a:gd name="T45" fmla="*/ 0 h 38"/>
                    <a:gd name="T46" fmla="*/ 0 w 66"/>
                    <a:gd name="T47" fmla="*/ 0 h 38"/>
                    <a:gd name="T48" fmla="*/ 0 w 66"/>
                    <a:gd name="T49" fmla="*/ 0 h 38"/>
                    <a:gd name="T50" fmla="*/ 0 w 66"/>
                    <a:gd name="T51" fmla="*/ 0 h 38"/>
                    <a:gd name="T52" fmla="*/ 0 w 66"/>
                    <a:gd name="T53" fmla="*/ 0 h 38"/>
                    <a:gd name="T54" fmla="*/ 0 w 66"/>
                    <a:gd name="T55" fmla="*/ 0 h 38"/>
                    <a:gd name="T56" fmla="*/ 0 w 66"/>
                    <a:gd name="T57" fmla="*/ 0 h 38"/>
                    <a:gd name="T58" fmla="*/ 0 w 66"/>
                    <a:gd name="T59" fmla="*/ 0 h 38"/>
                    <a:gd name="T60" fmla="*/ 0 w 66"/>
                    <a:gd name="T61" fmla="*/ 0 h 38"/>
                    <a:gd name="T62" fmla="*/ 0 w 66"/>
                    <a:gd name="T63" fmla="*/ 0 h 38"/>
                    <a:gd name="T64" fmla="*/ 0 w 66"/>
                    <a:gd name="T65" fmla="*/ 0 h 38"/>
                    <a:gd name="T66" fmla="*/ 0 w 66"/>
                    <a:gd name="T67" fmla="*/ 0 h 38"/>
                    <a:gd name="T68" fmla="*/ 0 w 66"/>
                    <a:gd name="T69" fmla="*/ 0 h 38"/>
                    <a:gd name="T70" fmla="*/ 0 w 66"/>
                    <a:gd name="T71" fmla="*/ 0 h 38"/>
                    <a:gd name="T72" fmla="*/ 0 w 66"/>
                    <a:gd name="T73" fmla="*/ 0 h 38"/>
                    <a:gd name="T74" fmla="*/ 0 w 66"/>
                    <a:gd name="T75" fmla="*/ 0 h 38"/>
                    <a:gd name="T76" fmla="*/ 0 w 66"/>
                    <a:gd name="T77" fmla="*/ 0 h 38"/>
                    <a:gd name="T78" fmla="*/ 0 w 66"/>
                    <a:gd name="T79" fmla="*/ 0 h 38"/>
                    <a:gd name="T80" fmla="*/ 0 w 66"/>
                    <a:gd name="T81" fmla="*/ 0 h 38"/>
                    <a:gd name="T82" fmla="*/ 0 w 66"/>
                    <a:gd name="T83" fmla="*/ 0 h 38"/>
                    <a:gd name="T84" fmla="*/ 0 w 66"/>
                    <a:gd name="T85" fmla="*/ 0 h 38"/>
                    <a:gd name="T86" fmla="*/ 0 w 66"/>
                    <a:gd name="T87" fmla="*/ 0 h 38"/>
                    <a:gd name="T88" fmla="*/ 0 w 66"/>
                    <a:gd name="T89" fmla="*/ 0 h 38"/>
                    <a:gd name="T90" fmla="*/ 0 w 66"/>
                    <a:gd name="T91" fmla="*/ 0 h 38"/>
                    <a:gd name="T92" fmla="*/ 0 w 66"/>
                    <a:gd name="T93" fmla="*/ 0 h 38"/>
                    <a:gd name="T94" fmla="*/ 0 w 66"/>
                    <a:gd name="T95" fmla="*/ 0 h 38"/>
                    <a:gd name="T96" fmla="*/ 0 w 66"/>
                    <a:gd name="T97" fmla="*/ 0 h 38"/>
                    <a:gd name="T98" fmla="*/ 0 w 66"/>
                    <a:gd name="T99" fmla="*/ 0 h 38"/>
                    <a:gd name="T100" fmla="*/ 0 w 66"/>
                    <a:gd name="T101" fmla="*/ 0 h 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6"/>
                    <a:gd name="T154" fmla="*/ 0 h 38"/>
                    <a:gd name="T155" fmla="*/ 66 w 66"/>
                    <a:gd name="T156" fmla="*/ 38 h 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6" h="38">
                      <a:moveTo>
                        <a:pt x="18" y="1"/>
                      </a:moveTo>
                      <a:lnTo>
                        <a:pt x="17" y="4"/>
                      </a:lnTo>
                      <a:lnTo>
                        <a:pt x="17" y="6"/>
                      </a:lnTo>
                      <a:lnTo>
                        <a:pt x="16" y="10"/>
                      </a:lnTo>
                      <a:lnTo>
                        <a:pt x="16" y="11"/>
                      </a:lnTo>
                      <a:lnTo>
                        <a:pt x="17" y="10"/>
                      </a:lnTo>
                      <a:lnTo>
                        <a:pt x="18" y="10"/>
                      </a:lnTo>
                      <a:lnTo>
                        <a:pt x="19" y="8"/>
                      </a:lnTo>
                      <a:lnTo>
                        <a:pt x="19" y="12"/>
                      </a:lnTo>
                      <a:lnTo>
                        <a:pt x="24" y="7"/>
                      </a:lnTo>
                      <a:lnTo>
                        <a:pt x="23" y="14"/>
                      </a:lnTo>
                      <a:lnTo>
                        <a:pt x="24" y="13"/>
                      </a:lnTo>
                      <a:lnTo>
                        <a:pt x="27" y="10"/>
                      </a:lnTo>
                      <a:lnTo>
                        <a:pt x="31" y="7"/>
                      </a:lnTo>
                      <a:lnTo>
                        <a:pt x="33" y="5"/>
                      </a:lnTo>
                      <a:lnTo>
                        <a:pt x="33" y="7"/>
                      </a:lnTo>
                      <a:lnTo>
                        <a:pt x="38" y="7"/>
                      </a:lnTo>
                      <a:lnTo>
                        <a:pt x="42" y="6"/>
                      </a:lnTo>
                      <a:lnTo>
                        <a:pt x="47" y="6"/>
                      </a:lnTo>
                      <a:lnTo>
                        <a:pt x="50" y="6"/>
                      </a:lnTo>
                      <a:lnTo>
                        <a:pt x="50" y="8"/>
                      </a:lnTo>
                      <a:lnTo>
                        <a:pt x="48" y="10"/>
                      </a:lnTo>
                      <a:lnTo>
                        <a:pt x="46" y="10"/>
                      </a:lnTo>
                      <a:lnTo>
                        <a:pt x="42" y="11"/>
                      </a:lnTo>
                      <a:lnTo>
                        <a:pt x="40" y="12"/>
                      </a:lnTo>
                      <a:lnTo>
                        <a:pt x="45" y="12"/>
                      </a:lnTo>
                      <a:lnTo>
                        <a:pt x="49" y="13"/>
                      </a:lnTo>
                      <a:lnTo>
                        <a:pt x="51" y="13"/>
                      </a:lnTo>
                      <a:lnTo>
                        <a:pt x="54" y="14"/>
                      </a:lnTo>
                      <a:lnTo>
                        <a:pt x="55" y="16"/>
                      </a:lnTo>
                      <a:lnTo>
                        <a:pt x="57" y="22"/>
                      </a:lnTo>
                      <a:lnTo>
                        <a:pt x="60" y="27"/>
                      </a:lnTo>
                      <a:lnTo>
                        <a:pt x="62" y="30"/>
                      </a:lnTo>
                      <a:lnTo>
                        <a:pt x="63" y="33"/>
                      </a:lnTo>
                      <a:lnTo>
                        <a:pt x="64" y="35"/>
                      </a:lnTo>
                      <a:lnTo>
                        <a:pt x="65" y="37"/>
                      </a:lnTo>
                      <a:lnTo>
                        <a:pt x="66" y="38"/>
                      </a:lnTo>
                      <a:lnTo>
                        <a:pt x="63" y="36"/>
                      </a:lnTo>
                      <a:lnTo>
                        <a:pt x="60" y="33"/>
                      </a:lnTo>
                      <a:lnTo>
                        <a:pt x="56" y="30"/>
                      </a:lnTo>
                      <a:lnTo>
                        <a:pt x="54" y="28"/>
                      </a:lnTo>
                      <a:lnTo>
                        <a:pt x="51" y="26"/>
                      </a:lnTo>
                      <a:lnTo>
                        <a:pt x="47" y="23"/>
                      </a:lnTo>
                      <a:lnTo>
                        <a:pt x="42" y="22"/>
                      </a:lnTo>
                      <a:lnTo>
                        <a:pt x="37" y="23"/>
                      </a:lnTo>
                      <a:lnTo>
                        <a:pt x="35" y="23"/>
                      </a:lnTo>
                      <a:lnTo>
                        <a:pt x="35" y="22"/>
                      </a:lnTo>
                      <a:lnTo>
                        <a:pt x="34" y="22"/>
                      </a:lnTo>
                      <a:lnTo>
                        <a:pt x="33" y="22"/>
                      </a:lnTo>
                      <a:lnTo>
                        <a:pt x="33" y="21"/>
                      </a:lnTo>
                      <a:lnTo>
                        <a:pt x="34" y="20"/>
                      </a:lnTo>
                      <a:lnTo>
                        <a:pt x="34" y="19"/>
                      </a:lnTo>
                      <a:lnTo>
                        <a:pt x="35" y="19"/>
                      </a:lnTo>
                      <a:lnTo>
                        <a:pt x="32" y="20"/>
                      </a:lnTo>
                      <a:lnTo>
                        <a:pt x="28" y="22"/>
                      </a:lnTo>
                      <a:lnTo>
                        <a:pt x="26" y="27"/>
                      </a:lnTo>
                      <a:lnTo>
                        <a:pt x="24" y="33"/>
                      </a:lnTo>
                      <a:lnTo>
                        <a:pt x="23" y="33"/>
                      </a:lnTo>
                      <a:lnTo>
                        <a:pt x="22" y="33"/>
                      </a:lnTo>
                      <a:lnTo>
                        <a:pt x="22" y="29"/>
                      </a:lnTo>
                      <a:lnTo>
                        <a:pt x="23" y="26"/>
                      </a:lnTo>
                      <a:lnTo>
                        <a:pt x="24" y="21"/>
                      </a:lnTo>
                      <a:lnTo>
                        <a:pt x="25" y="19"/>
                      </a:lnTo>
                      <a:lnTo>
                        <a:pt x="25" y="18"/>
                      </a:lnTo>
                      <a:lnTo>
                        <a:pt x="24" y="16"/>
                      </a:lnTo>
                      <a:lnTo>
                        <a:pt x="23" y="18"/>
                      </a:lnTo>
                      <a:lnTo>
                        <a:pt x="22" y="20"/>
                      </a:lnTo>
                      <a:lnTo>
                        <a:pt x="20" y="21"/>
                      </a:lnTo>
                      <a:lnTo>
                        <a:pt x="19" y="23"/>
                      </a:lnTo>
                      <a:lnTo>
                        <a:pt x="18" y="22"/>
                      </a:lnTo>
                      <a:lnTo>
                        <a:pt x="18" y="20"/>
                      </a:lnTo>
                      <a:lnTo>
                        <a:pt x="18" y="19"/>
                      </a:lnTo>
                      <a:lnTo>
                        <a:pt x="17" y="18"/>
                      </a:lnTo>
                      <a:lnTo>
                        <a:pt x="16" y="18"/>
                      </a:lnTo>
                      <a:lnTo>
                        <a:pt x="15" y="18"/>
                      </a:lnTo>
                      <a:lnTo>
                        <a:pt x="12" y="18"/>
                      </a:lnTo>
                      <a:lnTo>
                        <a:pt x="12" y="16"/>
                      </a:lnTo>
                      <a:lnTo>
                        <a:pt x="11" y="14"/>
                      </a:lnTo>
                      <a:lnTo>
                        <a:pt x="10" y="11"/>
                      </a:lnTo>
                      <a:lnTo>
                        <a:pt x="9" y="8"/>
                      </a:lnTo>
                      <a:lnTo>
                        <a:pt x="8" y="7"/>
                      </a:lnTo>
                      <a:lnTo>
                        <a:pt x="7" y="7"/>
                      </a:lnTo>
                      <a:lnTo>
                        <a:pt x="4" y="6"/>
                      </a:lnTo>
                      <a:lnTo>
                        <a:pt x="1" y="5"/>
                      </a:lnTo>
                      <a:lnTo>
                        <a:pt x="0" y="4"/>
                      </a:lnTo>
                      <a:lnTo>
                        <a:pt x="2" y="4"/>
                      </a:lnTo>
                      <a:lnTo>
                        <a:pt x="3" y="3"/>
                      </a:lnTo>
                      <a:lnTo>
                        <a:pt x="5" y="1"/>
                      </a:lnTo>
                      <a:lnTo>
                        <a:pt x="8" y="1"/>
                      </a:lnTo>
                      <a:lnTo>
                        <a:pt x="9" y="1"/>
                      </a:lnTo>
                      <a:lnTo>
                        <a:pt x="11" y="0"/>
                      </a:lnTo>
                      <a:lnTo>
                        <a:pt x="12" y="0"/>
                      </a:lnTo>
                      <a:lnTo>
                        <a:pt x="14" y="0"/>
                      </a:lnTo>
                      <a:lnTo>
                        <a:pt x="15" y="0"/>
                      </a:lnTo>
                      <a:lnTo>
                        <a:pt x="16" y="0"/>
                      </a:lnTo>
                      <a:lnTo>
                        <a:pt x="18" y="0"/>
                      </a:lnTo>
                      <a:lnTo>
                        <a:pt x="18" y="1"/>
                      </a:lnTo>
                      <a:close/>
                    </a:path>
                  </a:pathLst>
                </a:custGeom>
                <a:noFill/>
                <a:ln w="9525">
                  <a:solidFill>
                    <a:srgbClr val="004250"/>
                  </a:solidFill>
                  <a:round/>
                </a:ln>
              </p:spPr>
              <p:txBody>
                <a:bodyPr/>
                <a:lstStyle/>
                <a:p>
                  <a:endParaRPr lang="zh-CN" altLang="en-US" sz="100">
                    <a:solidFill>
                      <a:schemeClr val="tx1"/>
                    </a:solidFill>
                  </a:endParaRPr>
                </a:p>
              </p:txBody>
            </p:sp>
            <p:sp>
              <p:nvSpPr>
                <p:cNvPr id="394" name="Freeform 244"/>
                <p:cNvSpPr>
                  <a:spLocks noChangeAspect="1"/>
                </p:cNvSpPr>
                <p:nvPr/>
              </p:nvSpPr>
              <p:spPr bwMode="auto">
                <a:xfrm>
                  <a:off x="5241" y="2166"/>
                  <a:ext cx="26" cy="42"/>
                </a:xfrm>
                <a:custGeom>
                  <a:avLst/>
                  <a:gdLst>
                    <a:gd name="T0" fmla="*/ 0 w 57"/>
                    <a:gd name="T1" fmla="*/ 0 h 93"/>
                    <a:gd name="T2" fmla="*/ 0 w 57"/>
                    <a:gd name="T3" fmla="*/ 0 h 93"/>
                    <a:gd name="T4" fmla="*/ 0 w 57"/>
                    <a:gd name="T5" fmla="*/ 0 h 93"/>
                    <a:gd name="T6" fmla="*/ 0 w 57"/>
                    <a:gd name="T7" fmla="*/ 0 h 93"/>
                    <a:gd name="T8" fmla="*/ 0 w 57"/>
                    <a:gd name="T9" fmla="*/ 0 h 93"/>
                    <a:gd name="T10" fmla="*/ 0 w 57"/>
                    <a:gd name="T11" fmla="*/ 0 h 93"/>
                    <a:gd name="T12" fmla="*/ 0 w 57"/>
                    <a:gd name="T13" fmla="*/ 0 h 93"/>
                    <a:gd name="T14" fmla="*/ 0 w 57"/>
                    <a:gd name="T15" fmla="*/ 0 h 93"/>
                    <a:gd name="T16" fmla="*/ 0 w 57"/>
                    <a:gd name="T17" fmla="*/ 0 h 93"/>
                    <a:gd name="T18" fmla="*/ 0 w 57"/>
                    <a:gd name="T19" fmla="*/ 0 h 93"/>
                    <a:gd name="T20" fmla="*/ 0 w 57"/>
                    <a:gd name="T21" fmla="*/ 0 h 93"/>
                    <a:gd name="T22" fmla="*/ 0 w 57"/>
                    <a:gd name="T23" fmla="*/ 0 h 93"/>
                    <a:gd name="T24" fmla="*/ 0 w 57"/>
                    <a:gd name="T25" fmla="*/ 0 h 93"/>
                    <a:gd name="T26" fmla="*/ 0 w 57"/>
                    <a:gd name="T27" fmla="*/ 0 h 93"/>
                    <a:gd name="T28" fmla="*/ 0 w 57"/>
                    <a:gd name="T29" fmla="*/ 0 h 93"/>
                    <a:gd name="T30" fmla="*/ 0 w 57"/>
                    <a:gd name="T31" fmla="*/ 0 h 93"/>
                    <a:gd name="T32" fmla="*/ 0 w 57"/>
                    <a:gd name="T33" fmla="*/ 0 h 93"/>
                    <a:gd name="T34" fmla="*/ 0 w 57"/>
                    <a:gd name="T35" fmla="*/ 0 h 93"/>
                    <a:gd name="T36" fmla="*/ 0 w 57"/>
                    <a:gd name="T37" fmla="*/ 0 h 93"/>
                    <a:gd name="T38" fmla="*/ 0 w 57"/>
                    <a:gd name="T39" fmla="*/ 0 h 93"/>
                    <a:gd name="T40" fmla="*/ 0 w 57"/>
                    <a:gd name="T41" fmla="*/ 0 h 93"/>
                    <a:gd name="T42" fmla="*/ 0 w 57"/>
                    <a:gd name="T43" fmla="*/ 0 h 93"/>
                    <a:gd name="T44" fmla="*/ 0 w 57"/>
                    <a:gd name="T45" fmla="*/ 0 h 93"/>
                    <a:gd name="T46" fmla="*/ 0 w 57"/>
                    <a:gd name="T47" fmla="*/ 0 h 93"/>
                    <a:gd name="T48" fmla="*/ 0 w 57"/>
                    <a:gd name="T49" fmla="*/ 0 h 93"/>
                    <a:gd name="T50" fmla="*/ 0 w 57"/>
                    <a:gd name="T51" fmla="*/ 0 h 93"/>
                    <a:gd name="T52" fmla="*/ 0 w 57"/>
                    <a:gd name="T53" fmla="*/ 0 h 93"/>
                    <a:gd name="T54" fmla="*/ 0 w 57"/>
                    <a:gd name="T55" fmla="*/ 0 h 93"/>
                    <a:gd name="T56" fmla="*/ 0 w 57"/>
                    <a:gd name="T57" fmla="*/ 0 h 93"/>
                    <a:gd name="T58" fmla="*/ 0 w 57"/>
                    <a:gd name="T59" fmla="*/ 0 h 93"/>
                    <a:gd name="T60" fmla="*/ 0 w 57"/>
                    <a:gd name="T61" fmla="*/ 0 h 93"/>
                    <a:gd name="T62" fmla="*/ 0 w 57"/>
                    <a:gd name="T63" fmla="*/ 0 h 93"/>
                    <a:gd name="T64" fmla="*/ 0 w 57"/>
                    <a:gd name="T65" fmla="*/ 0 h 93"/>
                    <a:gd name="T66" fmla="*/ 0 w 57"/>
                    <a:gd name="T67" fmla="*/ 0 h 93"/>
                    <a:gd name="T68" fmla="*/ 0 w 57"/>
                    <a:gd name="T69" fmla="*/ 0 h 93"/>
                    <a:gd name="T70" fmla="*/ 0 w 57"/>
                    <a:gd name="T71" fmla="*/ 0 h 93"/>
                    <a:gd name="T72" fmla="*/ 0 w 57"/>
                    <a:gd name="T73" fmla="*/ 0 h 93"/>
                    <a:gd name="T74" fmla="*/ 0 w 57"/>
                    <a:gd name="T75" fmla="*/ 0 h 93"/>
                    <a:gd name="T76" fmla="*/ 0 w 57"/>
                    <a:gd name="T77" fmla="*/ 0 h 93"/>
                    <a:gd name="T78" fmla="*/ 0 w 57"/>
                    <a:gd name="T79" fmla="*/ 0 h 93"/>
                    <a:gd name="T80" fmla="*/ 0 w 57"/>
                    <a:gd name="T81" fmla="*/ 0 h 93"/>
                    <a:gd name="T82" fmla="*/ 0 w 57"/>
                    <a:gd name="T83" fmla="*/ 0 h 93"/>
                    <a:gd name="T84" fmla="*/ 0 w 57"/>
                    <a:gd name="T85" fmla="*/ 0 h 93"/>
                    <a:gd name="T86" fmla="*/ 0 w 57"/>
                    <a:gd name="T87" fmla="*/ 0 h 93"/>
                    <a:gd name="T88" fmla="*/ 0 w 57"/>
                    <a:gd name="T89" fmla="*/ 0 h 93"/>
                    <a:gd name="T90" fmla="*/ 0 w 57"/>
                    <a:gd name="T91" fmla="*/ 0 h 93"/>
                    <a:gd name="T92" fmla="*/ 0 w 57"/>
                    <a:gd name="T93" fmla="*/ 0 h 93"/>
                    <a:gd name="T94" fmla="*/ 0 w 57"/>
                    <a:gd name="T95" fmla="*/ 0 h 93"/>
                    <a:gd name="T96" fmla="*/ 0 w 57"/>
                    <a:gd name="T97" fmla="*/ 0 h 93"/>
                    <a:gd name="T98" fmla="*/ 0 w 57"/>
                    <a:gd name="T99" fmla="*/ 0 h 93"/>
                    <a:gd name="T100" fmla="*/ 0 w 57"/>
                    <a:gd name="T101" fmla="*/ 0 h 93"/>
                    <a:gd name="T102" fmla="*/ 0 w 57"/>
                    <a:gd name="T103" fmla="*/ 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93"/>
                    <a:gd name="T158" fmla="*/ 57 w 57"/>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93">
                      <a:moveTo>
                        <a:pt x="56" y="27"/>
                      </a:moveTo>
                      <a:lnTo>
                        <a:pt x="56" y="28"/>
                      </a:lnTo>
                      <a:lnTo>
                        <a:pt x="56" y="29"/>
                      </a:lnTo>
                      <a:lnTo>
                        <a:pt x="56" y="31"/>
                      </a:lnTo>
                      <a:lnTo>
                        <a:pt x="57" y="32"/>
                      </a:lnTo>
                      <a:lnTo>
                        <a:pt x="56" y="35"/>
                      </a:lnTo>
                      <a:lnTo>
                        <a:pt x="55" y="39"/>
                      </a:lnTo>
                      <a:lnTo>
                        <a:pt x="55" y="44"/>
                      </a:lnTo>
                      <a:lnTo>
                        <a:pt x="55" y="50"/>
                      </a:lnTo>
                      <a:lnTo>
                        <a:pt x="53" y="58"/>
                      </a:lnTo>
                      <a:lnTo>
                        <a:pt x="46" y="70"/>
                      </a:lnTo>
                      <a:lnTo>
                        <a:pt x="38" y="84"/>
                      </a:lnTo>
                      <a:lnTo>
                        <a:pt x="32" y="93"/>
                      </a:lnTo>
                      <a:lnTo>
                        <a:pt x="33" y="89"/>
                      </a:lnTo>
                      <a:lnTo>
                        <a:pt x="34" y="84"/>
                      </a:lnTo>
                      <a:lnTo>
                        <a:pt x="35" y="81"/>
                      </a:lnTo>
                      <a:lnTo>
                        <a:pt x="37" y="78"/>
                      </a:lnTo>
                      <a:lnTo>
                        <a:pt x="35" y="77"/>
                      </a:lnTo>
                      <a:lnTo>
                        <a:pt x="34" y="76"/>
                      </a:lnTo>
                      <a:lnTo>
                        <a:pt x="33" y="75"/>
                      </a:lnTo>
                      <a:lnTo>
                        <a:pt x="32" y="75"/>
                      </a:lnTo>
                      <a:lnTo>
                        <a:pt x="33" y="74"/>
                      </a:lnTo>
                      <a:lnTo>
                        <a:pt x="33" y="71"/>
                      </a:lnTo>
                      <a:lnTo>
                        <a:pt x="33" y="70"/>
                      </a:lnTo>
                      <a:lnTo>
                        <a:pt x="32" y="69"/>
                      </a:lnTo>
                      <a:lnTo>
                        <a:pt x="30" y="68"/>
                      </a:lnTo>
                      <a:lnTo>
                        <a:pt x="26" y="66"/>
                      </a:lnTo>
                      <a:lnTo>
                        <a:pt x="22" y="63"/>
                      </a:lnTo>
                      <a:lnTo>
                        <a:pt x="19" y="60"/>
                      </a:lnTo>
                      <a:lnTo>
                        <a:pt x="18" y="57"/>
                      </a:lnTo>
                      <a:lnTo>
                        <a:pt x="17" y="53"/>
                      </a:lnTo>
                      <a:lnTo>
                        <a:pt x="16" y="50"/>
                      </a:lnTo>
                      <a:lnTo>
                        <a:pt x="15" y="46"/>
                      </a:lnTo>
                      <a:lnTo>
                        <a:pt x="14" y="44"/>
                      </a:lnTo>
                      <a:lnTo>
                        <a:pt x="14" y="42"/>
                      </a:lnTo>
                      <a:lnTo>
                        <a:pt x="12" y="39"/>
                      </a:lnTo>
                      <a:lnTo>
                        <a:pt x="12" y="37"/>
                      </a:lnTo>
                      <a:lnTo>
                        <a:pt x="11" y="34"/>
                      </a:lnTo>
                      <a:lnTo>
                        <a:pt x="10" y="29"/>
                      </a:lnTo>
                      <a:lnTo>
                        <a:pt x="7" y="24"/>
                      </a:lnTo>
                      <a:lnTo>
                        <a:pt x="3" y="22"/>
                      </a:lnTo>
                      <a:lnTo>
                        <a:pt x="8" y="23"/>
                      </a:lnTo>
                      <a:lnTo>
                        <a:pt x="11" y="23"/>
                      </a:lnTo>
                      <a:lnTo>
                        <a:pt x="14" y="23"/>
                      </a:lnTo>
                      <a:lnTo>
                        <a:pt x="16" y="22"/>
                      </a:lnTo>
                      <a:lnTo>
                        <a:pt x="17" y="22"/>
                      </a:lnTo>
                      <a:lnTo>
                        <a:pt x="19" y="21"/>
                      </a:lnTo>
                      <a:lnTo>
                        <a:pt x="22" y="21"/>
                      </a:lnTo>
                      <a:lnTo>
                        <a:pt x="24" y="20"/>
                      </a:lnTo>
                      <a:lnTo>
                        <a:pt x="18" y="20"/>
                      </a:lnTo>
                      <a:lnTo>
                        <a:pt x="12" y="19"/>
                      </a:lnTo>
                      <a:lnTo>
                        <a:pt x="8" y="17"/>
                      </a:lnTo>
                      <a:lnTo>
                        <a:pt x="7" y="15"/>
                      </a:lnTo>
                      <a:lnTo>
                        <a:pt x="4" y="14"/>
                      </a:lnTo>
                      <a:lnTo>
                        <a:pt x="2" y="13"/>
                      </a:lnTo>
                      <a:lnTo>
                        <a:pt x="1" y="12"/>
                      </a:lnTo>
                      <a:lnTo>
                        <a:pt x="0" y="10"/>
                      </a:lnTo>
                      <a:lnTo>
                        <a:pt x="1" y="9"/>
                      </a:lnTo>
                      <a:lnTo>
                        <a:pt x="2" y="9"/>
                      </a:lnTo>
                      <a:lnTo>
                        <a:pt x="3" y="9"/>
                      </a:lnTo>
                      <a:lnTo>
                        <a:pt x="4" y="9"/>
                      </a:lnTo>
                      <a:lnTo>
                        <a:pt x="5" y="8"/>
                      </a:lnTo>
                      <a:lnTo>
                        <a:pt x="7" y="8"/>
                      </a:lnTo>
                      <a:lnTo>
                        <a:pt x="11" y="12"/>
                      </a:lnTo>
                      <a:lnTo>
                        <a:pt x="15" y="13"/>
                      </a:lnTo>
                      <a:lnTo>
                        <a:pt x="18" y="13"/>
                      </a:lnTo>
                      <a:lnTo>
                        <a:pt x="23" y="12"/>
                      </a:lnTo>
                      <a:lnTo>
                        <a:pt x="25" y="10"/>
                      </a:lnTo>
                      <a:lnTo>
                        <a:pt x="27" y="10"/>
                      </a:lnTo>
                      <a:lnTo>
                        <a:pt x="28" y="10"/>
                      </a:lnTo>
                      <a:lnTo>
                        <a:pt x="30" y="10"/>
                      </a:lnTo>
                      <a:lnTo>
                        <a:pt x="32" y="12"/>
                      </a:lnTo>
                      <a:lnTo>
                        <a:pt x="35" y="12"/>
                      </a:lnTo>
                      <a:lnTo>
                        <a:pt x="38" y="12"/>
                      </a:lnTo>
                      <a:lnTo>
                        <a:pt x="40" y="10"/>
                      </a:lnTo>
                      <a:lnTo>
                        <a:pt x="41" y="9"/>
                      </a:lnTo>
                      <a:lnTo>
                        <a:pt x="43" y="9"/>
                      </a:lnTo>
                      <a:lnTo>
                        <a:pt x="45" y="8"/>
                      </a:lnTo>
                      <a:lnTo>
                        <a:pt x="46" y="7"/>
                      </a:lnTo>
                      <a:lnTo>
                        <a:pt x="47" y="5"/>
                      </a:lnTo>
                      <a:lnTo>
                        <a:pt x="50" y="2"/>
                      </a:lnTo>
                      <a:lnTo>
                        <a:pt x="53" y="0"/>
                      </a:lnTo>
                      <a:lnTo>
                        <a:pt x="54" y="0"/>
                      </a:lnTo>
                      <a:lnTo>
                        <a:pt x="53" y="1"/>
                      </a:lnTo>
                      <a:lnTo>
                        <a:pt x="49" y="6"/>
                      </a:lnTo>
                      <a:lnTo>
                        <a:pt x="45" y="9"/>
                      </a:lnTo>
                      <a:lnTo>
                        <a:pt x="43" y="12"/>
                      </a:lnTo>
                      <a:lnTo>
                        <a:pt x="43" y="13"/>
                      </a:lnTo>
                      <a:lnTo>
                        <a:pt x="45" y="14"/>
                      </a:lnTo>
                      <a:lnTo>
                        <a:pt x="46" y="16"/>
                      </a:lnTo>
                      <a:lnTo>
                        <a:pt x="46" y="17"/>
                      </a:lnTo>
                      <a:lnTo>
                        <a:pt x="47" y="21"/>
                      </a:lnTo>
                      <a:lnTo>
                        <a:pt x="48" y="27"/>
                      </a:lnTo>
                      <a:lnTo>
                        <a:pt x="48" y="32"/>
                      </a:lnTo>
                      <a:lnTo>
                        <a:pt x="49" y="35"/>
                      </a:lnTo>
                      <a:lnTo>
                        <a:pt x="49" y="36"/>
                      </a:lnTo>
                      <a:lnTo>
                        <a:pt x="51" y="36"/>
                      </a:lnTo>
                      <a:lnTo>
                        <a:pt x="53" y="37"/>
                      </a:lnTo>
                      <a:lnTo>
                        <a:pt x="54" y="35"/>
                      </a:lnTo>
                      <a:lnTo>
                        <a:pt x="55" y="32"/>
                      </a:lnTo>
                      <a:lnTo>
                        <a:pt x="56" y="29"/>
                      </a:lnTo>
                      <a:lnTo>
                        <a:pt x="56" y="27"/>
                      </a:lnTo>
                      <a:close/>
                    </a:path>
                  </a:pathLst>
                </a:custGeom>
                <a:noFill/>
                <a:ln w="9525">
                  <a:solidFill>
                    <a:srgbClr val="004250"/>
                  </a:solidFill>
                  <a:round/>
                </a:ln>
              </p:spPr>
              <p:txBody>
                <a:bodyPr/>
                <a:lstStyle/>
                <a:p>
                  <a:endParaRPr lang="zh-CN" altLang="en-US" sz="100">
                    <a:solidFill>
                      <a:schemeClr val="tx1"/>
                    </a:solidFill>
                  </a:endParaRPr>
                </a:p>
              </p:txBody>
            </p:sp>
            <p:sp>
              <p:nvSpPr>
                <p:cNvPr id="395" name="Freeform 245"/>
                <p:cNvSpPr>
                  <a:spLocks noChangeAspect="1"/>
                </p:cNvSpPr>
                <p:nvPr/>
              </p:nvSpPr>
              <p:spPr bwMode="auto">
                <a:xfrm>
                  <a:off x="5169" y="2409"/>
                  <a:ext cx="9" cy="12"/>
                </a:xfrm>
                <a:custGeom>
                  <a:avLst/>
                  <a:gdLst>
                    <a:gd name="T0" fmla="*/ 0 w 21"/>
                    <a:gd name="T1" fmla="*/ 0 h 26"/>
                    <a:gd name="T2" fmla="*/ 0 w 21"/>
                    <a:gd name="T3" fmla="*/ 0 h 26"/>
                    <a:gd name="T4" fmla="*/ 0 w 21"/>
                    <a:gd name="T5" fmla="*/ 0 h 26"/>
                    <a:gd name="T6" fmla="*/ 0 w 21"/>
                    <a:gd name="T7" fmla="*/ 0 h 26"/>
                    <a:gd name="T8" fmla="*/ 0 w 21"/>
                    <a:gd name="T9" fmla="*/ 0 h 26"/>
                    <a:gd name="T10" fmla="*/ 0 w 21"/>
                    <a:gd name="T11" fmla="*/ 0 h 26"/>
                    <a:gd name="T12" fmla="*/ 0 w 21"/>
                    <a:gd name="T13" fmla="*/ 0 h 26"/>
                    <a:gd name="T14" fmla="*/ 0 w 21"/>
                    <a:gd name="T15" fmla="*/ 0 h 26"/>
                    <a:gd name="T16" fmla="*/ 0 w 21"/>
                    <a:gd name="T17" fmla="*/ 0 h 26"/>
                    <a:gd name="T18" fmla="*/ 0 w 21"/>
                    <a:gd name="T19" fmla="*/ 0 h 26"/>
                    <a:gd name="T20" fmla="*/ 0 w 21"/>
                    <a:gd name="T21" fmla="*/ 0 h 26"/>
                    <a:gd name="T22" fmla="*/ 0 w 21"/>
                    <a:gd name="T23" fmla="*/ 0 h 26"/>
                    <a:gd name="T24" fmla="*/ 0 w 21"/>
                    <a:gd name="T25" fmla="*/ 0 h 26"/>
                    <a:gd name="T26" fmla="*/ 0 w 21"/>
                    <a:gd name="T27" fmla="*/ 0 h 26"/>
                    <a:gd name="T28" fmla="*/ 0 w 21"/>
                    <a:gd name="T29" fmla="*/ 0 h 26"/>
                    <a:gd name="T30" fmla="*/ 0 w 21"/>
                    <a:gd name="T31" fmla="*/ 0 h 26"/>
                    <a:gd name="T32" fmla="*/ 0 w 21"/>
                    <a:gd name="T33" fmla="*/ 0 h 26"/>
                    <a:gd name="T34" fmla="*/ 0 w 21"/>
                    <a:gd name="T35" fmla="*/ 0 h 26"/>
                    <a:gd name="T36" fmla="*/ 0 w 21"/>
                    <a:gd name="T37" fmla="*/ 0 h 26"/>
                    <a:gd name="T38" fmla="*/ 0 w 21"/>
                    <a:gd name="T39" fmla="*/ 0 h 26"/>
                    <a:gd name="T40" fmla="*/ 0 w 21"/>
                    <a:gd name="T41" fmla="*/ 0 h 26"/>
                    <a:gd name="T42" fmla="*/ 0 w 21"/>
                    <a:gd name="T43" fmla="*/ 0 h 26"/>
                    <a:gd name="T44" fmla="*/ 0 w 21"/>
                    <a:gd name="T45" fmla="*/ 0 h 26"/>
                    <a:gd name="T46" fmla="*/ 0 w 21"/>
                    <a:gd name="T47" fmla="*/ 0 h 26"/>
                    <a:gd name="T48" fmla="*/ 0 w 21"/>
                    <a:gd name="T49" fmla="*/ 0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6"/>
                    <a:gd name="T77" fmla="*/ 21 w 21"/>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6">
                      <a:moveTo>
                        <a:pt x="0" y="25"/>
                      </a:moveTo>
                      <a:lnTo>
                        <a:pt x="3" y="26"/>
                      </a:lnTo>
                      <a:lnTo>
                        <a:pt x="5" y="25"/>
                      </a:lnTo>
                      <a:lnTo>
                        <a:pt x="7" y="25"/>
                      </a:lnTo>
                      <a:lnTo>
                        <a:pt x="11" y="23"/>
                      </a:lnTo>
                      <a:lnTo>
                        <a:pt x="13" y="22"/>
                      </a:lnTo>
                      <a:lnTo>
                        <a:pt x="15" y="19"/>
                      </a:lnTo>
                      <a:lnTo>
                        <a:pt x="17" y="17"/>
                      </a:lnTo>
                      <a:lnTo>
                        <a:pt x="20" y="15"/>
                      </a:lnTo>
                      <a:lnTo>
                        <a:pt x="21" y="13"/>
                      </a:lnTo>
                      <a:lnTo>
                        <a:pt x="21" y="11"/>
                      </a:lnTo>
                      <a:lnTo>
                        <a:pt x="20" y="10"/>
                      </a:lnTo>
                      <a:lnTo>
                        <a:pt x="17" y="9"/>
                      </a:lnTo>
                      <a:lnTo>
                        <a:pt x="20" y="3"/>
                      </a:lnTo>
                      <a:lnTo>
                        <a:pt x="20" y="1"/>
                      </a:lnTo>
                      <a:lnTo>
                        <a:pt x="18" y="0"/>
                      </a:lnTo>
                      <a:lnTo>
                        <a:pt x="13" y="0"/>
                      </a:lnTo>
                      <a:lnTo>
                        <a:pt x="12" y="3"/>
                      </a:lnTo>
                      <a:lnTo>
                        <a:pt x="11" y="8"/>
                      </a:lnTo>
                      <a:lnTo>
                        <a:pt x="10" y="10"/>
                      </a:lnTo>
                      <a:lnTo>
                        <a:pt x="8" y="13"/>
                      </a:lnTo>
                      <a:lnTo>
                        <a:pt x="6" y="15"/>
                      </a:lnTo>
                      <a:lnTo>
                        <a:pt x="4" y="18"/>
                      </a:lnTo>
                      <a:lnTo>
                        <a:pt x="2" y="23"/>
                      </a:lnTo>
                      <a:lnTo>
                        <a:pt x="0" y="25"/>
                      </a:lnTo>
                      <a:close/>
                    </a:path>
                  </a:pathLst>
                </a:custGeom>
                <a:noFill/>
                <a:ln w="9525">
                  <a:solidFill>
                    <a:srgbClr val="004250"/>
                  </a:solidFill>
                  <a:round/>
                </a:ln>
              </p:spPr>
              <p:txBody>
                <a:bodyPr/>
                <a:lstStyle/>
                <a:p>
                  <a:endParaRPr lang="zh-CN" altLang="en-US" sz="100">
                    <a:solidFill>
                      <a:schemeClr val="tx1"/>
                    </a:solidFill>
                  </a:endParaRPr>
                </a:p>
              </p:txBody>
            </p:sp>
            <p:sp>
              <p:nvSpPr>
                <p:cNvPr id="396" name="Freeform 246"/>
                <p:cNvSpPr>
                  <a:spLocks noChangeAspect="1"/>
                </p:cNvSpPr>
                <p:nvPr/>
              </p:nvSpPr>
              <p:spPr bwMode="auto">
                <a:xfrm>
                  <a:off x="5163" y="2407"/>
                  <a:ext cx="6" cy="12"/>
                </a:xfrm>
                <a:custGeom>
                  <a:avLst/>
                  <a:gdLst>
                    <a:gd name="T0" fmla="*/ 0 w 13"/>
                    <a:gd name="T1" fmla="*/ 0 h 26"/>
                    <a:gd name="T2" fmla="*/ 0 w 13"/>
                    <a:gd name="T3" fmla="*/ 0 h 26"/>
                    <a:gd name="T4" fmla="*/ 0 w 13"/>
                    <a:gd name="T5" fmla="*/ 0 h 26"/>
                    <a:gd name="T6" fmla="*/ 0 w 13"/>
                    <a:gd name="T7" fmla="*/ 0 h 26"/>
                    <a:gd name="T8" fmla="*/ 0 w 13"/>
                    <a:gd name="T9" fmla="*/ 0 h 26"/>
                    <a:gd name="T10" fmla="*/ 0 w 13"/>
                    <a:gd name="T11" fmla="*/ 0 h 26"/>
                    <a:gd name="T12" fmla="*/ 0 w 13"/>
                    <a:gd name="T13" fmla="*/ 0 h 26"/>
                    <a:gd name="T14" fmla="*/ 0 w 13"/>
                    <a:gd name="T15" fmla="*/ 0 h 26"/>
                    <a:gd name="T16" fmla="*/ 0 w 13"/>
                    <a:gd name="T17" fmla="*/ 0 h 26"/>
                    <a:gd name="T18" fmla="*/ 0 w 13"/>
                    <a:gd name="T19" fmla="*/ 0 h 26"/>
                    <a:gd name="T20" fmla="*/ 0 w 13"/>
                    <a:gd name="T21" fmla="*/ 0 h 26"/>
                    <a:gd name="T22" fmla="*/ 0 w 13"/>
                    <a:gd name="T23" fmla="*/ 0 h 26"/>
                    <a:gd name="T24" fmla="*/ 0 w 13"/>
                    <a:gd name="T25" fmla="*/ 0 h 26"/>
                    <a:gd name="T26" fmla="*/ 0 w 13"/>
                    <a:gd name="T27" fmla="*/ 0 h 26"/>
                    <a:gd name="T28" fmla="*/ 0 w 13"/>
                    <a:gd name="T29" fmla="*/ 0 h 26"/>
                    <a:gd name="T30" fmla="*/ 0 w 13"/>
                    <a:gd name="T31" fmla="*/ 0 h 26"/>
                    <a:gd name="T32" fmla="*/ 0 w 13"/>
                    <a:gd name="T33" fmla="*/ 0 h 26"/>
                    <a:gd name="T34" fmla="*/ 0 w 13"/>
                    <a:gd name="T35" fmla="*/ 0 h 26"/>
                    <a:gd name="T36" fmla="*/ 0 w 13"/>
                    <a:gd name="T37" fmla="*/ 0 h 26"/>
                    <a:gd name="T38" fmla="*/ 0 w 13"/>
                    <a:gd name="T39" fmla="*/ 0 h 26"/>
                    <a:gd name="T40" fmla="*/ 0 w 13"/>
                    <a:gd name="T41" fmla="*/ 0 h 26"/>
                    <a:gd name="T42" fmla="*/ 0 w 13"/>
                    <a:gd name="T43" fmla="*/ 0 h 26"/>
                    <a:gd name="T44" fmla="*/ 0 w 13"/>
                    <a:gd name="T45" fmla="*/ 0 h 26"/>
                    <a:gd name="T46" fmla="*/ 0 w 13"/>
                    <a:gd name="T47" fmla="*/ 0 h 26"/>
                    <a:gd name="T48" fmla="*/ 0 w 13"/>
                    <a:gd name="T49" fmla="*/ 0 h 26"/>
                    <a:gd name="T50" fmla="*/ 0 w 13"/>
                    <a:gd name="T51" fmla="*/ 0 h 26"/>
                    <a:gd name="T52" fmla="*/ 0 w 13"/>
                    <a:gd name="T53" fmla="*/ 0 h 26"/>
                    <a:gd name="T54" fmla="*/ 0 w 13"/>
                    <a:gd name="T55" fmla="*/ 0 h 26"/>
                    <a:gd name="T56" fmla="*/ 0 w 13"/>
                    <a:gd name="T57" fmla="*/ 0 h 26"/>
                    <a:gd name="T58" fmla="*/ 0 w 13"/>
                    <a:gd name="T59" fmla="*/ 0 h 26"/>
                    <a:gd name="T60" fmla="*/ 0 w 13"/>
                    <a:gd name="T61" fmla="*/ 0 h 26"/>
                    <a:gd name="T62" fmla="*/ 0 w 13"/>
                    <a:gd name="T63" fmla="*/ 0 h 26"/>
                    <a:gd name="T64" fmla="*/ 0 w 13"/>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
                    <a:gd name="T100" fmla="*/ 0 h 26"/>
                    <a:gd name="T101" fmla="*/ 13 w 13"/>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 h="26">
                      <a:moveTo>
                        <a:pt x="13" y="12"/>
                      </a:moveTo>
                      <a:lnTo>
                        <a:pt x="12" y="13"/>
                      </a:lnTo>
                      <a:lnTo>
                        <a:pt x="11" y="12"/>
                      </a:lnTo>
                      <a:lnTo>
                        <a:pt x="10" y="11"/>
                      </a:lnTo>
                      <a:lnTo>
                        <a:pt x="10" y="9"/>
                      </a:lnTo>
                      <a:lnTo>
                        <a:pt x="10" y="6"/>
                      </a:lnTo>
                      <a:lnTo>
                        <a:pt x="10" y="4"/>
                      </a:lnTo>
                      <a:lnTo>
                        <a:pt x="10" y="3"/>
                      </a:lnTo>
                      <a:lnTo>
                        <a:pt x="9" y="2"/>
                      </a:lnTo>
                      <a:lnTo>
                        <a:pt x="8" y="0"/>
                      </a:lnTo>
                      <a:lnTo>
                        <a:pt x="5" y="0"/>
                      </a:lnTo>
                      <a:lnTo>
                        <a:pt x="3" y="0"/>
                      </a:lnTo>
                      <a:lnTo>
                        <a:pt x="2" y="0"/>
                      </a:lnTo>
                      <a:lnTo>
                        <a:pt x="2" y="2"/>
                      </a:lnTo>
                      <a:lnTo>
                        <a:pt x="1" y="4"/>
                      </a:lnTo>
                      <a:lnTo>
                        <a:pt x="0" y="5"/>
                      </a:lnTo>
                      <a:lnTo>
                        <a:pt x="0" y="7"/>
                      </a:lnTo>
                      <a:lnTo>
                        <a:pt x="1" y="9"/>
                      </a:lnTo>
                      <a:lnTo>
                        <a:pt x="1" y="12"/>
                      </a:lnTo>
                      <a:lnTo>
                        <a:pt x="2" y="14"/>
                      </a:lnTo>
                      <a:lnTo>
                        <a:pt x="2" y="17"/>
                      </a:lnTo>
                      <a:lnTo>
                        <a:pt x="2" y="19"/>
                      </a:lnTo>
                      <a:lnTo>
                        <a:pt x="3" y="21"/>
                      </a:lnTo>
                      <a:lnTo>
                        <a:pt x="2" y="22"/>
                      </a:lnTo>
                      <a:lnTo>
                        <a:pt x="0" y="22"/>
                      </a:lnTo>
                      <a:lnTo>
                        <a:pt x="2" y="23"/>
                      </a:lnTo>
                      <a:lnTo>
                        <a:pt x="4" y="25"/>
                      </a:lnTo>
                      <a:lnTo>
                        <a:pt x="5" y="25"/>
                      </a:lnTo>
                      <a:lnTo>
                        <a:pt x="7" y="26"/>
                      </a:lnTo>
                      <a:lnTo>
                        <a:pt x="7" y="22"/>
                      </a:lnTo>
                      <a:lnTo>
                        <a:pt x="8" y="19"/>
                      </a:lnTo>
                      <a:lnTo>
                        <a:pt x="11" y="15"/>
                      </a:lnTo>
                      <a:lnTo>
                        <a:pt x="13" y="12"/>
                      </a:lnTo>
                      <a:close/>
                    </a:path>
                  </a:pathLst>
                </a:custGeom>
                <a:noFill/>
                <a:ln w="9525">
                  <a:solidFill>
                    <a:srgbClr val="004250"/>
                  </a:solidFill>
                  <a:round/>
                </a:ln>
              </p:spPr>
              <p:txBody>
                <a:bodyPr/>
                <a:lstStyle/>
                <a:p>
                  <a:endParaRPr lang="zh-CN" altLang="en-US" sz="100">
                    <a:solidFill>
                      <a:schemeClr val="tx1"/>
                    </a:solidFill>
                  </a:endParaRPr>
                </a:p>
              </p:txBody>
            </p:sp>
            <p:sp>
              <p:nvSpPr>
                <p:cNvPr id="397" name="Freeform 247"/>
                <p:cNvSpPr>
                  <a:spLocks noChangeAspect="1"/>
                </p:cNvSpPr>
                <p:nvPr/>
              </p:nvSpPr>
              <p:spPr bwMode="auto">
                <a:xfrm>
                  <a:off x="5243" y="2188"/>
                  <a:ext cx="5" cy="9"/>
                </a:xfrm>
                <a:custGeom>
                  <a:avLst/>
                  <a:gdLst>
                    <a:gd name="T0" fmla="*/ 0 w 11"/>
                    <a:gd name="T1" fmla="*/ 0 h 20"/>
                    <a:gd name="T2" fmla="*/ 0 w 11"/>
                    <a:gd name="T3" fmla="*/ 0 h 20"/>
                    <a:gd name="T4" fmla="*/ 0 w 11"/>
                    <a:gd name="T5" fmla="*/ 0 h 20"/>
                    <a:gd name="T6" fmla="*/ 0 w 11"/>
                    <a:gd name="T7" fmla="*/ 0 h 20"/>
                    <a:gd name="T8" fmla="*/ 0 w 11"/>
                    <a:gd name="T9" fmla="*/ 0 h 20"/>
                    <a:gd name="T10" fmla="*/ 0 w 11"/>
                    <a:gd name="T11" fmla="*/ 0 h 20"/>
                    <a:gd name="T12" fmla="*/ 0 w 11"/>
                    <a:gd name="T13" fmla="*/ 0 h 20"/>
                    <a:gd name="T14" fmla="*/ 0 w 11"/>
                    <a:gd name="T15" fmla="*/ 0 h 20"/>
                    <a:gd name="T16" fmla="*/ 0 w 11"/>
                    <a:gd name="T17" fmla="*/ 0 h 20"/>
                    <a:gd name="T18" fmla="*/ 0 w 11"/>
                    <a:gd name="T19" fmla="*/ 0 h 20"/>
                    <a:gd name="T20" fmla="*/ 0 w 11"/>
                    <a:gd name="T21" fmla="*/ 0 h 20"/>
                    <a:gd name="T22" fmla="*/ 0 w 11"/>
                    <a:gd name="T23" fmla="*/ 0 h 20"/>
                    <a:gd name="T24" fmla="*/ 0 w 11"/>
                    <a:gd name="T25" fmla="*/ 0 h 20"/>
                    <a:gd name="T26" fmla="*/ 0 w 11"/>
                    <a:gd name="T27" fmla="*/ 0 h 20"/>
                    <a:gd name="T28" fmla="*/ 0 w 11"/>
                    <a:gd name="T29" fmla="*/ 0 h 20"/>
                    <a:gd name="T30" fmla="*/ 0 w 11"/>
                    <a:gd name="T31" fmla="*/ 0 h 20"/>
                    <a:gd name="T32" fmla="*/ 0 w 11"/>
                    <a:gd name="T33" fmla="*/ 0 h 20"/>
                    <a:gd name="T34" fmla="*/ 0 w 11"/>
                    <a:gd name="T35" fmla="*/ 0 h 20"/>
                    <a:gd name="T36" fmla="*/ 0 w 11"/>
                    <a:gd name="T37" fmla="*/ 0 h 20"/>
                    <a:gd name="T38" fmla="*/ 0 w 11"/>
                    <a:gd name="T39" fmla="*/ 0 h 20"/>
                    <a:gd name="T40" fmla="*/ 0 w 11"/>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20"/>
                    <a:gd name="T65" fmla="*/ 11 w 11"/>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20">
                      <a:moveTo>
                        <a:pt x="1" y="0"/>
                      </a:moveTo>
                      <a:lnTo>
                        <a:pt x="1" y="2"/>
                      </a:lnTo>
                      <a:lnTo>
                        <a:pt x="1" y="4"/>
                      </a:lnTo>
                      <a:lnTo>
                        <a:pt x="1" y="5"/>
                      </a:lnTo>
                      <a:lnTo>
                        <a:pt x="2" y="7"/>
                      </a:lnTo>
                      <a:lnTo>
                        <a:pt x="4" y="7"/>
                      </a:lnTo>
                      <a:lnTo>
                        <a:pt x="5" y="7"/>
                      </a:lnTo>
                      <a:lnTo>
                        <a:pt x="5" y="8"/>
                      </a:lnTo>
                      <a:lnTo>
                        <a:pt x="6" y="8"/>
                      </a:lnTo>
                      <a:lnTo>
                        <a:pt x="6" y="10"/>
                      </a:lnTo>
                      <a:lnTo>
                        <a:pt x="8" y="12"/>
                      </a:lnTo>
                      <a:lnTo>
                        <a:pt x="9" y="15"/>
                      </a:lnTo>
                      <a:lnTo>
                        <a:pt x="11" y="16"/>
                      </a:lnTo>
                      <a:lnTo>
                        <a:pt x="11" y="17"/>
                      </a:lnTo>
                      <a:lnTo>
                        <a:pt x="9" y="18"/>
                      </a:lnTo>
                      <a:lnTo>
                        <a:pt x="7" y="19"/>
                      </a:lnTo>
                      <a:lnTo>
                        <a:pt x="7" y="20"/>
                      </a:lnTo>
                      <a:lnTo>
                        <a:pt x="5" y="18"/>
                      </a:lnTo>
                      <a:lnTo>
                        <a:pt x="1" y="15"/>
                      </a:lnTo>
                      <a:lnTo>
                        <a:pt x="0" y="9"/>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398" name="Freeform 248"/>
                <p:cNvSpPr>
                  <a:spLocks noChangeAspect="1"/>
                </p:cNvSpPr>
                <p:nvPr/>
              </p:nvSpPr>
              <p:spPr bwMode="auto">
                <a:xfrm>
                  <a:off x="5271" y="2157"/>
                  <a:ext cx="4" cy="4"/>
                </a:xfrm>
                <a:custGeom>
                  <a:avLst/>
                  <a:gdLst>
                    <a:gd name="T0" fmla="*/ 1 w 7"/>
                    <a:gd name="T1" fmla="*/ 0 h 8"/>
                    <a:gd name="T2" fmla="*/ 1 w 7"/>
                    <a:gd name="T3" fmla="*/ 1 h 8"/>
                    <a:gd name="T4" fmla="*/ 1 w 7"/>
                    <a:gd name="T5" fmla="*/ 1 h 8"/>
                    <a:gd name="T6" fmla="*/ 1 w 7"/>
                    <a:gd name="T7" fmla="*/ 1 h 8"/>
                    <a:gd name="T8" fmla="*/ 1 w 7"/>
                    <a:gd name="T9" fmla="*/ 1 h 8"/>
                    <a:gd name="T10" fmla="*/ 1 w 7"/>
                    <a:gd name="T11" fmla="*/ 1 h 8"/>
                    <a:gd name="T12" fmla="*/ 1 w 7"/>
                    <a:gd name="T13" fmla="*/ 1 h 8"/>
                    <a:gd name="T14" fmla="*/ 1 w 7"/>
                    <a:gd name="T15" fmla="*/ 1 h 8"/>
                    <a:gd name="T16" fmla="*/ 1 w 7"/>
                    <a:gd name="T17" fmla="*/ 1 h 8"/>
                    <a:gd name="T18" fmla="*/ 1 w 7"/>
                    <a:gd name="T19" fmla="*/ 1 h 8"/>
                    <a:gd name="T20" fmla="*/ 0 w 7"/>
                    <a:gd name="T21" fmla="*/ 1 h 8"/>
                    <a:gd name="T22" fmla="*/ 0 w 7"/>
                    <a:gd name="T23" fmla="*/ 1 h 8"/>
                    <a:gd name="T24" fmla="*/ 0 w 7"/>
                    <a:gd name="T25" fmla="*/ 1 h 8"/>
                    <a:gd name="T26" fmla="*/ 1 w 7"/>
                    <a:gd name="T27" fmla="*/ 1 h 8"/>
                    <a:gd name="T28" fmla="*/ 1 w 7"/>
                    <a:gd name="T29" fmla="*/ 1 h 8"/>
                    <a:gd name="T30" fmla="*/ 1 w 7"/>
                    <a:gd name="T31" fmla="*/ 1 h 8"/>
                    <a:gd name="T32" fmla="*/ 1 w 7"/>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8"/>
                    <a:gd name="T53" fmla="*/ 7 w 7"/>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8">
                      <a:moveTo>
                        <a:pt x="4" y="0"/>
                      </a:moveTo>
                      <a:lnTo>
                        <a:pt x="5" y="2"/>
                      </a:lnTo>
                      <a:lnTo>
                        <a:pt x="6" y="3"/>
                      </a:lnTo>
                      <a:lnTo>
                        <a:pt x="6" y="4"/>
                      </a:lnTo>
                      <a:lnTo>
                        <a:pt x="7" y="5"/>
                      </a:lnTo>
                      <a:lnTo>
                        <a:pt x="6" y="6"/>
                      </a:lnTo>
                      <a:lnTo>
                        <a:pt x="5" y="7"/>
                      </a:lnTo>
                      <a:lnTo>
                        <a:pt x="4" y="8"/>
                      </a:lnTo>
                      <a:lnTo>
                        <a:pt x="3" y="8"/>
                      </a:lnTo>
                      <a:lnTo>
                        <a:pt x="0" y="7"/>
                      </a:lnTo>
                      <a:lnTo>
                        <a:pt x="0" y="6"/>
                      </a:lnTo>
                      <a:lnTo>
                        <a:pt x="0" y="3"/>
                      </a:lnTo>
                      <a:lnTo>
                        <a:pt x="2" y="3"/>
                      </a:lnTo>
                      <a:lnTo>
                        <a:pt x="3" y="2"/>
                      </a:lnTo>
                      <a:lnTo>
                        <a:pt x="4" y="0"/>
                      </a:lnTo>
                      <a:close/>
                    </a:path>
                  </a:pathLst>
                </a:custGeom>
                <a:noFill/>
                <a:ln w="6350">
                  <a:solidFill>
                    <a:srgbClr val="004250"/>
                  </a:solidFill>
                  <a:round/>
                </a:ln>
              </p:spPr>
              <p:txBody>
                <a:bodyPr/>
                <a:lstStyle/>
                <a:p>
                  <a:endParaRPr lang="zh-CN" altLang="en-US" sz="100">
                    <a:solidFill>
                      <a:schemeClr val="tx1"/>
                    </a:solidFill>
                  </a:endParaRPr>
                </a:p>
              </p:txBody>
            </p:sp>
            <p:sp>
              <p:nvSpPr>
                <p:cNvPr id="399" name="Freeform 249"/>
                <p:cNvSpPr>
                  <a:spLocks noChangeAspect="1"/>
                </p:cNvSpPr>
                <p:nvPr/>
              </p:nvSpPr>
              <p:spPr bwMode="auto">
                <a:xfrm>
                  <a:off x="5241" y="2156"/>
                  <a:ext cx="18" cy="8"/>
                </a:xfrm>
                <a:custGeom>
                  <a:avLst/>
                  <a:gdLst>
                    <a:gd name="T0" fmla="*/ 0 w 40"/>
                    <a:gd name="T1" fmla="*/ 0 h 20"/>
                    <a:gd name="T2" fmla="*/ 0 w 40"/>
                    <a:gd name="T3" fmla="*/ 0 h 20"/>
                    <a:gd name="T4" fmla="*/ 0 w 40"/>
                    <a:gd name="T5" fmla="*/ 0 h 20"/>
                    <a:gd name="T6" fmla="*/ 0 w 40"/>
                    <a:gd name="T7" fmla="*/ 0 h 20"/>
                    <a:gd name="T8" fmla="*/ 0 w 40"/>
                    <a:gd name="T9" fmla="*/ 0 h 20"/>
                    <a:gd name="T10" fmla="*/ 0 w 40"/>
                    <a:gd name="T11" fmla="*/ 0 h 20"/>
                    <a:gd name="T12" fmla="*/ 0 w 40"/>
                    <a:gd name="T13" fmla="*/ 0 h 20"/>
                    <a:gd name="T14" fmla="*/ 0 w 40"/>
                    <a:gd name="T15" fmla="*/ 0 h 20"/>
                    <a:gd name="T16" fmla="*/ 0 w 40"/>
                    <a:gd name="T17" fmla="*/ 0 h 20"/>
                    <a:gd name="T18" fmla="*/ 0 w 40"/>
                    <a:gd name="T19" fmla="*/ 0 h 20"/>
                    <a:gd name="T20" fmla="*/ 0 w 40"/>
                    <a:gd name="T21" fmla="*/ 0 h 20"/>
                    <a:gd name="T22" fmla="*/ 0 w 40"/>
                    <a:gd name="T23" fmla="*/ 0 h 20"/>
                    <a:gd name="T24" fmla="*/ 0 w 40"/>
                    <a:gd name="T25" fmla="*/ 0 h 20"/>
                    <a:gd name="T26" fmla="*/ 0 w 40"/>
                    <a:gd name="T27" fmla="*/ 0 h 20"/>
                    <a:gd name="T28" fmla="*/ 0 w 40"/>
                    <a:gd name="T29" fmla="*/ 0 h 20"/>
                    <a:gd name="T30" fmla="*/ 0 w 40"/>
                    <a:gd name="T31" fmla="*/ 0 h 20"/>
                    <a:gd name="T32" fmla="*/ 0 w 40"/>
                    <a:gd name="T33" fmla="*/ 0 h 20"/>
                    <a:gd name="T34" fmla="*/ 0 w 40"/>
                    <a:gd name="T35" fmla="*/ 0 h 20"/>
                    <a:gd name="T36" fmla="*/ 0 w 40"/>
                    <a:gd name="T37" fmla="*/ 0 h 20"/>
                    <a:gd name="T38" fmla="*/ 0 w 40"/>
                    <a:gd name="T39" fmla="*/ 0 h 20"/>
                    <a:gd name="T40" fmla="*/ 0 w 40"/>
                    <a:gd name="T41" fmla="*/ 0 h 20"/>
                    <a:gd name="T42" fmla="*/ 0 w 40"/>
                    <a:gd name="T43" fmla="*/ 0 h 20"/>
                    <a:gd name="T44" fmla="*/ 0 w 40"/>
                    <a:gd name="T45" fmla="*/ 0 h 20"/>
                    <a:gd name="T46" fmla="*/ 0 w 40"/>
                    <a:gd name="T47" fmla="*/ 0 h 20"/>
                    <a:gd name="T48" fmla="*/ 0 w 40"/>
                    <a:gd name="T49" fmla="*/ 0 h 20"/>
                    <a:gd name="T50" fmla="*/ 0 w 40"/>
                    <a:gd name="T51" fmla="*/ 0 h 20"/>
                    <a:gd name="T52" fmla="*/ 0 w 40"/>
                    <a:gd name="T53" fmla="*/ 0 h 20"/>
                    <a:gd name="T54" fmla="*/ 0 w 40"/>
                    <a:gd name="T55" fmla="*/ 0 h 20"/>
                    <a:gd name="T56" fmla="*/ 0 w 40"/>
                    <a:gd name="T57" fmla="*/ 0 h 20"/>
                    <a:gd name="T58" fmla="*/ 0 w 40"/>
                    <a:gd name="T59" fmla="*/ 0 h 20"/>
                    <a:gd name="T60" fmla="*/ 0 w 40"/>
                    <a:gd name="T61" fmla="*/ 0 h 20"/>
                    <a:gd name="T62" fmla="*/ 0 w 40"/>
                    <a:gd name="T63" fmla="*/ 0 h 20"/>
                    <a:gd name="T64" fmla="*/ 0 w 40"/>
                    <a:gd name="T65" fmla="*/ 0 h 20"/>
                    <a:gd name="T66" fmla="*/ 0 w 40"/>
                    <a:gd name="T67" fmla="*/ 0 h 20"/>
                    <a:gd name="T68" fmla="*/ 0 w 40"/>
                    <a:gd name="T69" fmla="*/ 0 h 20"/>
                    <a:gd name="T70" fmla="*/ 0 w 40"/>
                    <a:gd name="T71" fmla="*/ 0 h 20"/>
                    <a:gd name="T72" fmla="*/ 0 w 40"/>
                    <a:gd name="T73" fmla="*/ 0 h 20"/>
                    <a:gd name="T74" fmla="*/ 0 w 40"/>
                    <a:gd name="T75" fmla="*/ 0 h 20"/>
                    <a:gd name="T76" fmla="*/ 0 w 40"/>
                    <a:gd name="T77" fmla="*/ 0 h 20"/>
                    <a:gd name="T78" fmla="*/ 0 w 40"/>
                    <a:gd name="T79" fmla="*/ 0 h 20"/>
                    <a:gd name="T80" fmla="*/ 0 w 40"/>
                    <a:gd name="T81" fmla="*/ 0 h 20"/>
                    <a:gd name="T82" fmla="*/ 0 w 40"/>
                    <a:gd name="T83" fmla="*/ 0 h 20"/>
                    <a:gd name="T84" fmla="*/ 0 w 40"/>
                    <a:gd name="T85" fmla="*/ 0 h 20"/>
                    <a:gd name="T86" fmla="*/ 0 w 40"/>
                    <a:gd name="T87" fmla="*/ 0 h 20"/>
                    <a:gd name="T88" fmla="*/ 0 w 40"/>
                    <a:gd name="T89" fmla="*/ 0 h 20"/>
                    <a:gd name="T90" fmla="*/ 0 w 40"/>
                    <a:gd name="T91" fmla="*/ 0 h 20"/>
                    <a:gd name="T92" fmla="*/ 0 w 40"/>
                    <a:gd name="T93" fmla="*/ 0 h 20"/>
                    <a:gd name="T94" fmla="*/ 0 w 40"/>
                    <a:gd name="T95" fmla="*/ 0 h 20"/>
                    <a:gd name="T96" fmla="*/ 0 w 40"/>
                    <a:gd name="T97" fmla="*/ 0 h 20"/>
                    <a:gd name="T98" fmla="*/ 0 w 40"/>
                    <a:gd name="T99" fmla="*/ 0 h 20"/>
                    <a:gd name="T100" fmla="*/ 0 w 40"/>
                    <a:gd name="T101" fmla="*/ 0 h 20"/>
                    <a:gd name="T102" fmla="*/ 0 w 40"/>
                    <a:gd name="T103" fmla="*/ 0 h 20"/>
                    <a:gd name="T104" fmla="*/ 0 w 40"/>
                    <a:gd name="T105" fmla="*/ 0 h 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
                    <a:gd name="T160" fmla="*/ 0 h 20"/>
                    <a:gd name="T161" fmla="*/ 40 w 40"/>
                    <a:gd name="T162" fmla="*/ 20 h 2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 h="20">
                      <a:moveTo>
                        <a:pt x="22" y="0"/>
                      </a:moveTo>
                      <a:lnTo>
                        <a:pt x="20" y="1"/>
                      </a:lnTo>
                      <a:lnTo>
                        <a:pt x="17" y="1"/>
                      </a:lnTo>
                      <a:lnTo>
                        <a:pt x="15" y="1"/>
                      </a:lnTo>
                      <a:lnTo>
                        <a:pt x="12" y="0"/>
                      </a:lnTo>
                      <a:lnTo>
                        <a:pt x="10" y="0"/>
                      </a:lnTo>
                      <a:lnTo>
                        <a:pt x="7" y="0"/>
                      </a:lnTo>
                      <a:lnTo>
                        <a:pt x="3" y="2"/>
                      </a:lnTo>
                      <a:lnTo>
                        <a:pt x="0" y="5"/>
                      </a:lnTo>
                      <a:lnTo>
                        <a:pt x="0" y="6"/>
                      </a:lnTo>
                      <a:lnTo>
                        <a:pt x="0" y="8"/>
                      </a:lnTo>
                      <a:lnTo>
                        <a:pt x="1" y="9"/>
                      </a:lnTo>
                      <a:lnTo>
                        <a:pt x="2" y="12"/>
                      </a:lnTo>
                      <a:lnTo>
                        <a:pt x="4" y="13"/>
                      </a:lnTo>
                      <a:lnTo>
                        <a:pt x="7" y="14"/>
                      </a:lnTo>
                      <a:lnTo>
                        <a:pt x="9" y="15"/>
                      </a:lnTo>
                      <a:lnTo>
                        <a:pt x="11" y="16"/>
                      </a:lnTo>
                      <a:lnTo>
                        <a:pt x="11" y="17"/>
                      </a:lnTo>
                      <a:lnTo>
                        <a:pt x="11" y="19"/>
                      </a:lnTo>
                      <a:lnTo>
                        <a:pt x="11" y="20"/>
                      </a:lnTo>
                      <a:lnTo>
                        <a:pt x="12" y="20"/>
                      </a:lnTo>
                      <a:lnTo>
                        <a:pt x="14" y="20"/>
                      </a:lnTo>
                      <a:lnTo>
                        <a:pt x="17" y="20"/>
                      </a:lnTo>
                      <a:lnTo>
                        <a:pt x="22" y="20"/>
                      </a:lnTo>
                      <a:lnTo>
                        <a:pt x="24" y="20"/>
                      </a:lnTo>
                      <a:lnTo>
                        <a:pt x="25" y="19"/>
                      </a:lnTo>
                      <a:lnTo>
                        <a:pt x="26" y="17"/>
                      </a:lnTo>
                      <a:lnTo>
                        <a:pt x="27" y="17"/>
                      </a:lnTo>
                      <a:lnTo>
                        <a:pt x="28" y="16"/>
                      </a:lnTo>
                      <a:lnTo>
                        <a:pt x="30" y="15"/>
                      </a:lnTo>
                      <a:lnTo>
                        <a:pt x="30" y="14"/>
                      </a:lnTo>
                      <a:lnTo>
                        <a:pt x="31" y="13"/>
                      </a:lnTo>
                      <a:lnTo>
                        <a:pt x="32" y="12"/>
                      </a:lnTo>
                      <a:lnTo>
                        <a:pt x="32" y="9"/>
                      </a:lnTo>
                      <a:lnTo>
                        <a:pt x="33" y="8"/>
                      </a:lnTo>
                      <a:lnTo>
                        <a:pt x="33" y="7"/>
                      </a:lnTo>
                      <a:lnTo>
                        <a:pt x="35" y="7"/>
                      </a:lnTo>
                      <a:lnTo>
                        <a:pt x="37" y="7"/>
                      </a:lnTo>
                      <a:lnTo>
                        <a:pt x="38" y="7"/>
                      </a:lnTo>
                      <a:lnTo>
                        <a:pt x="39" y="8"/>
                      </a:lnTo>
                      <a:lnTo>
                        <a:pt x="40" y="7"/>
                      </a:lnTo>
                      <a:lnTo>
                        <a:pt x="39" y="7"/>
                      </a:lnTo>
                      <a:lnTo>
                        <a:pt x="38" y="6"/>
                      </a:lnTo>
                      <a:lnTo>
                        <a:pt x="37" y="6"/>
                      </a:lnTo>
                      <a:lnTo>
                        <a:pt x="35" y="6"/>
                      </a:lnTo>
                      <a:lnTo>
                        <a:pt x="34" y="6"/>
                      </a:lnTo>
                      <a:lnTo>
                        <a:pt x="32" y="4"/>
                      </a:lnTo>
                      <a:lnTo>
                        <a:pt x="30" y="1"/>
                      </a:lnTo>
                      <a:lnTo>
                        <a:pt x="26" y="0"/>
                      </a:lnTo>
                      <a:lnTo>
                        <a:pt x="22" y="0"/>
                      </a:lnTo>
                      <a:close/>
                    </a:path>
                  </a:pathLst>
                </a:custGeom>
                <a:noFill/>
                <a:ln w="6350">
                  <a:solidFill>
                    <a:srgbClr val="004250"/>
                  </a:solidFill>
                  <a:round/>
                </a:ln>
              </p:spPr>
              <p:txBody>
                <a:bodyPr/>
                <a:lstStyle/>
                <a:p>
                  <a:endParaRPr lang="zh-CN" altLang="en-US" sz="100">
                    <a:solidFill>
                      <a:schemeClr val="tx1"/>
                    </a:solidFill>
                  </a:endParaRPr>
                </a:p>
              </p:txBody>
            </p:sp>
            <p:sp>
              <p:nvSpPr>
                <p:cNvPr id="400" name="Freeform 250"/>
                <p:cNvSpPr>
                  <a:spLocks noChangeAspect="1"/>
                </p:cNvSpPr>
                <p:nvPr/>
              </p:nvSpPr>
              <p:spPr bwMode="auto">
                <a:xfrm>
                  <a:off x="5217" y="2521"/>
                  <a:ext cx="22" cy="74"/>
                </a:xfrm>
                <a:custGeom>
                  <a:avLst/>
                  <a:gdLst>
                    <a:gd name="T0" fmla="*/ 0 w 47"/>
                    <a:gd name="T1" fmla="*/ 0 h 162"/>
                    <a:gd name="T2" fmla="*/ 0 w 47"/>
                    <a:gd name="T3" fmla="*/ 0 h 162"/>
                    <a:gd name="T4" fmla="*/ 0 w 47"/>
                    <a:gd name="T5" fmla="*/ 0 h 162"/>
                    <a:gd name="T6" fmla="*/ 0 w 47"/>
                    <a:gd name="T7" fmla="*/ 0 h 162"/>
                    <a:gd name="T8" fmla="*/ 0 w 47"/>
                    <a:gd name="T9" fmla="*/ 0 h 162"/>
                    <a:gd name="T10" fmla="*/ 0 w 47"/>
                    <a:gd name="T11" fmla="*/ 0 h 162"/>
                    <a:gd name="T12" fmla="*/ 0 w 47"/>
                    <a:gd name="T13" fmla="*/ 0 h 162"/>
                    <a:gd name="T14" fmla="*/ 0 w 47"/>
                    <a:gd name="T15" fmla="*/ 0 h 162"/>
                    <a:gd name="T16" fmla="*/ 0 w 47"/>
                    <a:gd name="T17" fmla="*/ 0 h 162"/>
                    <a:gd name="T18" fmla="*/ 0 w 47"/>
                    <a:gd name="T19" fmla="*/ 0 h 162"/>
                    <a:gd name="T20" fmla="*/ 0 w 47"/>
                    <a:gd name="T21" fmla="*/ 0 h 162"/>
                    <a:gd name="T22" fmla="*/ 0 w 47"/>
                    <a:gd name="T23" fmla="*/ 0 h 162"/>
                    <a:gd name="T24" fmla="*/ 0 w 47"/>
                    <a:gd name="T25" fmla="*/ 0 h 162"/>
                    <a:gd name="T26" fmla="*/ 0 w 47"/>
                    <a:gd name="T27" fmla="*/ 0 h 162"/>
                    <a:gd name="T28" fmla="*/ 0 w 47"/>
                    <a:gd name="T29" fmla="*/ 0 h 162"/>
                    <a:gd name="T30" fmla="*/ 0 w 47"/>
                    <a:gd name="T31" fmla="*/ 0 h 162"/>
                    <a:gd name="T32" fmla="*/ 0 w 47"/>
                    <a:gd name="T33" fmla="*/ 0 h 162"/>
                    <a:gd name="T34" fmla="*/ 0 w 47"/>
                    <a:gd name="T35" fmla="*/ 0 h 162"/>
                    <a:gd name="T36" fmla="*/ 0 w 47"/>
                    <a:gd name="T37" fmla="*/ 0 h 162"/>
                    <a:gd name="T38" fmla="*/ 0 w 47"/>
                    <a:gd name="T39" fmla="*/ 0 h 162"/>
                    <a:gd name="T40" fmla="*/ 0 w 47"/>
                    <a:gd name="T41" fmla="*/ 0 h 162"/>
                    <a:gd name="T42" fmla="*/ 0 w 47"/>
                    <a:gd name="T43" fmla="*/ 0 h 162"/>
                    <a:gd name="T44" fmla="*/ 0 w 47"/>
                    <a:gd name="T45" fmla="*/ 0 h 162"/>
                    <a:gd name="T46" fmla="*/ 0 w 47"/>
                    <a:gd name="T47" fmla="*/ 0 h 162"/>
                    <a:gd name="T48" fmla="*/ 0 w 47"/>
                    <a:gd name="T49" fmla="*/ 0 h 162"/>
                    <a:gd name="T50" fmla="*/ 0 w 47"/>
                    <a:gd name="T51" fmla="*/ 0 h 162"/>
                    <a:gd name="T52" fmla="*/ 0 w 47"/>
                    <a:gd name="T53" fmla="*/ 0 h 162"/>
                    <a:gd name="T54" fmla="*/ 0 w 47"/>
                    <a:gd name="T55" fmla="*/ 0 h 162"/>
                    <a:gd name="T56" fmla="*/ 0 w 47"/>
                    <a:gd name="T57" fmla="*/ 0 h 162"/>
                    <a:gd name="T58" fmla="*/ 0 w 47"/>
                    <a:gd name="T59" fmla="*/ 0 h 162"/>
                    <a:gd name="T60" fmla="*/ 0 w 47"/>
                    <a:gd name="T61" fmla="*/ 0 h 162"/>
                    <a:gd name="T62" fmla="*/ 0 w 47"/>
                    <a:gd name="T63" fmla="*/ 0 h 162"/>
                    <a:gd name="T64" fmla="*/ 0 w 47"/>
                    <a:gd name="T65" fmla="*/ 0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162"/>
                    <a:gd name="T101" fmla="*/ 47 w 47"/>
                    <a:gd name="T102" fmla="*/ 162 h 16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162">
                      <a:moveTo>
                        <a:pt x="18" y="3"/>
                      </a:move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2" y="141"/>
                      </a:lnTo>
                      <a:lnTo>
                        <a:pt x="34" y="149"/>
                      </a:lnTo>
                      <a:lnTo>
                        <a:pt x="39" y="158"/>
                      </a:lnTo>
                      <a:lnTo>
                        <a:pt x="45" y="162"/>
                      </a:lnTo>
                      <a:lnTo>
                        <a:pt x="47" y="144"/>
                      </a:lnTo>
                      <a:lnTo>
                        <a:pt x="47" y="124"/>
                      </a:lnTo>
                      <a:lnTo>
                        <a:pt x="46" y="107"/>
                      </a:lnTo>
                      <a:lnTo>
                        <a:pt x="42" y="94"/>
                      </a:lnTo>
                      <a:lnTo>
                        <a:pt x="39" y="77"/>
                      </a:lnTo>
                      <a:lnTo>
                        <a:pt x="35" y="55"/>
                      </a:lnTo>
                      <a:lnTo>
                        <a:pt x="34" y="34"/>
                      </a:lnTo>
                      <a:lnTo>
                        <a:pt x="35" y="21"/>
                      </a:lnTo>
                      <a:lnTo>
                        <a:pt x="33" y="21"/>
                      </a:lnTo>
                      <a:lnTo>
                        <a:pt x="32" y="19"/>
                      </a:lnTo>
                      <a:lnTo>
                        <a:pt x="30" y="18"/>
                      </a:lnTo>
                      <a:lnTo>
                        <a:pt x="29" y="17"/>
                      </a:lnTo>
                      <a:lnTo>
                        <a:pt x="27" y="15"/>
                      </a:lnTo>
                      <a:lnTo>
                        <a:pt x="25" y="10"/>
                      </a:lnTo>
                      <a:lnTo>
                        <a:pt x="22" y="7"/>
                      </a:lnTo>
                      <a:lnTo>
                        <a:pt x="18" y="3"/>
                      </a:lnTo>
                      <a:close/>
                    </a:path>
                  </a:pathLst>
                </a:custGeom>
                <a:noFill/>
                <a:ln w="9525">
                  <a:solidFill>
                    <a:srgbClr val="004250"/>
                  </a:solidFill>
                  <a:round/>
                </a:ln>
              </p:spPr>
              <p:txBody>
                <a:bodyPr/>
                <a:lstStyle/>
                <a:p>
                  <a:endParaRPr lang="zh-CN" altLang="en-US" sz="100">
                    <a:solidFill>
                      <a:schemeClr val="tx1"/>
                    </a:solidFill>
                  </a:endParaRPr>
                </a:p>
              </p:txBody>
            </p:sp>
            <p:sp>
              <p:nvSpPr>
                <p:cNvPr id="401" name="Freeform 251"/>
                <p:cNvSpPr>
                  <a:spLocks noChangeAspect="1"/>
                </p:cNvSpPr>
                <p:nvPr/>
              </p:nvSpPr>
              <p:spPr bwMode="auto">
                <a:xfrm>
                  <a:off x="5254" y="2544"/>
                  <a:ext cx="23" cy="112"/>
                </a:xfrm>
                <a:custGeom>
                  <a:avLst/>
                  <a:gdLst>
                    <a:gd name="T0" fmla="*/ 0 w 52"/>
                    <a:gd name="T1" fmla="*/ 0 h 251"/>
                    <a:gd name="T2" fmla="*/ 0 w 52"/>
                    <a:gd name="T3" fmla="*/ 0 h 251"/>
                    <a:gd name="T4" fmla="*/ 0 w 52"/>
                    <a:gd name="T5" fmla="*/ 0 h 251"/>
                    <a:gd name="T6" fmla="*/ 0 w 52"/>
                    <a:gd name="T7" fmla="*/ 0 h 251"/>
                    <a:gd name="T8" fmla="*/ 0 w 52"/>
                    <a:gd name="T9" fmla="*/ 0 h 251"/>
                    <a:gd name="T10" fmla="*/ 0 w 52"/>
                    <a:gd name="T11" fmla="*/ 0 h 251"/>
                    <a:gd name="T12" fmla="*/ 0 w 52"/>
                    <a:gd name="T13" fmla="*/ 0 h 251"/>
                    <a:gd name="T14" fmla="*/ 0 w 52"/>
                    <a:gd name="T15" fmla="*/ 0 h 251"/>
                    <a:gd name="T16" fmla="*/ 0 w 52"/>
                    <a:gd name="T17" fmla="*/ 0 h 251"/>
                    <a:gd name="T18" fmla="*/ 0 w 52"/>
                    <a:gd name="T19" fmla="*/ 0 h 251"/>
                    <a:gd name="T20" fmla="*/ 0 w 52"/>
                    <a:gd name="T21" fmla="*/ 0 h 251"/>
                    <a:gd name="T22" fmla="*/ 0 w 52"/>
                    <a:gd name="T23" fmla="*/ 0 h 251"/>
                    <a:gd name="T24" fmla="*/ 0 w 52"/>
                    <a:gd name="T25" fmla="*/ 0 h 251"/>
                    <a:gd name="T26" fmla="*/ 0 w 52"/>
                    <a:gd name="T27" fmla="*/ 0 h 251"/>
                    <a:gd name="T28" fmla="*/ 0 w 52"/>
                    <a:gd name="T29" fmla="*/ 0 h 251"/>
                    <a:gd name="T30" fmla="*/ 0 w 52"/>
                    <a:gd name="T31" fmla="*/ 0 h 251"/>
                    <a:gd name="T32" fmla="*/ 0 w 52"/>
                    <a:gd name="T33" fmla="*/ 0 h 251"/>
                    <a:gd name="T34" fmla="*/ 0 w 52"/>
                    <a:gd name="T35" fmla="*/ 0 h 251"/>
                    <a:gd name="T36" fmla="*/ 0 w 52"/>
                    <a:gd name="T37" fmla="*/ 0 h 251"/>
                    <a:gd name="T38" fmla="*/ 0 w 52"/>
                    <a:gd name="T39" fmla="*/ 0 h 251"/>
                    <a:gd name="T40" fmla="*/ 0 w 52"/>
                    <a:gd name="T41" fmla="*/ 0 h 251"/>
                    <a:gd name="T42" fmla="*/ 0 w 52"/>
                    <a:gd name="T43" fmla="*/ 0 h 251"/>
                    <a:gd name="T44" fmla="*/ 0 w 52"/>
                    <a:gd name="T45" fmla="*/ 0 h 251"/>
                    <a:gd name="T46" fmla="*/ 0 w 52"/>
                    <a:gd name="T47" fmla="*/ 0 h 251"/>
                    <a:gd name="T48" fmla="*/ 0 w 52"/>
                    <a:gd name="T49" fmla="*/ 0 h 251"/>
                    <a:gd name="T50" fmla="*/ 0 w 52"/>
                    <a:gd name="T51" fmla="*/ 0 h 251"/>
                    <a:gd name="T52" fmla="*/ 0 w 52"/>
                    <a:gd name="T53" fmla="*/ 0 h 251"/>
                    <a:gd name="T54" fmla="*/ 0 w 52"/>
                    <a:gd name="T55" fmla="*/ 0 h 251"/>
                    <a:gd name="T56" fmla="*/ 0 w 52"/>
                    <a:gd name="T57" fmla="*/ 0 h 251"/>
                    <a:gd name="T58" fmla="*/ 0 w 52"/>
                    <a:gd name="T59" fmla="*/ 0 h 251"/>
                    <a:gd name="T60" fmla="*/ 0 w 52"/>
                    <a:gd name="T61" fmla="*/ 0 h 251"/>
                    <a:gd name="T62" fmla="*/ 0 w 52"/>
                    <a:gd name="T63" fmla="*/ 0 h 251"/>
                    <a:gd name="T64" fmla="*/ 0 w 52"/>
                    <a:gd name="T65" fmla="*/ 0 h 251"/>
                    <a:gd name="T66" fmla="*/ 0 w 52"/>
                    <a:gd name="T67" fmla="*/ 0 h 251"/>
                    <a:gd name="T68" fmla="*/ 0 w 52"/>
                    <a:gd name="T69" fmla="*/ 0 h 251"/>
                    <a:gd name="T70" fmla="*/ 0 w 52"/>
                    <a:gd name="T71" fmla="*/ 0 h 251"/>
                    <a:gd name="T72" fmla="*/ 0 w 52"/>
                    <a:gd name="T73" fmla="*/ 0 h 251"/>
                    <a:gd name="T74" fmla="*/ 0 w 52"/>
                    <a:gd name="T75" fmla="*/ 0 h 251"/>
                    <a:gd name="T76" fmla="*/ 0 w 52"/>
                    <a:gd name="T77" fmla="*/ 0 h 251"/>
                    <a:gd name="T78" fmla="*/ 0 w 52"/>
                    <a:gd name="T79" fmla="*/ 0 h 251"/>
                    <a:gd name="T80" fmla="*/ 0 w 52"/>
                    <a:gd name="T81" fmla="*/ 0 h 251"/>
                    <a:gd name="T82" fmla="*/ 0 w 52"/>
                    <a:gd name="T83" fmla="*/ 0 h 251"/>
                    <a:gd name="T84" fmla="*/ 0 w 52"/>
                    <a:gd name="T85" fmla="*/ 0 h 251"/>
                    <a:gd name="T86" fmla="*/ 0 w 52"/>
                    <a:gd name="T87" fmla="*/ 0 h 251"/>
                    <a:gd name="T88" fmla="*/ 0 w 52"/>
                    <a:gd name="T89" fmla="*/ 0 h 251"/>
                    <a:gd name="T90" fmla="*/ 0 w 52"/>
                    <a:gd name="T91" fmla="*/ 0 h 251"/>
                    <a:gd name="T92" fmla="*/ 0 w 52"/>
                    <a:gd name="T93" fmla="*/ 0 h 251"/>
                    <a:gd name="T94" fmla="*/ 0 w 52"/>
                    <a:gd name="T95" fmla="*/ 0 h 251"/>
                    <a:gd name="T96" fmla="*/ 0 w 52"/>
                    <a:gd name="T97" fmla="*/ 0 h 2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2"/>
                    <a:gd name="T148" fmla="*/ 0 h 251"/>
                    <a:gd name="T149" fmla="*/ 52 w 52"/>
                    <a:gd name="T150" fmla="*/ 251 h 2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2" h="251">
                      <a:moveTo>
                        <a:pt x="0" y="0"/>
                      </a:moveTo>
                      <a:lnTo>
                        <a:pt x="3" y="31"/>
                      </a:lnTo>
                      <a:lnTo>
                        <a:pt x="7" y="63"/>
                      </a:lnTo>
                      <a:lnTo>
                        <a:pt x="11" y="92"/>
                      </a:lnTo>
                      <a:lnTo>
                        <a:pt x="14" y="114"/>
                      </a:lnTo>
                      <a:lnTo>
                        <a:pt x="17" y="131"/>
                      </a:lnTo>
                      <a:lnTo>
                        <a:pt x="18" y="150"/>
                      </a:lnTo>
                      <a:lnTo>
                        <a:pt x="18" y="165"/>
                      </a:lnTo>
                      <a:lnTo>
                        <a:pt x="15" y="176"/>
                      </a:lnTo>
                      <a:lnTo>
                        <a:pt x="13" y="185"/>
                      </a:lnTo>
                      <a:lnTo>
                        <a:pt x="11" y="192"/>
                      </a:lnTo>
                      <a:lnTo>
                        <a:pt x="10" y="199"/>
                      </a:lnTo>
                      <a:lnTo>
                        <a:pt x="10" y="203"/>
                      </a:lnTo>
                      <a:lnTo>
                        <a:pt x="11" y="206"/>
                      </a:lnTo>
                      <a:lnTo>
                        <a:pt x="11" y="208"/>
                      </a:lnTo>
                      <a:lnTo>
                        <a:pt x="11" y="212"/>
                      </a:lnTo>
                      <a:lnTo>
                        <a:pt x="11" y="215"/>
                      </a:lnTo>
                      <a:lnTo>
                        <a:pt x="10" y="218"/>
                      </a:lnTo>
                      <a:lnTo>
                        <a:pt x="10" y="220"/>
                      </a:lnTo>
                      <a:lnTo>
                        <a:pt x="9" y="223"/>
                      </a:lnTo>
                      <a:lnTo>
                        <a:pt x="9" y="226"/>
                      </a:lnTo>
                      <a:lnTo>
                        <a:pt x="9" y="229"/>
                      </a:lnTo>
                      <a:lnTo>
                        <a:pt x="10" y="235"/>
                      </a:lnTo>
                      <a:lnTo>
                        <a:pt x="11" y="241"/>
                      </a:lnTo>
                      <a:lnTo>
                        <a:pt x="12" y="245"/>
                      </a:lnTo>
                      <a:lnTo>
                        <a:pt x="13" y="249"/>
                      </a:lnTo>
                      <a:lnTo>
                        <a:pt x="17" y="250"/>
                      </a:lnTo>
                      <a:lnTo>
                        <a:pt x="19" y="251"/>
                      </a:lnTo>
                      <a:lnTo>
                        <a:pt x="22" y="251"/>
                      </a:lnTo>
                      <a:lnTo>
                        <a:pt x="28" y="250"/>
                      </a:lnTo>
                      <a:lnTo>
                        <a:pt x="36" y="249"/>
                      </a:lnTo>
                      <a:lnTo>
                        <a:pt x="45" y="248"/>
                      </a:lnTo>
                      <a:lnTo>
                        <a:pt x="52" y="248"/>
                      </a:lnTo>
                      <a:lnTo>
                        <a:pt x="47" y="234"/>
                      </a:lnTo>
                      <a:lnTo>
                        <a:pt x="40" y="220"/>
                      </a:lnTo>
                      <a:lnTo>
                        <a:pt x="34" y="208"/>
                      </a:lnTo>
                      <a:lnTo>
                        <a:pt x="28" y="205"/>
                      </a:lnTo>
                      <a:lnTo>
                        <a:pt x="29" y="187"/>
                      </a:lnTo>
                      <a:lnTo>
                        <a:pt x="29" y="164"/>
                      </a:lnTo>
                      <a:lnTo>
                        <a:pt x="28" y="141"/>
                      </a:lnTo>
                      <a:lnTo>
                        <a:pt x="27" y="121"/>
                      </a:lnTo>
                      <a:lnTo>
                        <a:pt x="25" y="100"/>
                      </a:lnTo>
                      <a:lnTo>
                        <a:pt x="20" y="77"/>
                      </a:lnTo>
                      <a:lnTo>
                        <a:pt x="15" y="57"/>
                      </a:lnTo>
                      <a:lnTo>
                        <a:pt x="11" y="40"/>
                      </a:lnTo>
                      <a:lnTo>
                        <a:pt x="7" y="30"/>
                      </a:lnTo>
                      <a:lnTo>
                        <a:pt x="4" y="19"/>
                      </a:lnTo>
                      <a:lnTo>
                        <a:pt x="2"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402" name="Freeform 252"/>
                <p:cNvSpPr>
                  <a:spLocks noChangeAspect="1"/>
                </p:cNvSpPr>
                <p:nvPr/>
              </p:nvSpPr>
              <p:spPr bwMode="auto">
                <a:xfrm>
                  <a:off x="5224" y="2599"/>
                  <a:ext cx="16" cy="38"/>
                </a:xfrm>
                <a:custGeom>
                  <a:avLst/>
                  <a:gdLst>
                    <a:gd name="T0" fmla="*/ 1 w 32"/>
                    <a:gd name="T1" fmla="*/ 0 h 83"/>
                    <a:gd name="T2" fmla="*/ 1 w 32"/>
                    <a:gd name="T3" fmla="*/ 0 h 83"/>
                    <a:gd name="T4" fmla="*/ 1 w 32"/>
                    <a:gd name="T5" fmla="*/ 0 h 83"/>
                    <a:gd name="T6" fmla="*/ 0 w 32"/>
                    <a:gd name="T7" fmla="*/ 0 h 83"/>
                    <a:gd name="T8" fmla="*/ 0 w 32"/>
                    <a:gd name="T9" fmla="*/ 0 h 83"/>
                    <a:gd name="T10" fmla="*/ 1 w 32"/>
                    <a:gd name="T11" fmla="*/ 0 h 83"/>
                    <a:gd name="T12" fmla="*/ 1 w 32"/>
                    <a:gd name="T13" fmla="*/ 0 h 83"/>
                    <a:gd name="T14" fmla="*/ 1 w 32"/>
                    <a:gd name="T15" fmla="*/ 0 h 83"/>
                    <a:gd name="T16" fmla="*/ 1 w 32"/>
                    <a:gd name="T17" fmla="*/ 0 h 83"/>
                    <a:gd name="T18" fmla="*/ 1 w 32"/>
                    <a:gd name="T19" fmla="*/ 0 h 83"/>
                    <a:gd name="T20" fmla="*/ 1 w 32"/>
                    <a:gd name="T21" fmla="*/ 0 h 83"/>
                    <a:gd name="T22" fmla="*/ 1 w 32"/>
                    <a:gd name="T23" fmla="*/ 0 h 83"/>
                    <a:gd name="T24" fmla="*/ 1 w 32"/>
                    <a:gd name="T25" fmla="*/ 0 h 83"/>
                    <a:gd name="T26" fmla="*/ 1 w 32"/>
                    <a:gd name="T27" fmla="*/ 0 h 83"/>
                    <a:gd name="T28" fmla="*/ 1 w 32"/>
                    <a:gd name="T29" fmla="*/ 0 h 83"/>
                    <a:gd name="T30" fmla="*/ 1 w 32"/>
                    <a:gd name="T31" fmla="*/ 0 h 83"/>
                    <a:gd name="T32" fmla="*/ 1 w 32"/>
                    <a:gd name="T33" fmla="*/ 0 h 83"/>
                    <a:gd name="T34" fmla="*/ 1 w 32"/>
                    <a:gd name="T35" fmla="*/ 0 h 83"/>
                    <a:gd name="T36" fmla="*/ 1 w 32"/>
                    <a:gd name="T37" fmla="*/ 0 h 83"/>
                    <a:gd name="T38" fmla="*/ 1 w 32"/>
                    <a:gd name="T39" fmla="*/ 0 h 83"/>
                    <a:gd name="T40" fmla="*/ 1 w 32"/>
                    <a:gd name="T41" fmla="*/ 0 h 83"/>
                    <a:gd name="T42" fmla="*/ 1 w 32"/>
                    <a:gd name="T43" fmla="*/ 0 h 83"/>
                    <a:gd name="T44" fmla="*/ 1 w 32"/>
                    <a:gd name="T45" fmla="*/ 0 h 83"/>
                    <a:gd name="T46" fmla="*/ 1 w 32"/>
                    <a:gd name="T47" fmla="*/ 0 h 83"/>
                    <a:gd name="T48" fmla="*/ 1 w 32"/>
                    <a:gd name="T49" fmla="*/ 0 h 83"/>
                    <a:gd name="T50" fmla="*/ 1 w 32"/>
                    <a:gd name="T51" fmla="*/ 0 h 83"/>
                    <a:gd name="T52" fmla="*/ 1 w 32"/>
                    <a:gd name="T53" fmla="*/ 0 h 83"/>
                    <a:gd name="T54" fmla="*/ 1 w 32"/>
                    <a:gd name="T55" fmla="*/ 0 h 83"/>
                    <a:gd name="T56" fmla="*/ 1 w 32"/>
                    <a:gd name="T57" fmla="*/ 0 h 83"/>
                    <a:gd name="T58" fmla="*/ 1 w 32"/>
                    <a:gd name="T59" fmla="*/ 0 h 83"/>
                    <a:gd name="T60" fmla="*/ 1 w 32"/>
                    <a:gd name="T61" fmla="*/ 0 h 83"/>
                    <a:gd name="T62" fmla="*/ 1 w 32"/>
                    <a:gd name="T63" fmla="*/ 0 h 83"/>
                    <a:gd name="T64" fmla="*/ 1 w 32"/>
                    <a:gd name="T65" fmla="*/ 0 h 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83"/>
                    <a:gd name="T101" fmla="*/ 32 w 32"/>
                    <a:gd name="T102" fmla="*/ 83 h 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83">
                      <a:moveTo>
                        <a:pt x="21" y="83"/>
                      </a:moveTo>
                      <a:lnTo>
                        <a:pt x="9" y="80"/>
                      </a:lnTo>
                      <a:lnTo>
                        <a:pt x="2" y="74"/>
                      </a:lnTo>
                      <a:lnTo>
                        <a:pt x="0" y="66"/>
                      </a:lnTo>
                      <a:lnTo>
                        <a:pt x="0" y="58"/>
                      </a:lnTo>
                      <a:lnTo>
                        <a:pt x="1" y="50"/>
                      </a:lnTo>
                      <a:lnTo>
                        <a:pt x="3" y="43"/>
                      </a:lnTo>
                      <a:lnTo>
                        <a:pt x="6" y="37"/>
                      </a:lnTo>
                      <a:lnTo>
                        <a:pt x="7" y="35"/>
                      </a:lnTo>
                      <a:lnTo>
                        <a:pt x="10" y="24"/>
                      </a:lnTo>
                      <a:lnTo>
                        <a:pt x="13" y="16"/>
                      </a:lnTo>
                      <a:lnTo>
                        <a:pt x="15" y="10"/>
                      </a:lnTo>
                      <a:lnTo>
                        <a:pt x="15" y="6"/>
                      </a:lnTo>
                      <a:lnTo>
                        <a:pt x="16" y="5"/>
                      </a:lnTo>
                      <a:lnTo>
                        <a:pt x="16" y="4"/>
                      </a:lnTo>
                      <a:lnTo>
                        <a:pt x="16" y="1"/>
                      </a:lnTo>
                      <a:lnTo>
                        <a:pt x="16" y="0"/>
                      </a:lnTo>
                      <a:lnTo>
                        <a:pt x="21" y="3"/>
                      </a:lnTo>
                      <a:lnTo>
                        <a:pt x="25" y="5"/>
                      </a:lnTo>
                      <a:lnTo>
                        <a:pt x="29" y="8"/>
                      </a:lnTo>
                      <a:lnTo>
                        <a:pt x="31" y="10"/>
                      </a:lnTo>
                      <a:lnTo>
                        <a:pt x="31" y="16"/>
                      </a:lnTo>
                      <a:lnTo>
                        <a:pt x="31" y="23"/>
                      </a:lnTo>
                      <a:lnTo>
                        <a:pt x="31" y="30"/>
                      </a:lnTo>
                      <a:lnTo>
                        <a:pt x="31" y="36"/>
                      </a:lnTo>
                      <a:lnTo>
                        <a:pt x="32" y="42"/>
                      </a:lnTo>
                      <a:lnTo>
                        <a:pt x="32" y="48"/>
                      </a:lnTo>
                      <a:lnTo>
                        <a:pt x="32" y="53"/>
                      </a:lnTo>
                      <a:lnTo>
                        <a:pt x="31" y="59"/>
                      </a:lnTo>
                      <a:lnTo>
                        <a:pt x="27" y="65"/>
                      </a:lnTo>
                      <a:lnTo>
                        <a:pt x="25" y="73"/>
                      </a:lnTo>
                      <a:lnTo>
                        <a:pt x="22" y="79"/>
                      </a:lnTo>
                      <a:lnTo>
                        <a:pt x="21" y="83"/>
                      </a:lnTo>
                      <a:close/>
                    </a:path>
                  </a:pathLst>
                </a:custGeom>
                <a:noFill/>
                <a:ln w="9525">
                  <a:solidFill>
                    <a:srgbClr val="004250"/>
                  </a:solidFill>
                  <a:round/>
                </a:ln>
              </p:spPr>
              <p:txBody>
                <a:bodyPr/>
                <a:lstStyle/>
                <a:p>
                  <a:endParaRPr lang="zh-CN" altLang="en-US" sz="100">
                    <a:solidFill>
                      <a:schemeClr val="tx1"/>
                    </a:solidFill>
                  </a:endParaRPr>
                </a:p>
              </p:txBody>
            </p:sp>
            <p:sp>
              <p:nvSpPr>
                <p:cNvPr id="403" name="Freeform 253"/>
                <p:cNvSpPr>
                  <a:spLocks noChangeAspect="1"/>
                </p:cNvSpPr>
                <p:nvPr/>
              </p:nvSpPr>
              <p:spPr bwMode="auto">
                <a:xfrm>
                  <a:off x="5227" y="2160"/>
                  <a:ext cx="12" cy="36"/>
                </a:xfrm>
                <a:custGeom>
                  <a:avLst/>
                  <a:gdLst>
                    <a:gd name="T0" fmla="*/ 0 w 27"/>
                    <a:gd name="T1" fmla="*/ 0 h 81"/>
                    <a:gd name="T2" fmla="*/ 0 w 27"/>
                    <a:gd name="T3" fmla="*/ 0 h 81"/>
                    <a:gd name="T4" fmla="*/ 0 w 27"/>
                    <a:gd name="T5" fmla="*/ 0 h 81"/>
                    <a:gd name="T6" fmla="*/ 0 w 27"/>
                    <a:gd name="T7" fmla="*/ 0 h 81"/>
                    <a:gd name="T8" fmla="*/ 0 w 27"/>
                    <a:gd name="T9" fmla="*/ 0 h 81"/>
                    <a:gd name="T10" fmla="*/ 0 w 27"/>
                    <a:gd name="T11" fmla="*/ 0 h 81"/>
                    <a:gd name="T12" fmla="*/ 0 w 27"/>
                    <a:gd name="T13" fmla="*/ 0 h 81"/>
                    <a:gd name="T14" fmla="*/ 0 w 27"/>
                    <a:gd name="T15" fmla="*/ 0 h 81"/>
                    <a:gd name="T16" fmla="*/ 0 w 27"/>
                    <a:gd name="T17" fmla="*/ 0 h 81"/>
                    <a:gd name="T18" fmla="*/ 0 w 27"/>
                    <a:gd name="T19" fmla="*/ 0 h 81"/>
                    <a:gd name="T20" fmla="*/ 0 w 27"/>
                    <a:gd name="T21" fmla="*/ 0 h 81"/>
                    <a:gd name="T22" fmla="*/ 0 w 27"/>
                    <a:gd name="T23" fmla="*/ 0 h 81"/>
                    <a:gd name="T24" fmla="*/ 0 w 27"/>
                    <a:gd name="T25" fmla="*/ 0 h 81"/>
                    <a:gd name="T26" fmla="*/ 0 w 27"/>
                    <a:gd name="T27" fmla="*/ 0 h 81"/>
                    <a:gd name="T28" fmla="*/ 0 w 27"/>
                    <a:gd name="T29" fmla="*/ 0 h 81"/>
                    <a:gd name="T30" fmla="*/ 0 w 27"/>
                    <a:gd name="T31" fmla="*/ 0 h 81"/>
                    <a:gd name="T32" fmla="*/ 0 w 27"/>
                    <a:gd name="T33" fmla="*/ 0 h 81"/>
                    <a:gd name="T34" fmla="*/ 0 w 27"/>
                    <a:gd name="T35" fmla="*/ 0 h 81"/>
                    <a:gd name="T36" fmla="*/ 0 w 27"/>
                    <a:gd name="T37" fmla="*/ 0 h 81"/>
                    <a:gd name="T38" fmla="*/ 0 w 27"/>
                    <a:gd name="T39" fmla="*/ 0 h 81"/>
                    <a:gd name="T40" fmla="*/ 0 w 27"/>
                    <a:gd name="T41" fmla="*/ 0 h 81"/>
                    <a:gd name="T42" fmla="*/ 0 w 27"/>
                    <a:gd name="T43" fmla="*/ 0 h 81"/>
                    <a:gd name="T44" fmla="*/ 0 w 27"/>
                    <a:gd name="T45" fmla="*/ 0 h 81"/>
                    <a:gd name="T46" fmla="*/ 0 w 27"/>
                    <a:gd name="T47" fmla="*/ 0 h 81"/>
                    <a:gd name="T48" fmla="*/ 0 w 27"/>
                    <a:gd name="T49" fmla="*/ 0 h 81"/>
                    <a:gd name="T50" fmla="*/ 0 w 27"/>
                    <a:gd name="T51" fmla="*/ 0 h 81"/>
                    <a:gd name="T52" fmla="*/ 0 w 27"/>
                    <a:gd name="T53" fmla="*/ 0 h 81"/>
                    <a:gd name="T54" fmla="*/ 0 w 27"/>
                    <a:gd name="T55" fmla="*/ 0 h 81"/>
                    <a:gd name="T56" fmla="*/ 0 w 27"/>
                    <a:gd name="T57" fmla="*/ 0 h 81"/>
                    <a:gd name="T58" fmla="*/ 0 w 27"/>
                    <a:gd name="T59" fmla="*/ 0 h 81"/>
                    <a:gd name="T60" fmla="*/ 0 w 27"/>
                    <a:gd name="T61" fmla="*/ 0 h 81"/>
                    <a:gd name="T62" fmla="*/ 0 w 27"/>
                    <a:gd name="T63" fmla="*/ 0 h 81"/>
                    <a:gd name="T64" fmla="*/ 0 w 27"/>
                    <a:gd name="T65" fmla="*/ 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1"/>
                    <a:gd name="T101" fmla="*/ 27 w 27"/>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1">
                      <a:moveTo>
                        <a:pt x="10" y="70"/>
                      </a:moveTo>
                      <a:lnTo>
                        <a:pt x="7" y="66"/>
                      </a:lnTo>
                      <a:lnTo>
                        <a:pt x="4" y="60"/>
                      </a:lnTo>
                      <a:lnTo>
                        <a:pt x="2" y="54"/>
                      </a:lnTo>
                      <a:lnTo>
                        <a:pt x="0" y="50"/>
                      </a:lnTo>
                      <a:lnTo>
                        <a:pt x="4" y="40"/>
                      </a:lnTo>
                      <a:lnTo>
                        <a:pt x="6" y="25"/>
                      </a:lnTo>
                      <a:lnTo>
                        <a:pt x="7" y="12"/>
                      </a:lnTo>
                      <a:lnTo>
                        <a:pt x="6" y="0"/>
                      </a:lnTo>
                      <a:lnTo>
                        <a:pt x="10" y="8"/>
                      </a:lnTo>
                      <a:lnTo>
                        <a:pt x="13" y="15"/>
                      </a:lnTo>
                      <a:lnTo>
                        <a:pt x="18" y="21"/>
                      </a:lnTo>
                      <a:lnTo>
                        <a:pt x="22" y="25"/>
                      </a:lnTo>
                      <a:lnTo>
                        <a:pt x="22" y="31"/>
                      </a:lnTo>
                      <a:lnTo>
                        <a:pt x="25" y="37"/>
                      </a:lnTo>
                      <a:lnTo>
                        <a:pt x="26" y="43"/>
                      </a:lnTo>
                      <a:lnTo>
                        <a:pt x="27" y="47"/>
                      </a:lnTo>
                      <a:lnTo>
                        <a:pt x="26" y="53"/>
                      </a:lnTo>
                      <a:lnTo>
                        <a:pt x="25" y="61"/>
                      </a:lnTo>
                      <a:lnTo>
                        <a:pt x="23" y="68"/>
                      </a:lnTo>
                      <a:lnTo>
                        <a:pt x="23" y="74"/>
                      </a:lnTo>
                      <a:lnTo>
                        <a:pt x="23" y="77"/>
                      </a:lnTo>
                      <a:lnTo>
                        <a:pt x="23" y="80"/>
                      </a:lnTo>
                      <a:lnTo>
                        <a:pt x="21" y="81"/>
                      </a:lnTo>
                      <a:lnTo>
                        <a:pt x="19" y="81"/>
                      </a:lnTo>
                      <a:lnTo>
                        <a:pt x="17" y="80"/>
                      </a:lnTo>
                      <a:lnTo>
                        <a:pt x="15" y="80"/>
                      </a:lnTo>
                      <a:lnTo>
                        <a:pt x="14" y="80"/>
                      </a:lnTo>
                      <a:lnTo>
                        <a:pt x="13" y="80"/>
                      </a:lnTo>
                      <a:lnTo>
                        <a:pt x="12" y="77"/>
                      </a:lnTo>
                      <a:lnTo>
                        <a:pt x="12" y="75"/>
                      </a:lnTo>
                      <a:lnTo>
                        <a:pt x="11" y="73"/>
                      </a:lnTo>
                      <a:lnTo>
                        <a:pt x="10" y="70"/>
                      </a:lnTo>
                      <a:close/>
                    </a:path>
                  </a:pathLst>
                </a:custGeom>
                <a:noFill/>
                <a:ln w="9525">
                  <a:solidFill>
                    <a:srgbClr val="004250"/>
                  </a:solidFill>
                  <a:round/>
                </a:ln>
              </p:spPr>
              <p:txBody>
                <a:bodyPr/>
                <a:lstStyle/>
                <a:p>
                  <a:endParaRPr lang="zh-CN" altLang="en-US" sz="100">
                    <a:solidFill>
                      <a:schemeClr val="tx1"/>
                    </a:solidFill>
                  </a:endParaRPr>
                </a:p>
              </p:txBody>
            </p:sp>
            <p:sp>
              <p:nvSpPr>
                <p:cNvPr id="404" name="Freeform 254"/>
                <p:cNvSpPr>
                  <a:spLocks noChangeAspect="1"/>
                </p:cNvSpPr>
                <p:nvPr/>
              </p:nvSpPr>
              <p:spPr bwMode="auto">
                <a:xfrm>
                  <a:off x="5155" y="2391"/>
                  <a:ext cx="18" cy="26"/>
                </a:xfrm>
                <a:custGeom>
                  <a:avLst/>
                  <a:gdLst>
                    <a:gd name="T0" fmla="*/ 0 w 40"/>
                    <a:gd name="T1" fmla="*/ 0 h 57"/>
                    <a:gd name="T2" fmla="*/ 0 w 40"/>
                    <a:gd name="T3" fmla="*/ 0 h 57"/>
                    <a:gd name="T4" fmla="*/ 0 w 40"/>
                    <a:gd name="T5" fmla="*/ 0 h 57"/>
                    <a:gd name="T6" fmla="*/ 0 w 40"/>
                    <a:gd name="T7" fmla="*/ 0 h 57"/>
                    <a:gd name="T8" fmla="*/ 0 w 40"/>
                    <a:gd name="T9" fmla="*/ 0 h 57"/>
                    <a:gd name="T10" fmla="*/ 0 w 40"/>
                    <a:gd name="T11" fmla="*/ 0 h 57"/>
                    <a:gd name="T12" fmla="*/ 0 w 40"/>
                    <a:gd name="T13" fmla="*/ 0 h 57"/>
                    <a:gd name="T14" fmla="*/ 0 w 40"/>
                    <a:gd name="T15" fmla="*/ 0 h 57"/>
                    <a:gd name="T16" fmla="*/ 0 w 40"/>
                    <a:gd name="T17" fmla="*/ 0 h 57"/>
                    <a:gd name="T18" fmla="*/ 0 w 40"/>
                    <a:gd name="T19" fmla="*/ 0 h 57"/>
                    <a:gd name="T20" fmla="*/ 0 w 40"/>
                    <a:gd name="T21" fmla="*/ 0 h 57"/>
                    <a:gd name="T22" fmla="*/ 0 w 40"/>
                    <a:gd name="T23" fmla="*/ 0 h 57"/>
                    <a:gd name="T24" fmla="*/ 0 w 40"/>
                    <a:gd name="T25" fmla="*/ 0 h 57"/>
                    <a:gd name="T26" fmla="*/ 0 w 40"/>
                    <a:gd name="T27" fmla="*/ 0 h 57"/>
                    <a:gd name="T28" fmla="*/ 0 w 40"/>
                    <a:gd name="T29" fmla="*/ 0 h 57"/>
                    <a:gd name="T30" fmla="*/ 0 w 40"/>
                    <a:gd name="T31" fmla="*/ 0 h 57"/>
                    <a:gd name="T32" fmla="*/ 0 w 40"/>
                    <a:gd name="T33" fmla="*/ 0 h 57"/>
                    <a:gd name="T34" fmla="*/ 0 w 40"/>
                    <a:gd name="T35" fmla="*/ 0 h 57"/>
                    <a:gd name="T36" fmla="*/ 0 w 40"/>
                    <a:gd name="T37" fmla="*/ 0 h 57"/>
                    <a:gd name="T38" fmla="*/ 0 w 40"/>
                    <a:gd name="T39" fmla="*/ 0 h 57"/>
                    <a:gd name="T40" fmla="*/ 0 w 40"/>
                    <a:gd name="T41" fmla="*/ 0 h 57"/>
                    <a:gd name="T42" fmla="*/ 0 w 40"/>
                    <a:gd name="T43" fmla="*/ 0 h 57"/>
                    <a:gd name="T44" fmla="*/ 0 w 40"/>
                    <a:gd name="T45" fmla="*/ 0 h 57"/>
                    <a:gd name="T46" fmla="*/ 0 w 40"/>
                    <a:gd name="T47" fmla="*/ 0 h 57"/>
                    <a:gd name="T48" fmla="*/ 0 w 40"/>
                    <a:gd name="T49" fmla="*/ 0 h 57"/>
                    <a:gd name="T50" fmla="*/ 0 w 40"/>
                    <a:gd name="T51" fmla="*/ 0 h 57"/>
                    <a:gd name="T52" fmla="*/ 0 w 40"/>
                    <a:gd name="T53" fmla="*/ 0 h 57"/>
                    <a:gd name="T54" fmla="*/ 0 w 40"/>
                    <a:gd name="T55" fmla="*/ 0 h 57"/>
                    <a:gd name="T56" fmla="*/ 0 w 40"/>
                    <a:gd name="T57" fmla="*/ 0 h 57"/>
                    <a:gd name="T58" fmla="*/ 0 w 40"/>
                    <a:gd name="T59" fmla="*/ 0 h 57"/>
                    <a:gd name="T60" fmla="*/ 0 w 40"/>
                    <a:gd name="T61" fmla="*/ 0 h 57"/>
                    <a:gd name="T62" fmla="*/ 0 w 40"/>
                    <a:gd name="T63" fmla="*/ 0 h 57"/>
                    <a:gd name="T64" fmla="*/ 0 w 40"/>
                    <a:gd name="T65" fmla="*/ 0 h 57"/>
                    <a:gd name="T66" fmla="*/ 0 w 40"/>
                    <a:gd name="T67" fmla="*/ 0 h 57"/>
                    <a:gd name="T68" fmla="*/ 0 w 40"/>
                    <a:gd name="T69" fmla="*/ 0 h 57"/>
                    <a:gd name="T70" fmla="*/ 0 w 40"/>
                    <a:gd name="T71" fmla="*/ 0 h 57"/>
                    <a:gd name="T72" fmla="*/ 0 w 40"/>
                    <a:gd name="T73" fmla="*/ 0 h 57"/>
                    <a:gd name="T74" fmla="*/ 0 w 40"/>
                    <a:gd name="T75" fmla="*/ 0 h 57"/>
                    <a:gd name="T76" fmla="*/ 0 w 40"/>
                    <a:gd name="T77" fmla="*/ 0 h 57"/>
                    <a:gd name="T78" fmla="*/ 0 w 40"/>
                    <a:gd name="T79" fmla="*/ 0 h 57"/>
                    <a:gd name="T80" fmla="*/ 0 w 40"/>
                    <a:gd name="T81" fmla="*/ 0 h 57"/>
                    <a:gd name="T82" fmla="*/ 0 w 40"/>
                    <a:gd name="T83" fmla="*/ 0 h 57"/>
                    <a:gd name="T84" fmla="*/ 0 w 40"/>
                    <a:gd name="T85" fmla="*/ 0 h 57"/>
                    <a:gd name="T86" fmla="*/ 0 w 40"/>
                    <a:gd name="T87" fmla="*/ 0 h 57"/>
                    <a:gd name="T88" fmla="*/ 0 w 40"/>
                    <a:gd name="T89" fmla="*/ 0 h 57"/>
                    <a:gd name="T90" fmla="*/ 0 w 40"/>
                    <a:gd name="T91" fmla="*/ 0 h 57"/>
                    <a:gd name="T92" fmla="*/ 0 w 40"/>
                    <a:gd name="T93" fmla="*/ 0 h 57"/>
                    <a:gd name="T94" fmla="*/ 0 w 40"/>
                    <a:gd name="T95" fmla="*/ 0 h 57"/>
                    <a:gd name="T96" fmla="*/ 0 w 40"/>
                    <a:gd name="T97" fmla="*/ 0 h 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
                    <a:gd name="T148" fmla="*/ 0 h 57"/>
                    <a:gd name="T149" fmla="*/ 40 w 40"/>
                    <a:gd name="T150" fmla="*/ 57 h 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 h="57">
                      <a:moveTo>
                        <a:pt x="16" y="57"/>
                      </a:moveTo>
                      <a:lnTo>
                        <a:pt x="9" y="52"/>
                      </a:lnTo>
                      <a:lnTo>
                        <a:pt x="3" y="45"/>
                      </a:lnTo>
                      <a:lnTo>
                        <a:pt x="0" y="39"/>
                      </a:lnTo>
                      <a:lnTo>
                        <a:pt x="1" y="33"/>
                      </a:lnTo>
                      <a:lnTo>
                        <a:pt x="6" y="26"/>
                      </a:lnTo>
                      <a:lnTo>
                        <a:pt x="11" y="19"/>
                      </a:lnTo>
                      <a:lnTo>
                        <a:pt x="16" y="12"/>
                      </a:lnTo>
                      <a:lnTo>
                        <a:pt x="18" y="7"/>
                      </a:lnTo>
                      <a:lnTo>
                        <a:pt x="20" y="3"/>
                      </a:lnTo>
                      <a:lnTo>
                        <a:pt x="24" y="0"/>
                      </a:lnTo>
                      <a:lnTo>
                        <a:pt x="28" y="1"/>
                      </a:lnTo>
                      <a:lnTo>
                        <a:pt x="33" y="4"/>
                      </a:lnTo>
                      <a:lnTo>
                        <a:pt x="36" y="9"/>
                      </a:lnTo>
                      <a:lnTo>
                        <a:pt x="39" y="12"/>
                      </a:lnTo>
                      <a:lnTo>
                        <a:pt x="40" y="15"/>
                      </a:lnTo>
                      <a:lnTo>
                        <a:pt x="40" y="17"/>
                      </a:lnTo>
                      <a:lnTo>
                        <a:pt x="40" y="22"/>
                      </a:lnTo>
                      <a:lnTo>
                        <a:pt x="39" y="27"/>
                      </a:lnTo>
                      <a:lnTo>
                        <a:pt x="39" y="34"/>
                      </a:lnTo>
                      <a:lnTo>
                        <a:pt x="37" y="38"/>
                      </a:lnTo>
                      <a:lnTo>
                        <a:pt x="35" y="40"/>
                      </a:lnTo>
                      <a:lnTo>
                        <a:pt x="33" y="42"/>
                      </a:lnTo>
                      <a:lnTo>
                        <a:pt x="31" y="46"/>
                      </a:lnTo>
                      <a:lnTo>
                        <a:pt x="29" y="47"/>
                      </a:lnTo>
                      <a:lnTo>
                        <a:pt x="28" y="48"/>
                      </a:lnTo>
                      <a:lnTo>
                        <a:pt x="27" y="47"/>
                      </a:lnTo>
                      <a:lnTo>
                        <a:pt x="26" y="46"/>
                      </a:lnTo>
                      <a:lnTo>
                        <a:pt x="26" y="44"/>
                      </a:lnTo>
                      <a:lnTo>
                        <a:pt x="26" y="41"/>
                      </a:lnTo>
                      <a:lnTo>
                        <a:pt x="26" y="39"/>
                      </a:lnTo>
                      <a:lnTo>
                        <a:pt x="26" y="38"/>
                      </a:lnTo>
                      <a:lnTo>
                        <a:pt x="25" y="37"/>
                      </a:lnTo>
                      <a:lnTo>
                        <a:pt x="24" y="35"/>
                      </a:lnTo>
                      <a:lnTo>
                        <a:pt x="21" y="35"/>
                      </a:lnTo>
                      <a:lnTo>
                        <a:pt x="19" y="35"/>
                      </a:lnTo>
                      <a:lnTo>
                        <a:pt x="18" y="35"/>
                      </a:lnTo>
                      <a:lnTo>
                        <a:pt x="18" y="37"/>
                      </a:lnTo>
                      <a:lnTo>
                        <a:pt x="17" y="39"/>
                      </a:lnTo>
                      <a:lnTo>
                        <a:pt x="16" y="40"/>
                      </a:lnTo>
                      <a:lnTo>
                        <a:pt x="16" y="42"/>
                      </a:lnTo>
                      <a:lnTo>
                        <a:pt x="17" y="44"/>
                      </a:lnTo>
                      <a:lnTo>
                        <a:pt x="17" y="47"/>
                      </a:lnTo>
                      <a:lnTo>
                        <a:pt x="18" y="49"/>
                      </a:lnTo>
                      <a:lnTo>
                        <a:pt x="18" y="52"/>
                      </a:lnTo>
                      <a:lnTo>
                        <a:pt x="18" y="54"/>
                      </a:lnTo>
                      <a:lnTo>
                        <a:pt x="19" y="56"/>
                      </a:lnTo>
                      <a:lnTo>
                        <a:pt x="18" y="57"/>
                      </a:lnTo>
                      <a:lnTo>
                        <a:pt x="16" y="57"/>
                      </a:lnTo>
                      <a:close/>
                    </a:path>
                  </a:pathLst>
                </a:custGeom>
                <a:noFill/>
                <a:ln w="9525">
                  <a:solidFill>
                    <a:srgbClr val="004250"/>
                  </a:solidFill>
                  <a:round/>
                </a:ln>
              </p:spPr>
              <p:txBody>
                <a:bodyPr/>
                <a:lstStyle/>
                <a:p>
                  <a:endParaRPr lang="zh-CN" altLang="en-US" sz="100">
                    <a:solidFill>
                      <a:schemeClr val="tx1"/>
                    </a:solidFill>
                  </a:endParaRPr>
                </a:p>
              </p:txBody>
            </p:sp>
            <p:sp>
              <p:nvSpPr>
                <p:cNvPr id="405" name="Freeform 255"/>
                <p:cNvSpPr>
                  <a:spLocks noChangeAspect="1"/>
                </p:cNvSpPr>
                <p:nvPr/>
              </p:nvSpPr>
              <p:spPr bwMode="auto">
                <a:xfrm>
                  <a:off x="5258" y="2133"/>
                  <a:ext cx="10"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w 25"/>
                    <a:gd name="T51" fmla="*/ 0 h 18"/>
                    <a:gd name="T52" fmla="*/ 0 w 25"/>
                    <a:gd name="T53" fmla="*/ 0 h 18"/>
                    <a:gd name="T54" fmla="*/ 0 w 25"/>
                    <a:gd name="T55" fmla="*/ 0 h 18"/>
                    <a:gd name="T56" fmla="*/ 0 w 25"/>
                    <a:gd name="T57" fmla="*/ 0 h 18"/>
                    <a:gd name="T58" fmla="*/ 0 w 25"/>
                    <a:gd name="T59" fmla="*/ 0 h 18"/>
                    <a:gd name="T60" fmla="*/ 0 w 25"/>
                    <a:gd name="T61" fmla="*/ 0 h 18"/>
                    <a:gd name="T62" fmla="*/ 0 w 25"/>
                    <a:gd name="T63" fmla="*/ 0 h 18"/>
                    <a:gd name="T64" fmla="*/ 0 w 25"/>
                    <a:gd name="T65" fmla="*/ 0 h 18"/>
                    <a:gd name="T66" fmla="*/ 0 w 25"/>
                    <a:gd name="T67" fmla="*/ 0 h 18"/>
                    <a:gd name="T68" fmla="*/ 0 w 25"/>
                    <a:gd name="T69" fmla="*/ 0 h 18"/>
                    <a:gd name="T70" fmla="*/ 0 w 25"/>
                    <a:gd name="T71" fmla="*/ 0 h 18"/>
                    <a:gd name="T72" fmla="*/ 0 w 25"/>
                    <a:gd name="T73" fmla="*/ 0 h 18"/>
                    <a:gd name="T74" fmla="*/ 0 w 25"/>
                    <a:gd name="T75" fmla="*/ 0 h 18"/>
                    <a:gd name="T76" fmla="*/ 0 w 25"/>
                    <a:gd name="T77" fmla="*/ 0 h 18"/>
                    <a:gd name="T78" fmla="*/ 0 w 25"/>
                    <a:gd name="T79" fmla="*/ 0 h 18"/>
                    <a:gd name="T80" fmla="*/ 0 w 25"/>
                    <a:gd name="T81" fmla="*/ 0 h 18"/>
                    <a:gd name="T82" fmla="*/ 0 w 25"/>
                    <a:gd name="T83" fmla="*/ 0 h 18"/>
                    <a:gd name="T84" fmla="*/ 0 w 25"/>
                    <a:gd name="T85" fmla="*/ 0 h 18"/>
                    <a:gd name="T86" fmla="*/ 0 w 25"/>
                    <a:gd name="T87" fmla="*/ 0 h 18"/>
                    <a:gd name="T88" fmla="*/ 0 w 25"/>
                    <a:gd name="T89" fmla="*/ 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
                    <a:gd name="T136" fmla="*/ 0 h 18"/>
                    <a:gd name="T137" fmla="*/ 25 w 25"/>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 h="18">
                      <a:moveTo>
                        <a:pt x="14" y="0"/>
                      </a:moveTo>
                      <a:lnTo>
                        <a:pt x="12" y="2"/>
                      </a:lnTo>
                      <a:lnTo>
                        <a:pt x="11" y="3"/>
                      </a:lnTo>
                      <a:lnTo>
                        <a:pt x="11" y="4"/>
                      </a:lnTo>
                      <a:lnTo>
                        <a:pt x="11" y="5"/>
                      </a:lnTo>
                      <a:lnTo>
                        <a:pt x="14" y="4"/>
                      </a:lnTo>
                      <a:lnTo>
                        <a:pt x="18" y="4"/>
                      </a:lnTo>
                      <a:lnTo>
                        <a:pt x="19" y="5"/>
                      </a:lnTo>
                      <a:lnTo>
                        <a:pt x="21" y="7"/>
                      </a:lnTo>
                      <a:lnTo>
                        <a:pt x="18" y="6"/>
                      </a:lnTo>
                      <a:lnTo>
                        <a:pt x="15" y="6"/>
                      </a:lnTo>
                      <a:lnTo>
                        <a:pt x="12" y="7"/>
                      </a:lnTo>
                      <a:lnTo>
                        <a:pt x="10" y="10"/>
                      </a:lnTo>
                      <a:lnTo>
                        <a:pt x="13" y="11"/>
                      </a:lnTo>
                      <a:lnTo>
                        <a:pt x="16" y="11"/>
                      </a:lnTo>
                      <a:lnTo>
                        <a:pt x="19" y="11"/>
                      </a:lnTo>
                      <a:lnTo>
                        <a:pt x="21" y="11"/>
                      </a:lnTo>
                      <a:lnTo>
                        <a:pt x="22" y="12"/>
                      </a:lnTo>
                      <a:lnTo>
                        <a:pt x="23" y="13"/>
                      </a:lnTo>
                      <a:lnTo>
                        <a:pt x="25" y="14"/>
                      </a:lnTo>
                      <a:lnTo>
                        <a:pt x="23" y="14"/>
                      </a:lnTo>
                      <a:lnTo>
                        <a:pt x="22" y="14"/>
                      </a:lnTo>
                      <a:lnTo>
                        <a:pt x="21" y="14"/>
                      </a:lnTo>
                      <a:lnTo>
                        <a:pt x="20" y="14"/>
                      </a:lnTo>
                      <a:lnTo>
                        <a:pt x="20" y="15"/>
                      </a:lnTo>
                      <a:lnTo>
                        <a:pt x="19" y="17"/>
                      </a:lnTo>
                      <a:lnTo>
                        <a:pt x="16" y="18"/>
                      </a:lnTo>
                      <a:lnTo>
                        <a:pt x="14" y="18"/>
                      </a:lnTo>
                      <a:lnTo>
                        <a:pt x="13" y="18"/>
                      </a:lnTo>
                      <a:lnTo>
                        <a:pt x="12" y="15"/>
                      </a:lnTo>
                      <a:lnTo>
                        <a:pt x="11" y="14"/>
                      </a:lnTo>
                      <a:lnTo>
                        <a:pt x="10" y="11"/>
                      </a:lnTo>
                      <a:lnTo>
                        <a:pt x="7" y="11"/>
                      </a:lnTo>
                      <a:lnTo>
                        <a:pt x="5" y="11"/>
                      </a:lnTo>
                      <a:lnTo>
                        <a:pt x="3" y="13"/>
                      </a:lnTo>
                      <a:lnTo>
                        <a:pt x="2" y="14"/>
                      </a:lnTo>
                      <a:lnTo>
                        <a:pt x="0" y="13"/>
                      </a:lnTo>
                      <a:lnTo>
                        <a:pt x="0" y="12"/>
                      </a:lnTo>
                      <a:lnTo>
                        <a:pt x="0" y="11"/>
                      </a:lnTo>
                      <a:lnTo>
                        <a:pt x="0" y="10"/>
                      </a:lnTo>
                      <a:lnTo>
                        <a:pt x="3" y="5"/>
                      </a:lnTo>
                      <a:lnTo>
                        <a:pt x="6" y="2"/>
                      </a:lnTo>
                      <a:lnTo>
                        <a:pt x="10" y="0"/>
                      </a:lnTo>
                      <a:lnTo>
                        <a:pt x="14" y="0"/>
                      </a:lnTo>
                      <a:close/>
                    </a:path>
                  </a:pathLst>
                </a:custGeom>
                <a:noFill/>
                <a:ln w="6350">
                  <a:solidFill>
                    <a:srgbClr val="004250"/>
                  </a:solidFill>
                  <a:round/>
                </a:ln>
              </p:spPr>
              <p:txBody>
                <a:bodyPr/>
                <a:lstStyle/>
                <a:p>
                  <a:endParaRPr lang="zh-CN" altLang="en-US" sz="100">
                    <a:solidFill>
                      <a:schemeClr val="tx1"/>
                    </a:solidFill>
                  </a:endParaRPr>
                </a:p>
              </p:txBody>
            </p:sp>
            <p:sp>
              <p:nvSpPr>
                <p:cNvPr id="406" name="Freeform 256"/>
                <p:cNvSpPr>
                  <a:spLocks noChangeAspect="1"/>
                </p:cNvSpPr>
                <p:nvPr/>
              </p:nvSpPr>
              <p:spPr bwMode="auto">
                <a:xfrm>
                  <a:off x="5261" y="2141"/>
                  <a:ext cx="5" cy="1"/>
                </a:xfrm>
                <a:custGeom>
                  <a:avLst/>
                  <a:gdLst>
                    <a:gd name="T0" fmla="*/ 0 w 11"/>
                    <a:gd name="T1" fmla="*/ 0 h 1"/>
                    <a:gd name="T2" fmla="*/ 0 w 11"/>
                    <a:gd name="T3" fmla="*/ 0 h 1"/>
                    <a:gd name="T4" fmla="*/ 0 w 11"/>
                    <a:gd name="T5" fmla="*/ 0 h 1"/>
                    <a:gd name="T6" fmla="*/ 0 w 11"/>
                    <a:gd name="T7" fmla="*/ 0 h 1"/>
                    <a:gd name="T8" fmla="*/ 0 w 11"/>
                    <a:gd name="T9" fmla="*/ 0 h 1"/>
                    <a:gd name="T10" fmla="*/ 0 w 11"/>
                    <a:gd name="T11" fmla="*/ 0 h 1"/>
                    <a:gd name="T12" fmla="*/ 0 w 11"/>
                    <a:gd name="T13" fmla="*/ 0 h 1"/>
                    <a:gd name="T14" fmla="*/ 0 w 11"/>
                    <a:gd name="T15" fmla="*/ 1 h 1"/>
                    <a:gd name="T16" fmla="*/ 0 w 11"/>
                    <a:gd name="T17" fmla="*/ 1 h 1"/>
                    <a:gd name="T18" fmla="*/ 0 w 11"/>
                    <a:gd name="T19" fmla="*/ 1 h 1"/>
                    <a:gd name="T20" fmla="*/ 0 w 11"/>
                    <a:gd name="T21" fmla="*/ 1 h 1"/>
                    <a:gd name="T22" fmla="*/ 0 w 11"/>
                    <a:gd name="T23" fmla="*/ 1 h 1"/>
                    <a:gd name="T24" fmla="*/ 0 w 11"/>
                    <a:gd name="T25" fmla="*/ 1 h 1"/>
                    <a:gd name="T26" fmla="*/ 0 w 11"/>
                    <a:gd name="T27" fmla="*/ 1 h 1"/>
                    <a:gd name="T28" fmla="*/ 0 w 11"/>
                    <a:gd name="T29" fmla="*/ 0 h 1"/>
                    <a:gd name="T30" fmla="*/ 0 w 11"/>
                    <a:gd name="T31" fmla="*/ 0 h 1"/>
                    <a:gd name="T32" fmla="*/ 0 w 1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
                    <a:gd name="T53" fmla="*/ 11 w 1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
                      <a:moveTo>
                        <a:pt x="2" y="0"/>
                      </a:moveTo>
                      <a:lnTo>
                        <a:pt x="3" y="0"/>
                      </a:lnTo>
                      <a:lnTo>
                        <a:pt x="6" y="0"/>
                      </a:lnTo>
                      <a:lnTo>
                        <a:pt x="8" y="0"/>
                      </a:lnTo>
                      <a:lnTo>
                        <a:pt x="11" y="0"/>
                      </a:lnTo>
                      <a:lnTo>
                        <a:pt x="11" y="1"/>
                      </a:lnTo>
                      <a:lnTo>
                        <a:pt x="10" y="1"/>
                      </a:lnTo>
                      <a:lnTo>
                        <a:pt x="8" y="1"/>
                      </a:lnTo>
                      <a:lnTo>
                        <a:pt x="6" y="1"/>
                      </a:lnTo>
                      <a:lnTo>
                        <a:pt x="4" y="1"/>
                      </a:lnTo>
                      <a:lnTo>
                        <a:pt x="2" y="1"/>
                      </a:lnTo>
                      <a:lnTo>
                        <a:pt x="0" y="1"/>
                      </a:lnTo>
                      <a:lnTo>
                        <a:pt x="0" y="0"/>
                      </a:lnTo>
                      <a:lnTo>
                        <a:pt x="2" y="0"/>
                      </a:lnTo>
                      <a:close/>
                    </a:path>
                  </a:pathLst>
                </a:custGeom>
                <a:noFill/>
                <a:ln w="6350">
                  <a:solidFill>
                    <a:srgbClr val="004250"/>
                  </a:solidFill>
                  <a:round/>
                </a:ln>
              </p:spPr>
              <p:txBody>
                <a:bodyPr/>
                <a:lstStyle/>
                <a:p>
                  <a:endParaRPr lang="zh-CN" altLang="en-US" sz="100">
                    <a:solidFill>
                      <a:schemeClr val="tx1"/>
                    </a:solidFill>
                  </a:endParaRPr>
                </a:p>
              </p:txBody>
            </p:sp>
            <p:sp>
              <p:nvSpPr>
                <p:cNvPr id="407" name="Freeform 257"/>
                <p:cNvSpPr>
                  <a:spLocks noChangeAspect="1"/>
                </p:cNvSpPr>
                <p:nvPr/>
              </p:nvSpPr>
              <p:spPr bwMode="auto">
                <a:xfrm>
                  <a:off x="5234" y="2133"/>
                  <a:ext cx="14" cy="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w 29"/>
                    <a:gd name="T25" fmla="*/ 0 h 20"/>
                    <a:gd name="T26" fmla="*/ 0 w 29"/>
                    <a:gd name="T27" fmla="*/ 0 h 20"/>
                    <a:gd name="T28" fmla="*/ 0 w 29"/>
                    <a:gd name="T29" fmla="*/ 0 h 20"/>
                    <a:gd name="T30" fmla="*/ 0 w 29"/>
                    <a:gd name="T31" fmla="*/ 0 h 20"/>
                    <a:gd name="T32" fmla="*/ 0 w 29"/>
                    <a:gd name="T33" fmla="*/ 0 h 20"/>
                    <a:gd name="T34" fmla="*/ 0 w 29"/>
                    <a:gd name="T35" fmla="*/ 0 h 20"/>
                    <a:gd name="T36" fmla="*/ 0 w 29"/>
                    <a:gd name="T37" fmla="*/ 0 h 20"/>
                    <a:gd name="T38" fmla="*/ 0 w 29"/>
                    <a:gd name="T39" fmla="*/ 0 h 20"/>
                    <a:gd name="T40" fmla="*/ 0 w 29"/>
                    <a:gd name="T41" fmla="*/ 0 h 20"/>
                    <a:gd name="T42" fmla="*/ 0 w 29"/>
                    <a:gd name="T43" fmla="*/ 0 h 20"/>
                    <a:gd name="T44" fmla="*/ 0 w 29"/>
                    <a:gd name="T45" fmla="*/ 0 h 20"/>
                    <a:gd name="T46" fmla="*/ 0 w 29"/>
                    <a:gd name="T47" fmla="*/ 0 h 20"/>
                    <a:gd name="T48" fmla="*/ 0 w 29"/>
                    <a:gd name="T49" fmla="*/ 0 h 20"/>
                    <a:gd name="T50" fmla="*/ 0 w 29"/>
                    <a:gd name="T51" fmla="*/ 0 h 20"/>
                    <a:gd name="T52" fmla="*/ 0 w 29"/>
                    <a:gd name="T53" fmla="*/ 0 h 20"/>
                    <a:gd name="T54" fmla="*/ 0 w 29"/>
                    <a:gd name="T55" fmla="*/ 0 h 20"/>
                    <a:gd name="T56" fmla="*/ 0 w 29"/>
                    <a:gd name="T57" fmla="*/ 0 h 20"/>
                    <a:gd name="T58" fmla="*/ 0 w 29"/>
                    <a:gd name="T59" fmla="*/ 0 h 20"/>
                    <a:gd name="T60" fmla="*/ 0 w 29"/>
                    <a:gd name="T61" fmla="*/ 0 h 20"/>
                    <a:gd name="T62" fmla="*/ 0 w 29"/>
                    <a:gd name="T63" fmla="*/ 0 h 20"/>
                    <a:gd name="T64" fmla="*/ 0 w 29"/>
                    <a:gd name="T65" fmla="*/ 0 h 20"/>
                    <a:gd name="T66" fmla="*/ 0 w 29"/>
                    <a:gd name="T67" fmla="*/ 0 h 20"/>
                    <a:gd name="T68" fmla="*/ 0 w 29"/>
                    <a:gd name="T69" fmla="*/ 0 h 20"/>
                    <a:gd name="T70" fmla="*/ 0 w 29"/>
                    <a:gd name="T71" fmla="*/ 0 h 20"/>
                    <a:gd name="T72" fmla="*/ 0 w 29"/>
                    <a:gd name="T73" fmla="*/ 0 h 20"/>
                    <a:gd name="T74" fmla="*/ 0 w 29"/>
                    <a:gd name="T75" fmla="*/ 0 h 20"/>
                    <a:gd name="T76" fmla="*/ 0 w 29"/>
                    <a:gd name="T77" fmla="*/ 0 h 20"/>
                    <a:gd name="T78" fmla="*/ 0 w 29"/>
                    <a:gd name="T79" fmla="*/ 0 h 20"/>
                    <a:gd name="T80" fmla="*/ 0 w 29"/>
                    <a:gd name="T81" fmla="*/ 0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9"/>
                    <a:gd name="T124" fmla="*/ 0 h 20"/>
                    <a:gd name="T125" fmla="*/ 29 w 29"/>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9" h="20">
                      <a:moveTo>
                        <a:pt x="29" y="13"/>
                      </a:moveTo>
                      <a:lnTo>
                        <a:pt x="27" y="12"/>
                      </a:lnTo>
                      <a:lnTo>
                        <a:pt x="25" y="12"/>
                      </a:lnTo>
                      <a:lnTo>
                        <a:pt x="23" y="13"/>
                      </a:lnTo>
                      <a:lnTo>
                        <a:pt x="22" y="13"/>
                      </a:lnTo>
                      <a:lnTo>
                        <a:pt x="20" y="14"/>
                      </a:lnTo>
                      <a:lnTo>
                        <a:pt x="20" y="16"/>
                      </a:lnTo>
                      <a:lnTo>
                        <a:pt x="19" y="18"/>
                      </a:lnTo>
                      <a:lnTo>
                        <a:pt x="18" y="20"/>
                      </a:lnTo>
                      <a:lnTo>
                        <a:pt x="16" y="20"/>
                      </a:lnTo>
                      <a:lnTo>
                        <a:pt x="14" y="20"/>
                      </a:lnTo>
                      <a:lnTo>
                        <a:pt x="12" y="20"/>
                      </a:lnTo>
                      <a:lnTo>
                        <a:pt x="11" y="19"/>
                      </a:lnTo>
                      <a:lnTo>
                        <a:pt x="12" y="18"/>
                      </a:lnTo>
                      <a:lnTo>
                        <a:pt x="14" y="16"/>
                      </a:lnTo>
                      <a:lnTo>
                        <a:pt x="14" y="14"/>
                      </a:lnTo>
                      <a:lnTo>
                        <a:pt x="12" y="13"/>
                      </a:lnTo>
                      <a:lnTo>
                        <a:pt x="11" y="12"/>
                      </a:lnTo>
                      <a:lnTo>
                        <a:pt x="10" y="11"/>
                      </a:lnTo>
                      <a:lnTo>
                        <a:pt x="9" y="11"/>
                      </a:lnTo>
                      <a:lnTo>
                        <a:pt x="7" y="12"/>
                      </a:lnTo>
                      <a:lnTo>
                        <a:pt x="5" y="13"/>
                      </a:lnTo>
                      <a:lnTo>
                        <a:pt x="3" y="13"/>
                      </a:lnTo>
                      <a:lnTo>
                        <a:pt x="2" y="13"/>
                      </a:lnTo>
                      <a:lnTo>
                        <a:pt x="1" y="13"/>
                      </a:lnTo>
                      <a:lnTo>
                        <a:pt x="0" y="13"/>
                      </a:lnTo>
                      <a:lnTo>
                        <a:pt x="4" y="10"/>
                      </a:lnTo>
                      <a:lnTo>
                        <a:pt x="9" y="8"/>
                      </a:lnTo>
                      <a:lnTo>
                        <a:pt x="12" y="7"/>
                      </a:lnTo>
                      <a:lnTo>
                        <a:pt x="16" y="8"/>
                      </a:lnTo>
                      <a:lnTo>
                        <a:pt x="16" y="4"/>
                      </a:lnTo>
                      <a:lnTo>
                        <a:pt x="12" y="1"/>
                      </a:lnTo>
                      <a:lnTo>
                        <a:pt x="5" y="1"/>
                      </a:lnTo>
                      <a:lnTo>
                        <a:pt x="1" y="3"/>
                      </a:lnTo>
                      <a:lnTo>
                        <a:pt x="12" y="0"/>
                      </a:lnTo>
                      <a:lnTo>
                        <a:pt x="22" y="3"/>
                      </a:lnTo>
                      <a:lnTo>
                        <a:pt x="26" y="7"/>
                      </a:lnTo>
                      <a:lnTo>
                        <a:pt x="29" y="13"/>
                      </a:lnTo>
                      <a:close/>
                    </a:path>
                  </a:pathLst>
                </a:custGeom>
                <a:noFill/>
                <a:ln w="6350">
                  <a:solidFill>
                    <a:srgbClr val="004250"/>
                  </a:solidFill>
                  <a:round/>
                </a:ln>
              </p:spPr>
              <p:txBody>
                <a:bodyPr/>
                <a:lstStyle/>
                <a:p>
                  <a:endParaRPr lang="zh-CN" altLang="en-US" sz="100">
                    <a:solidFill>
                      <a:schemeClr val="tx1"/>
                    </a:solidFill>
                  </a:endParaRPr>
                </a:p>
              </p:txBody>
            </p:sp>
            <p:sp>
              <p:nvSpPr>
                <p:cNvPr id="408" name="Freeform 258"/>
                <p:cNvSpPr>
                  <a:spLocks noChangeAspect="1"/>
                </p:cNvSpPr>
                <p:nvPr/>
              </p:nvSpPr>
              <p:spPr bwMode="auto">
                <a:xfrm>
                  <a:off x="5240" y="2142"/>
                  <a:ext cx="2" cy="1"/>
                </a:xfrm>
                <a:custGeom>
                  <a:avLst/>
                  <a:gdLst>
                    <a:gd name="T0" fmla="*/ 0 w 7"/>
                    <a:gd name="T1" fmla="*/ 0 h 1"/>
                    <a:gd name="T2" fmla="*/ 0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1 h 1"/>
                    <a:gd name="T16" fmla="*/ 0 w 7"/>
                    <a:gd name="T17" fmla="*/ 1 h 1"/>
                    <a:gd name="T18" fmla="*/ 0 w 7"/>
                    <a:gd name="T19" fmla="*/ 1 h 1"/>
                    <a:gd name="T20" fmla="*/ 0 w 7"/>
                    <a:gd name="T21" fmla="*/ 1 h 1"/>
                    <a:gd name="T22" fmla="*/ 0 w 7"/>
                    <a:gd name="T23" fmla="*/ 1 h 1"/>
                    <a:gd name="T24" fmla="*/ 0 w 7"/>
                    <a:gd name="T25" fmla="*/ 1 h 1"/>
                    <a:gd name="T26" fmla="*/ 0 w 7"/>
                    <a:gd name="T27" fmla="*/ 1 h 1"/>
                    <a:gd name="T28" fmla="*/ 0 w 7"/>
                    <a:gd name="T29" fmla="*/ 0 h 1"/>
                    <a:gd name="T30" fmla="*/ 0 w 7"/>
                    <a:gd name="T31" fmla="*/ 0 h 1"/>
                    <a:gd name="T32" fmla="*/ 0 w 7"/>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
                    <a:gd name="T53" fmla="*/ 7 w 7"/>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
                      <a:moveTo>
                        <a:pt x="1" y="0"/>
                      </a:moveTo>
                      <a:lnTo>
                        <a:pt x="2" y="0"/>
                      </a:lnTo>
                      <a:lnTo>
                        <a:pt x="5" y="0"/>
                      </a:lnTo>
                      <a:lnTo>
                        <a:pt x="6" y="0"/>
                      </a:lnTo>
                      <a:lnTo>
                        <a:pt x="7" y="0"/>
                      </a:lnTo>
                      <a:lnTo>
                        <a:pt x="7" y="1"/>
                      </a:lnTo>
                      <a:lnTo>
                        <a:pt x="6" y="1"/>
                      </a:lnTo>
                      <a:lnTo>
                        <a:pt x="5" y="1"/>
                      </a:lnTo>
                      <a:lnTo>
                        <a:pt x="2" y="1"/>
                      </a:lnTo>
                      <a:lnTo>
                        <a:pt x="1" y="1"/>
                      </a:lnTo>
                      <a:lnTo>
                        <a:pt x="0" y="1"/>
                      </a:lnTo>
                      <a:lnTo>
                        <a:pt x="0" y="0"/>
                      </a:lnTo>
                      <a:lnTo>
                        <a:pt x="1" y="0"/>
                      </a:lnTo>
                      <a:close/>
                    </a:path>
                  </a:pathLst>
                </a:custGeom>
                <a:noFill/>
                <a:ln w="6350">
                  <a:solidFill>
                    <a:srgbClr val="004250"/>
                  </a:solidFill>
                  <a:round/>
                </a:ln>
              </p:spPr>
              <p:txBody>
                <a:bodyPr/>
                <a:lstStyle/>
                <a:p>
                  <a:endParaRPr lang="zh-CN" altLang="en-US" sz="100">
                    <a:solidFill>
                      <a:schemeClr val="tx1"/>
                    </a:solidFill>
                  </a:endParaRPr>
                </a:p>
              </p:txBody>
            </p:sp>
            <p:sp>
              <p:nvSpPr>
                <p:cNvPr id="409" name="Freeform 259"/>
                <p:cNvSpPr>
                  <a:spLocks noChangeAspect="1"/>
                </p:cNvSpPr>
                <p:nvPr/>
              </p:nvSpPr>
              <p:spPr bwMode="auto">
                <a:xfrm>
                  <a:off x="5273" y="2154"/>
                  <a:ext cx="5" cy="12"/>
                </a:xfrm>
                <a:custGeom>
                  <a:avLst/>
                  <a:gdLst>
                    <a:gd name="T0" fmla="*/ 0 w 11"/>
                    <a:gd name="T1" fmla="*/ 0 h 25"/>
                    <a:gd name="T2" fmla="*/ 0 w 11"/>
                    <a:gd name="T3" fmla="*/ 0 h 25"/>
                    <a:gd name="T4" fmla="*/ 0 w 11"/>
                    <a:gd name="T5" fmla="*/ 0 h 25"/>
                    <a:gd name="T6" fmla="*/ 0 w 11"/>
                    <a:gd name="T7" fmla="*/ 0 h 25"/>
                    <a:gd name="T8" fmla="*/ 0 w 11"/>
                    <a:gd name="T9" fmla="*/ 0 h 25"/>
                    <a:gd name="T10" fmla="*/ 0 w 11"/>
                    <a:gd name="T11" fmla="*/ 0 h 25"/>
                    <a:gd name="T12" fmla="*/ 0 w 11"/>
                    <a:gd name="T13" fmla="*/ 0 h 25"/>
                    <a:gd name="T14" fmla="*/ 0 w 11"/>
                    <a:gd name="T15" fmla="*/ 0 h 25"/>
                    <a:gd name="T16" fmla="*/ 0 w 11"/>
                    <a:gd name="T17" fmla="*/ 0 h 25"/>
                    <a:gd name="T18" fmla="*/ 0 w 11"/>
                    <a:gd name="T19" fmla="*/ 0 h 25"/>
                    <a:gd name="T20" fmla="*/ 0 w 11"/>
                    <a:gd name="T21" fmla="*/ 0 h 25"/>
                    <a:gd name="T22" fmla="*/ 0 w 11"/>
                    <a:gd name="T23" fmla="*/ 0 h 25"/>
                    <a:gd name="T24" fmla="*/ 0 w 11"/>
                    <a:gd name="T25" fmla="*/ 0 h 25"/>
                    <a:gd name="T26" fmla="*/ 0 w 11"/>
                    <a:gd name="T27" fmla="*/ 0 h 25"/>
                    <a:gd name="T28" fmla="*/ 0 w 11"/>
                    <a:gd name="T29" fmla="*/ 0 h 25"/>
                    <a:gd name="T30" fmla="*/ 0 w 11"/>
                    <a:gd name="T31" fmla="*/ 0 h 25"/>
                    <a:gd name="T32" fmla="*/ 0 w 11"/>
                    <a:gd name="T33" fmla="*/ 0 h 25"/>
                    <a:gd name="T34" fmla="*/ 0 w 11"/>
                    <a:gd name="T35" fmla="*/ 0 h 25"/>
                    <a:gd name="T36" fmla="*/ 0 w 11"/>
                    <a:gd name="T37" fmla="*/ 0 h 25"/>
                    <a:gd name="T38" fmla="*/ 0 w 11"/>
                    <a:gd name="T39" fmla="*/ 0 h 25"/>
                    <a:gd name="T40" fmla="*/ 0 w 11"/>
                    <a:gd name="T41" fmla="*/ 0 h 25"/>
                    <a:gd name="T42" fmla="*/ 0 w 11"/>
                    <a:gd name="T43" fmla="*/ 0 h 25"/>
                    <a:gd name="T44" fmla="*/ 0 w 11"/>
                    <a:gd name="T45" fmla="*/ 0 h 25"/>
                    <a:gd name="T46" fmla="*/ 0 w 11"/>
                    <a:gd name="T47" fmla="*/ 0 h 25"/>
                    <a:gd name="T48" fmla="*/ 0 w 11"/>
                    <a:gd name="T49" fmla="*/ 0 h 25"/>
                    <a:gd name="T50" fmla="*/ 0 w 11"/>
                    <a:gd name="T51" fmla="*/ 0 h 25"/>
                    <a:gd name="T52" fmla="*/ 0 w 11"/>
                    <a:gd name="T53" fmla="*/ 0 h 25"/>
                    <a:gd name="T54" fmla="*/ 0 w 11"/>
                    <a:gd name="T55" fmla="*/ 0 h 25"/>
                    <a:gd name="T56" fmla="*/ 0 w 11"/>
                    <a:gd name="T57" fmla="*/ 0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
                    <a:gd name="T88" fmla="*/ 0 h 25"/>
                    <a:gd name="T89" fmla="*/ 11 w 11"/>
                    <a:gd name="T90" fmla="*/ 25 h 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 h="25">
                      <a:moveTo>
                        <a:pt x="3" y="9"/>
                      </a:moveTo>
                      <a:lnTo>
                        <a:pt x="2" y="10"/>
                      </a:lnTo>
                      <a:lnTo>
                        <a:pt x="1" y="11"/>
                      </a:lnTo>
                      <a:lnTo>
                        <a:pt x="0" y="12"/>
                      </a:lnTo>
                      <a:lnTo>
                        <a:pt x="0" y="16"/>
                      </a:lnTo>
                      <a:lnTo>
                        <a:pt x="0" y="19"/>
                      </a:lnTo>
                      <a:lnTo>
                        <a:pt x="1" y="23"/>
                      </a:lnTo>
                      <a:lnTo>
                        <a:pt x="2" y="24"/>
                      </a:lnTo>
                      <a:lnTo>
                        <a:pt x="5" y="25"/>
                      </a:lnTo>
                      <a:lnTo>
                        <a:pt x="8" y="24"/>
                      </a:lnTo>
                      <a:lnTo>
                        <a:pt x="10" y="23"/>
                      </a:lnTo>
                      <a:lnTo>
                        <a:pt x="11" y="18"/>
                      </a:lnTo>
                      <a:lnTo>
                        <a:pt x="11" y="17"/>
                      </a:lnTo>
                      <a:lnTo>
                        <a:pt x="11" y="16"/>
                      </a:lnTo>
                      <a:lnTo>
                        <a:pt x="11" y="15"/>
                      </a:lnTo>
                      <a:lnTo>
                        <a:pt x="11" y="10"/>
                      </a:lnTo>
                      <a:lnTo>
                        <a:pt x="9" y="6"/>
                      </a:lnTo>
                      <a:lnTo>
                        <a:pt x="8" y="2"/>
                      </a:lnTo>
                      <a:lnTo>
                        <a:pt x="6" y="0"/>
                      </a:lnTo>
                      <a:lnTo>
                        <a:pt x="5" y="0"/>
                      </a:lnTo>
                      <a:lnTo>
                        <a:pt x="2" y="1"/>
                      </a:lnTo>
                      <a:lnTo>
                        <a:pt x="1" y="3"/>
                      </a:lnTo>
                      <a:lnTo>
                        <a:pt x="0" y="4"/>
                      </a:lnTo>
                      <a:lnTo>
                        <a:pt x="1" y="6"/>
                      </a:lnTo>
                      <a:lnTo>
                        <a:pt x="2" y="7"/>
                      </a:lnTo>
                      <a:lnTo>
                        <a:pt x="2" y="8"/>
                      </a:lnTo>
                      <a:lnTo>
                        <a:pt x="3" y="9"/>
                      </a:lnTo>
                      <a:close/>
                    </a:path>
                  </a:pathLst>
                </a:custGeom>
                <a:noFill/>
                <a:ln w="6350">
                  <a:solidFill>
                    <a:srgbClr val="004250"/>
                  </a:solidFill>
                  <a:round/>
                </a:ln>
              </p:spPr>
              <p:txBody>
                <a:bodyPr/>
                <a:lstStyle/>
                <a:p>
                  <a:endParaRPr lang="zh-CN" altLang="en-US" sz="100">
                    <a:solidFill>
                      <a:schemeClr val="tx1"/>
                    </a:solidFill>
                  </a:endParaRPr>
                </a:p>
              </p:txBody>
            </p:sp>
            <p:sp>
              <p:nvSpPr>
                <p:cNvPr id="410" name="Freeform 260"/>
                <p:cNvSpPr>
                  <a:spLocks noChangeAspect="1"/>
                </p:cNvSpPr>
                <p:nvPr/>
              </p:nvSpPr>
              <p:spPr bwMode="auto">
                <a:xfrm>
                  <a:off x="5223" y="2153"/>
                  <a:ext cx="6" cy="12"/>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w 14"/>
                    <a:gd name="T17" fmla="*/ 0 h 25"/>
                    <a:gd name="T18" fmla="*/ 0 w 14"/>
                    <a:gd name="T19" fmla="*/ 0 h 25"/>
                    <a:gd name="T20" fmla="*/ 0 w 14"/>
                    <a:gd name="T21" fmla="*/ 0 h 25"/>
                    <a:gd name="T22" fmla="*/ 0 w 14"/>
                    <a:gd name="T23" fmla="*/ 0 h 25"/>
                    <a:gd name="T24" fmla="*/ 0 w 14"/>
                    <a:gd name="T25" fmla="*/ 0 h 25"/>
                    <a:gd name="T26" fmla="*/ 0 w 14"/>
                    <a:gd name="T27" fmla="*/ 0 h 25"/>
                    <a:gd name="T28" fmla="*/ 0 w 14"/>
                    <a:gd name="T29" fmla="*/ 0 h 25"/>
                    <a:gd name="T30" fmla="*/ 0 w 14"/>
                    <a:gd name="T31" fmla="*/ 0 h 25"/>
                    <a:gd name="T32" fmla="*/ 0 w 14"/>
                    <a:gd name="T33" fmla="*/ 0 h 25"/>
                    <a:gd name="T34" fmla="*/ 0 w 14"/>
                    <a:gd name="T35" fmla="*/ 0 h 25"/>
                    <a:gd name="T36" fmla="*/ 0 w 14"/>
                    <a:gd name="T37" fmla="*/ 0 h 25"/>
                    <a:gd name="T38" fmla="*/ 0 w 14"/>
                    <a:gd name="T39" fmla="*/ 0 h 25"/>
                    <a:gd name="T40" fmla="*/ 0 w 14"/>
                    <a:gd name="T41" fmla="*/ 0 h 25"/>
                    <a:gd name="T42" fmla="*/ 0 w 14"/>
                    <a:gd name="T43" fmla="*/ 0 h 25"/>
                    <a:gd name="T44" fmla="*/ 0 w 14"/>
                    <a:gd name="T45" fmla="*/ 0 h 25"/>
                    <a:gd name="T46" fmla="*/ 0 w 14"/>
                    <a:gd name="T47" fmla="*/ 0 h 25"/>
                    <a:gd name="T48" fmla="*/ 0 w 14"/>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
                    <a:gd name="T76" fmla="*/ 0 h 25"/>
                    <a:gd name="T77" fmla="*/ 14 w 14"/>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 h="25">
                      <a:moveTo>
                        <a:pt x="9" y="11"/>
                      </a:moveTo>
                      <a:lnTo>
                        <a:pt x="9" y="13"/>
                      </a:lnTo>
                      <a:lnTo>
                        <a:pt x="11" y="14"/>
                      </a:lnTo>
                      <a:lnTo>
                        <a:pt x="13" y="14"/>
                      </a:lnTo>
                      <a:lnTo>
                        <a:pt x="14" y="14"/>
                      </a:lnTo>
                      <a:lnTo>
                        <a:pt x="13" y="18"/>
                      </a:lnTo>
                      <a:lnTo>
                        <a:pt x="13" y="21"/>
                      </a:lnTo>
                      <a:lnTo>
                        <a:pt x="12" y="24"/>
                      </a:lnTo>
                      <a:lnTo>
                        <a:pt x="9" y="25"/>
                      </a:lnTo>
                      <a:lnTo>
                        <a:pt x="6" y="24"/>
                      </a:lnTo>
                      <a:lnTo>
                        <a:pt x="4" y="23"/>
                      </a:lnTo>
                      <a:lnTo>
                        <a:pt x="0" y="19"/>
                      </a:lnTo>
                      <a:lnTo>
                        <a:pt x="0" y="16"/>
                      </a:lnTo>
                      <a:lnTo>
                        <a:pt x="1" y="9"/>
                      </a:lnTo>
                      <a:lnTo>
                        <a:pt x="4" y="4"/>
                      </a:lnTo>
                      <a:lnTo>
                        <a:pt x="5" y="2"/>
                      </a:lnTo>
                      <a:lnTo>
                        <a:pt x="7" y="0"/>
                      </a:lnTo>
                      <a:lnTo>
                        <a:pt x="8" y="1"/>
                      </a:lnTo>
                      <a:lnTo>
                        <a:pt x="9" y="2"/>
                      </a:lnTo>
                      <a:lnTo>
                        <a:pt x="12" y="3"/>
                      </a:lnTo>
                      <a:lnTo>
                        <a:pt x="11" y="5"/>
                      </a:lnTo>
                      <a:lnTo>
                        <a:pt x="11" y="8"/>
                      </a:lnTo>
                      <a:lnTo>
                        <a:pt x="9" y="10"/>
                      </a:lnTo>
                      <a:lnTo>
                        <a:pt x="9" y="11"/>
                      </a:lnTo>
                      <a:close/>
                    </a:path>
                  </a:pathLst>
                </a:custGeom>
                <a:noFill/>
                <a:ln w="6350">
                  <a:solidFill>
                    <a:srgbClr val="004250"/>
                  </a:solidFill>
                  <a:round/>
                </a:ln>
              </p:spPr>
              <p:txBody>
                <a:bodyPr/>
                <a:lstStyle/>
                <a:p>
                  <a:endParaRPr lang="zh-CN" altLang="en-US" sz="100">
                    <a:solidFill>
                      <a:schemeClr val="tx1"/>
                    </a:solidFill>
                  </a:endParaRPr>
                </a:p>
              </p:txBody>
            </p:sp>
            <p:sp>
              <p:nvSpPr>
                <p:cNvPr id="411" name="Freeform 261"/>
                <p:cNvSpPr>
                  <a:spLocks noChangeAspect="1"/>
                </p:cNvSpPr>
                <p:nvPr/>
              </p:nvSpPr>
              <p:spPr bwMode="auto">
                <a:xfrm>
                  <a:off x="5273" y="2159"/>
                  <a:ext cx="2" cy="6"/>
                </a:xfrm>
                <a:custGeom>
                  <a:avLst/>
                  <a:gdLst>
                    <a:gd name="T0" fmla="*/ 0 w 5"/>
                    <a:gd name="T1" fmla="*/ 0 h 15"/>
                    <a:gd name="T2" fmla="*/ 0 w 5"/>
                    <a:gd name="T3" fmla="*/ 0 h 15"/>
                    <a:gd name="T4" fmla="*/ 0 w 5"/>
                    <a:gd name="T5" fmla="*/ 0 h 15"/>
                    <a:gd name="T6" fmla="*/ 0 w 5"/>
                    <a:gd name="T7" fmla="*/ 0 h 15"/>
                    <a:gd name="T8" fmla="*/ 0 w 5"/>
                    <a:gd name="T9" fmla="*/ 0 h 15"/>
                    <a:gd name="T10" fmla="*/ 0 w 5"/>
                    <a:gd name="T11" fmla="*/ 0 h 15"/>
                    <a:gd name="T12" fmla="*/ 0 w 5"/>
                    <a:gd name="T13" fmla="*/ 0 h 15"/>
                    <a:gd name="T14" fmla="*/ 0 w 5"/>
                    <a:gd name="T15" fmla="*/ 0 h 15"/>
                    <a:gd name="T16" fmla="*/ 0 w 5"/>
                    <a:gd name="T17" fmla="*/ 0 h 15"/>
                    <a:gd name="T18" fmla="*/ 0 w 5"/>
                    <a:gd name="T19" fmla="*/ 0 h 15"/>
                    <a:gd name="T20" fmla="*/ 0 w 5"/>
                    <a:gd name="T21" fmla="*/ 0 h 15"/>
                    <a:gd name="T22" fmla="*/ 0 w 5"/>
                    <a:gd name="T23" fmla="*/ 0 h 15"/>
                    <a:gd name="T24" fmla="*/ 0 w 5"/>
                    <a:gd name="T25" fmla="*/ 0 h 15"/>
                    <a:gd name="T26" fmla="*/ 0 w 5"/>
                    <a:gd name="T27" fmla="*/ 0 h 15"/>
                    <a:gd name="T28" fmla="*/ 0 w 5"/>
                    <a:gd name="T29" fmla="*/ 0 h 15"/>
                    <a:gd name="T30" fmla="*/ 0 w 5"/>
                    <a:gd name="T31" fmla="*/ 0 h 15"/>
                    <a:gd name="T32" fmla="*/ 0 w 5"/>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5"/>
                    <a:gd name="T53" fmla="*/ 5 w 5"/>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5">
                      <a:moveTo>
                        <a:pt x="5" y="8"/>
                      </a:moveTo>
                      <a:lnTo>
                        <a:pt x="5" y="10"/>
                      </a:lnTo>
                      <a:lnTo>
                        <a:pt x="5" y="13"/>
                      </a:lnTo>
                      <a:lnTo>
                        <a:pt x="3" y="14"/>
                      </a:lnTo>
                      <a:lnTo>
                        <a:pt x="2" y="15"/>
                      </a:lnTo>
                      <a:lnTo>
                        <a:pt x="1" y="14"/>
                      </a:lnTo>
                      <a:lnTo>
                        <a:pt x="0" y="10"/>
                      </a:lnTo>
                      <a:lnTo>
                        <a:pt x="0" y="7"/>
                      </a:lnTo>
                      <a:lnTo>
                        <a:pt x="0" y="3"/>
                      </a:lnTo>
                      <a:lnTo>
                        <a:pt x="1" y="2"/>
                      </a:lnTo>
                      <a:lnTo>
                        <a:pt x="2" y="1"/>
                      </a:lnTo>
                      <a:lnTo>
                        <a:pt x="3" y="0"/>
                      </a:lnTo>
                      <a:lnTo>
                        <a:pt x="3" y="1"/>
                      </a:lnTo>
                      <a:lnTo>
                        <a:pt x="5" y="3"/>
                      </a:lnTo>
                      <a:lnTo>
                        <a:pt x="5" y="6"/>
                      </a:lnTo>
                      <a:lnTo>
                        <a:pt x="5" y="8"/>
                      </a:lnTo>
                      <a:close/>
                    </a:path>
                  </a:pathLst>
                </a:custGeom>
                <a:noFill/>
                <a:ln w="6350">
                  <a:solidFill>
                    <a:srgbClr val="004250"/>
                  </a:solidFill>
                  <a:round/>
                </a:ln>
              </p:spPr>
              <p:txBody>
                <a:bodyPr/>
                <a:lstStyle/>
                <a:p>
                  <a:endParaRPr lang="zh-CN" altLang="en-US" sz="100">
                    <a:solidFill>
                      <a:schemeClr val="tx1"/>
                    </a:solidFill>
                  </a:endParaRPr>
                </a:p>
              </p:txBody>
            </p:sp>
            <p:sp>
              <p:nvSpPr>
                <p:cNvPr id="412" name="Freeform 262"/>
                <p:cNvSpPr>
                  <a:spLocks noChangeAspect="1"/>
                </p:cNvSpPr>
                <p:nvPr/>
              </p:nvSpPr>
              <p:spPr bwMode="auto">
                <a:xfrm>
                  <a:off x="5273" y="2154"/>
                  <a:ext cx="5" cy="9"/>
                </a:xfrm>
                <a:custGeom>
                  <a:avLst/>
                  <a:gdLst>
                    <a:gd name="T0" fmla="*/ 0 w 11"/>
                    <a:gd name="T1" fmla="*/ 1 h 18"/>
                    <a:gd name="T2" fmla="*/ 0 w 11"/>
                    <a:gd name="T3" fmla="*/ 1 h 18"/>
                    <a:gd name="T4" fmla="*/ 0 w 11"/>
                    <a:gd name="T5" fmla="*/ 1 h 18"/>
                    <a:gd name="T6" fmla="*/ 0 w 11"/>
                    <a:gd name="T7" fmla="*/ 1 h 18"/>
                    <a:gd name="T8" fmla="*/ 0 w 11"/>
                    <a:gd name="T9" fmla="*/ 0 h 18"/>
                    <a:gd name="T10" fmla="*/ 0 w 11"/>
                    <a:gd name="T11" fmla="*/ 0 h 18"/>
                    <a:gd name="T12" fmla="*/ 0 w 11"/>
                    <a:gd name="T13" fmla="*/ 1 h 18"/>
                    <a:gd name="T14" fmla="*/ 0 w 11"/>
                    <a:gd name="T15" fmla="*/ 1 h 18"/>
                    <a:gd name="T16" fmla="*/ 0 w 11"/>
                    <a:gd name="T17" fmla="*/ 1 h 18"/>
                    <a:gd name="T18" fmla="*/ 0 w 11"/>
                    <a:gd name="T19" fmla="*/ 1 h 18"/>
                    <a:gd name="T20" fmla="*/ 0 w 11"/>
                    <a:gd name="T21" fmla="*/ 1 h 18"/>
                    <a:gd name="T22" fmla="*/ 0 w 11"/>
                    <a:gd name="T23" fmla="*/ 1 h 18"/>
                    <a:gd name="T24" fmla="*/ 0 w 11"/>
                    <a:gd name="T25" fmla="*/ 1 h 18"/>
                    <a:gd name="T26" fmla="*/ 0 w 11"/>
                    <a:gd name="T27" fmla="*/ 1 h 18"/>
                    <a:gd name="T28" fmla="*/ 0 w 11"/>
                    <a:gd name="T29" fmla="*/ 1 h 18"/>
                    <a:gd name="T30" fmla="*/ 0 w 11"/>
                    <a:gd name="T31" fmla="*/ 1 h 18"/>
                    <a:gd name="T32" fmla="*/ 0 w 11"/>
                    <a:gd name="T33" fmla="*/ 1 h 18"/>
                    <a:gd name="T34" fmla="*/ 0 w 11"/>
                    <a:gd name="T35" fmla="*/ 1 h 18"/>
                    <a:gd name="T36" fmla="*/ 0 w 11"/>
                    <a:gd name="T37" fmla="*/ 1 h 18"/>
                    <a:gd name="T38" fmla="*/ 0 w 11"/>
                    <a:gd name="T39" fmla="*/ 1 h 18"/>
                    <a:gd name="T40" fmla="*/ 0 w 11"/>
                    <a:gd name="T41" fmla="*/ 1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8"/>
                    <a:gd name="T65" fmla="*/ 11 w 11"/>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8">
                      <a:moveTo>
                        <a:pt x="11" y="15"/>
                      </a:moveTo>
                      <a:lnTo>
                        <a:pt x="11" y="10"/>
                      </a:lnTo>
                      <a:lnTo>
                        <a:pt x="9" y="6"/>
                      </a:lnTo>
                      <a:lnTo>
                        <a:pt x="8" y="2"/>
                      </a:lnTo>
                      <a:lnTo>
                        <a:pt x="6" y="0"/>
                      </a:lnTo>
                      <a:lnTo>
                        <a:pt x="5" y="0"/>
                      </a:lnTo>
                      <a:lnTo>
                        <a:pt x="2" y="1"/>
                      </a:lnTo>
                      <a:lnTo>
                        <a:pt x="1" y="3"/>
                      </a:lnTo>
                      <a:lnTo>
                        <a:pt x="0" y="4"/>
                      </a:lnTo>
                      <a:lnTo>
                        <a:pt x="1" y="6"/>
                      </a:lnTo>
                      <a:lnTo>
                        <a:pt x="2" y="7"/>
                      </a:lnTo>
                      <a:lnTo>
                        <a:pt x="2" y="8"/>
                      </a:lnTo>
                      <a:lnTo>
                        <a:pt x="3" y="9"/>
                      </a:lnTo>
                      <a:lnTo>
                        <a:pt x="3" y="10"/>
                      </a:lnTo>
                      <a:lnTo>
                        <a:pt x="5" y="12"/>
                      </a:lnTo>
                      <a:lnTo>
                        <a:pt x="5" y="15"/>
                      </a:lnTo>
                      <a:lnTo>
                        <a:pt x="5" y="17"/>
                      </a:lnTo>
                      <a:lnTo>
                        <a:pt x="6" y="18"/>
                      </a:lnTo>
                      <a:lnTo>
                        <a:pt x="8" y="18"/>
                      </a:lnTo>
                      <a:lnTo>
                        <a:pt x="10" y="17"/>
                      </a:lnTo>
                      <a:lnTo>
                        <a:pt x="11" y="15"/>
                      </a:lnTo>
                      <a:close/>
                    </a:path>
                  </a:pathLst>
                </a:custGeom>
                <a:noFill/>
                <a:ln w="6350">
                  <a:solidFill>
                    <a:srgbClr val="004250"/>
                  </a:solidFill>
                  <a:round/>
                </a:ln>
              </p:spPr>
              <p:txBody>
                <a:bodyPr/>
                <a:lstStyle/>
                <a:p>
                  <a:endParaRPr lang="zh-CN" altLang="en-US" sz="100">
                    <a:solidFill>
                      <a:schemeClr val="tx1"/>
                    </a:solidFill>
                  </a:endParaRPr>
                </a:p>
              </p:txBody>
            </p:sp>
            <p:sp>
              <p:nvSpPr>
                <p:cNvPr id="413" name="Freeform 263"/>
                <p:cNvSpPr>
                  <a:spLocks noChangeAspect="1"/>
                </p:cNvSpPr>
                <p:nvPr/>
              </p:nvSpPr>
              <p:spPr bwMode="auto">
                <a:xfrm>
                  <a:off x="5226" y="2159"/>
                  <a:ext cx="3" cy="6"/>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w 7"/>
                    <a:gd name="T17" fmla="*/ 0 h 14"/>
                    <a:gd name="T18" fmla="*/ 0 w 7"/>
                    <a:gd name="T19" fmla="*/ 0 h 14"/>
                    <a:gd name="T20" fmla="*/ 0 w 7"/>
                    <a:gd name="T21" fmla="*/ 0 h 14"/>
                    <a:gd name="T22" fmla="*/ 0 w 7"/>
                    <a:gd name="T23" fmla="*/ 0 h 14"/>
                    <a:gd name="T24" fmla="*/ 0 w 7"/>
                    <a:gd name="T25" fmla="*/ 0 h 14"/>
                    <a:gd name="T26" fmla="*/ 0 w 7"/>
                    <a:gd name="T27" fmla="*/ 0 h 14"/>
                    <a:gd name="T28" fmla="*/ 0 w 7"/>
                    <a:gd name="T29" fmla="*/ 0 h 14"/>
                    <a:gd name="T30" fmla="*/ 0 w 7"/>
                    <a:gd name="T31" fmla="*/ 0 h 14"/>
                    <a:gd name="T32" fmla="*/ 0 w 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4"/>
                    <a:gd name="T53" fmla="*/ 7 w 7"/>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4">
                      <a:moveTo>
                        <a:pt x="0" y="7"/>
                      </a:moveTo>
                      <a:lnTo>
                        <a:pt x="0" y="8"/>
                      </a:lnTo>
                      <a:lnTo>
                        <a:pt x="1" y="10"/>
                      </a:lnTo>
                      <a:lnTo>
                        <a:pt x="1" y="12"/>
                      </a:lnTo>
                      <a:lnTo>
                        <a:pt x="2" y="14"/>
                      </a:lnTo>
                      <a:lnTo>
                        <a:pt x="5" y="13"/>
                      </a:lnTo>
                      <a:lnTo>
                        <a:pt x="6" y="10"/>
                      </a:lnTo>
                      <a:lnTo>
                        <a:pt x="6" y="7"/>
                      </a:lnTo>
                      <a:lnTo>
                        <a:pt x="7" y="3"/>
                      </a:lnTo>
                      <a:lnTo>
                        <a:pt x="6" y="3"/>
                      </a:lnTo>
                      <a:lnTo>
                        <a:pt x="4" y="3"/>
                      </a:lnTo>
                      <a:lnTo>
                        <a:pt x="2" y="2"/>
                      </a:lnTo>
                      <a:lnTo>
                        <a:pt x="2" y="0"/>
                      </a:lnTo>
                      <a:lnTo>
                        <a:pt x="1" y="1"/>
                      </a:lnTo>
                      <a:lnTo>
                        <a:pt x="1" y="3"/>
                      </a:lnTo>
                      <a:lnTo>
                        <a:pt x="0" y="5"/>
                      </a:lnTo>
                      <a:lnTo>
                        <a:pt x="0" y="7"/>
                      </a:lnTo>
                      <a:close/>
                    </a:path>
                  </a:pathLst>
                </a:custGeom>
                <a:noFill/>
                <a:ln w="6350">
                  <a:solidFill>
                    <a:srgbClr val="004250"/>
                  </a:solidFill>
                  <a:round/>
                </a:ln>
              </p:spPr>
              <p:txBody>
                <a:bodyPr/>
                <a:lstStyle/>
                <a:p>
                  <a:endParaRPr lang="zh-CN" altLang="en-US" sz="100">
                    <a:solidFill>
                      <a:schemeClr val="tx1"/>
                    </a:solidFill>
                  </a:endParaRPr>
                </a:p>
              </p:txBody>
            </p:sp>
            <p:sp>
              <p:nvSpPr>
                <p:cNvPr id="414" name="Freeform 264"/>
                <p:cNvSpPr>
                  <a:spLocks noChangeAspect="1"/>
                </p:cNvSpPr>
                <p:nvPr/>
              </p:nvSpPr>
              <p:spPr bwMode="auto">
                <a:xfrm>
                  <a:off x="5223" y="2153"/>
                  <a:ext cx="5" cy="9"/>
                </a:xfrm>
                <a:custGeom>
                  <a:avLst/>
                  <a:gdLst>
                    <a:gd name="T0" fmla="*/ 0 w 12"/>
                    <a:gd name="T1" fmla="*/ 0 h 19"/>
                    <a:gd name="T2" fmla="*/ 0 w 12"/>
                    <a:gd name="T3" fmla="*/ 0 h 19"/>
                    <a:gd name="T4" fmla="*/ 0 w 12"/>
                    <a:gd name="T5" fmla="*/ 0 h 19"/>
                    <a:gd name="T6" fmla="*/ 0 w 12"/>
                    <a:gd name="T7" fmla="*/ 0 h 19"/>
                    <a:gd name="T8" fmla="*/ 0 w 12"/>
                    <a:gd name="T9" fmla="*/ 0 h 19"/>
                    <a:gd name="T10" fmla="*/ 0 w 12"/>
                    <a:gd name="T11" fmla="*/ 0 h 19"/>
                    <a:gd name="T12" fmla="*/ 0 w 12"/>
                    <a:gd name="T13" fmla="*/ 0 h 19"/>
                    <a:gd name="T14" fmla="*/ 0 w 12"/>
                    <a:gd name="T15" fmla="*/ 0 h 19"/>
                    <a:gd name="T16" fmla="*/ 0 w 12"/>
                    <a:gd name="T17" fmla="*/ 0 h 19"/>
                    <a:gd name="T18" fmla="*/ 0 w 12"/>
                    <a:gd name="T19" fmla="*/ 0 h 19"/>
                    <a:gd name="T20" fmla="*/ 0 w 12"/>
                    <a:gd name="T21" fmla="*/ 0 h 19"/>
                    <a:gd name="T22" fmla="*/ 0 w 12"/>
                    <a:gd name="T23" fmla="*/ 0 h 19"/>
                    <a:gd name="T24" fmla="*/ 0 w 12"/>
                    <a:gd name="T25" fmla="*/ 0 h 19"/>
                    <a:gd name="T26" fmla="*/ 0 w 12"/>
                    <a:gd name="T27" fmla="*/ 0 h 19"/>
                    <a:gd name="T28" fmla="*/ 0 w 12"/>
                    <a:gd name="T29" fmla="*/ 0 h 19"/>
                    <a:gd name="T30" fmla="*/ 0 w 12"/>
                    <a:gd name="T31" fmla="*/ 0 h 19"/>
                    <a:gd name="T32" fmla="*/ 0 w 12"/>
                    <a:gd name="T33" fmla="*/ 0 h 19"/>
                    <a:gd name="T34" fmla="*/ 0 w 12"/>
                    <a:gd name="T35" fmla="*/ 0 h 19"/>
                    <a:gd name="T36" fmla="*/ 0 w 12"/>
                    <a:gd name="T37" fmla="*/ 0 h 19"/>
                    <a:gd name="T38" fmla="*/ 0 w 12"/>
                    <a:gd name="T39" fmla="*/ 0 h 19"/>
                    <a:gd name="T40" fmla="*/ 0 w 1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9"/>
                    <a:gd name="T65" fmla="*/ 12 w 1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9">
                      <a:moveTo>
                        <a:pt x="7" y="18"/>
                      </a:moveTo>
                      <a:lnTo>
                        <a:pt x="7" y="16"/>
                      </a:lnTo>
                      <a:lnTo>
                        <a:pt x="8" y="14"/>
                      </a:lnTo>
                      <a:lnTo>
                        <a:pt x="8" y="12"/>
                      </a:lnTo>
                      <a:lnTo>
                        <a:pt x="9" y="11"/>
                      </a:lnTo>
                      <a:lnTo>
                        <a:pt x="9" y="10"/>
                      </a:lnTo>
                      <a:lnTo>
                        <a:pt x="11" y="8"/>
                      </a:lnTo>
                      <a:lnTo>
                        <a:pt x="11" y="5"/>
                      </a:lnTo>
                      <a:lnTo>
                        <a:pt x="12" y="3"/>
                      </a:lnTo>
                      <a:lnTo>
                        <a:pt x="9" y="2"/>
                      </a:lnTo>
                      <a:lnTo>
                        <a:pt x="8" y="1"/>
                      </a:lnTo>
                      <a:lnTo>
                        <a:pt x="7" y="0"/>
                      </a:lnTo>
                      <a:lnTo>
                        <a:pt x="5" y="2"/>
                      </a:lnTo>
                      <a:lnTo>
                        <a:pt x="4" y="4"/>
                      </a:lnTo>
                      <a:lnTo>
                        <a:pt x="1" y="9"/>
                      </a:lnTo>
                      <a:lnTo>
                        <a:pt x="0" y="16"/>
                      </a:lnTo>
                      <a:lnTo>
                        <a:pt x="1" y="17"/>
                      </a:lnTo>
                      <a:lnTo>
                        <a:pt x="3" y="18"/>
                      </a:lnTo>
                      <a:lnTo>
                        <a:pt x="5" y="19"/>
                      </a:lnTo>
                      <a:lnTo>
                        <a:pt x="7" y="18"/>
                      </a:lnTo>
                      <a:close/>
                    </a:path>
                  </a:pathLst>
                </a:custGeom>
                <a:noFill/>
                <a:ln w="6350">
                  <a:solidFill>
                    <a:srgbClr val="004250"/>
                  </a:solidFill>
                  <a:round/>
                </a:ln>
              </p:spPr>
              <p:txBody>
                <a:bodyPr/>
                <a:lstStyle/>
                <a:p>
                  <a:endParaRPr lang="zh-CN" altLang="en-US" sz="100">
                    <a:solidFill>
                      <a:schemeClr val="tx1"/>
                    </a:solidFill>
                  </a:endParaRPr>
                </a:p>
              </p:txBody>
            </p:sp>
            <p:sp>
              <p:nvSpPr>
                <p:cNvPr id="415" name="Freeform 265"/>
                <p:cNvSpPr>
                  <a:spLocks noChangeAspect="1"/>
                </p:cNvSpPr>
                <p:nvPr/>
              </p:nvSpPr>
              <p:spPr bwMode="auto">
                <a:xfrm>
                  <a:off x="5150" y="2419"/>
                  <a:ext cx="30" cy="99"/>
                </a:xfrm>
                <a:custGeom>
                  <a:avLst/>
                  <a:gdLst>
                    <a:gd name="T0" fmla="*/ 0 w 66"/>
                    <a:gd name="T1" fmla="*/ 0 h 220"/>
                    <a:gd name="T2" fmla="*/ 0 w 66"/>
                    <a:gd name="T3" fmla="*/ 0 h 220"/>
                    <a:gd name="T4" fmla="*/ 0 w 66"/>
                    <a:gd name="T5" fmla="*/ 0 h 220"/>
                    <a:gd name="T6" fmla="*/ 0 w 66"/>
                    <a:gd name="T7" fmla="*/ 0 h 220"/>
                    <a:gd name="T8" fmla="*/ 0 w 66"/>
                    <a:gd name="T9" fmla="*/ 0 h 220"/>
                    <a:gd name="T10" fmla="*/ 0 w 66"/>
                    <a:gd name="T11" fmla="*/ 0 h 220"/>
                    <a:gd name="T12" fmla="*/ 0 w 66"/>
                    <a:gd name="T13" fmla="*/ 0 h 220"/>
                    <a:gd name="T14" fmla="*/ 0 w 66"/>
                    <a:gd name="T15" fmla="*/ 0 h 220"/>
                    <a:gd name="T16" fmla="*/ 0 w 66"/>
                    <a:gd name="T17" fmla="*/ 0 h 220"/>
                    <a:gd name="T18" fmla="*/ 0 w 66"/>
                    <a:gd name="T19" fmla="*/ 0 h 220"/>
                    <a:gd name="T20" fmla="*/ 0 w 66"/>
                    <a:gd name="T21" fmla="*/ 0 h 220"/>
                    <a:gd name="T22" fmla="*/ 0 w 66"/>
                    <a:gd name="T23" fmla="*/ 0 h 220"/>
                    <a:gd name="T24" fmla="*/ 0 w 66"/>
                    <a:gd name="T25" fmla="*/ 0 h 2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20"/>
                    <a:gd name="T41" fmla="*/ 66 w 66"/>
                    <a:gd name="T42" fmla="*/ 220 h 2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20">
                      <a:moveTo>
                        <a:pt x="43" y="1"/>
                      </a:moveTo>
                      <a:lnTo>
                        <a:pt x="13" y="3"/>
                      </a:lnTo>
                      <a:lnTo>
                        <a:pt x="0" y="5"/>
                      </a:lnTo>
                      <a:lnTo>
                        <a:pt x="1" y="31"/>
                      </a:lnTo>
                      <a:lnTo>
                        <a:pt x="12" y="211"/>
                      </a:lnTo>
                      <a:lnTo>
                        <a:pt x="12" y="220"/>
                      </a:lnTo>
                      <a:lnTo>
                        <a:pt x="21" y="220"/>
                      </a:lnTo>
                      <a:lnTo>
                        <a:pt x="58" y="215"/>
                      </a:lnTo>
                      <a:lnTo>
                        <a:pt x="66" y="215"/>
                      </a:lnTo>
                      <a:lnTo>
                        <a:pt x="66" y="206"/>
                      </a:lnTo>
                      <a:lnTo>
                        <a:pt x="56" y="24"/>
                      </a:lnTo>
                      <a:lnTo>
                        <a:pt x="55" y="0"/>
                      </a:lnTo>
                      <a:lnTo>
                        <a:pt x="43" y="1"/>
                      </a:lnTo>
                      <a:close/>
                    </a:path>
                  </a:pathLst>
                </a:custGeom>
                <a:noFill/>
                <a:ln w="9525">
                  <a:solidFill>
                    <a:srgbClr val="004250"/>
                  </a:solidFill>
                  <a:round/>
                </a:ln>
              </p:spPr>
              <p:txBody>
                <a:bodyPr/>
                <a:lstStyle/>
                <a:p>
                  <a:endParaRPr lang="zh-CN" altLang="en-US" sz="100">
                    <a:solidFill>
                      <a:schemeClr val="tx1"/>
                    </a:solidFill>
                  </a:endParaRPr>
                </a:p>
              </p:txBody>
            </p:sp>
            <p:sp>
              <p:nvSpPr>
                <p:cNvPr id="416" name="Freeform 266"/>
                <p:cNvSpPr>
                  <a:spLocks noChangeAspect="1"/>
                </p:cNvSpPr>
                <p:nvPr/>
              </p:nvSpPr>
              <p:spPr bwMode="auto">
                <a:xfrm>
                  <a:off x="5155" y="2419"/>
                  <a:ext cx="39" cy="102"/>
                </a:xfrm>
                <a:custGeom>
                  <a:avLst/>
                  <a:gdLst>
                    <a:gd name="T0" fmla="*/ 0 w 86"/>
                    <a:gd name="T1" fmla="*/ 0 h 228"/>
                    <a:gd name="T2" fmla="*/ 0 w 86"/>
                    <a:gd name="T3" fmla="*/ 0 h 228"/>
                    <a:gd name="T4" fmla="*/ 0 w 86"/>
                    <a:gd name="T5" fmla="*/ 0 h 228"/>
                    <a:gd name="T6" fmla="*/ 0 w 86"/>
                    <a:gd name="T7" fmla="*/ 0 h 228"/>
                    <a:gd name="T8" fmla="*/ 0 w 86"/>
                    <a:gd name="T9" fmla="*/ 0 h 228"/>
                    <a:gd name="T10" fmla="*/ 0 w 86"/>
                    <a:gd name="T11" fmla="*/ 0 h 228"/>
                    <a:gd name="T12" fmla="*/ 0 w 86"/>
                    <a:gd name="T13" fmla="*/ 0 h 228"/>
                    <a:gd name="T14" fmla="*/ 0 w 86"/>
                    <a:gd name="T15" fmla="*/ 0 h 228"/>
                    <a:gd name="T16" fmla="*/ 0 w 86"/>
                    <a:gd name="T17" fmla="*/ 0 h 228"/>
                    <a:gd name="T18" fmla="*/ 0 w 86"/>
                    <a:gd name="T19" fmla="*/ 0 h 228"/>
                    <a:gd name="T20" fmla="*/ 0 w 86"/>
                    <a:gd name="T21" fmla="*/ 0 h 2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28"/>
                    <a:gd name="T35" fmla="*/ 86 w 86"/>
                    <a:gd name="T36" fmla="*/ 228 h 2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28">
                      <a:moveTo>
                        <a:pt x="0" y="220"/>
                      </a:moveTo>
                      <a:lnTo>
                        <a:pt x="9" y="220"/>
                      </a:lnTo>
                      <a:lnTo>
                        <a:pt x="46" y="215"/>
                      </a:lnTo>
                      <a:lnTo>
                        <a:pt x="54" y="215"/>
                      </a:lnTo>
                      <a:lnTo>
                        <a:pt x="54" y="206"/>
                      </a:lnTo>
                      <a:lnTo>
                        <a:pt x="44" y="24"/>
                      </a:lnTo>
                      <a:lnTo>
                        <a:pt x="43" y="0"/>
                      </a:lnTo>
                      <a:lnTo>
                        <a:pt x="77" y="69"/>
                      </a:lnTo>
                      <a:lnTo>
                        <a:pt x="86" y="224"/>
                      </a:lnTo>
                      <a:lnTo>
                        <a:pt x="50" y="228"/>
                      </a:lnTo>
                      <a:lnTo>
                        <a:pt x="0" y="220"/>
                      </a:lnTo>
                      <a:close/>
                    </a:path>
                  </a:pathLst>
                </a:custGeom>
                <a:noFill/>
                <a:ln w="9525">
                  <a:solidFill>
                    <a:srgbClr val="004250"/>
                  </a:solidFill>
                  <a:round/>
                </a:ln>
              </p:spPr>
              <p:txBody>
                <a:bodyPr/>
                <a:lstStyle/>
                <a:p>
                  <a:endParaRPr lang="zh-CN" altLang="en-US" sz="100">
                    <a:solidFill>
                      <a:schemeClr val="tx1"/>
                    </a:solidFill>
                  </a:endParaRPr>
                </a:p>
              </p:txBody>
            </p:sp>
            <p:sp>
              <p:nvSpPr>
                <p:cNvPr id="417" name="Freeform 267"/>
                <p:cNvSpPr>
                  <a:spLocks noChangeAspect="1"/>
                </p:cNvSpPr>
                <p:nvPr/>
              </p:nvSpPr>
              <p:spPr bwMode="auto">
                <a:xfrm>
                  <a:off x="5150" y="2421"/>
                  <a:ext cx="5" cy="12"/>
                </a:xfrm>
                <a:custGeom>
                  <a:avLst/>
                  <a:gdLst>
                    <a:gd name="T0" fmla="*/ 0 w 13"/>
                    <a:gd name="T1" fmla="*/ 0 h 28"/>
                    <a:gd name="T2" fmla="*/ 0 w 13"/>
                    <a:gd name="T3" fmla="*/ 0 h 28"/>
                    <a:gd name="T4" fmla="*/ 0 w 13"/>
                    <a:gd name="T5" fmla="*/ 0 h 28"/>
                    <a:gd name="T6" fmla="*/ 0 w 13"/>
                    <a:gd name="T7" fmla="*/ 0 h 28"/>
                    <a:gd name="T8" fmla="*/ 0 w 13"/>
                    <a:gd name="T9" fmla="*/ 0 h 28"/>
                    <a:gd name="T10" fmla="*/ 0 w 13"/>
                    <a:gd name="T11" fmla="*/ 0 h 28"/>
                    <a:gd name="T12" fmla="*/ 0 w 13"/>
                    <a:gd name="T13" fmla="*/ 0 h 28"/>
                    <a:gd name="T14" fmla="*/ 0 w 13"/>
                    <a:gd name="T15" fmla="*/ 0 h 28"/>
                    <a:gd name="T16" fmla="*/ 0 w 13"/>
                    <a:gd name="T17" fmla="*/ 0 h 28"/>
                    <a:gd name="T18" fmla="*/ 0 w 13"/>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8"/>
                    <a:gd name="T32" fmla="*/ 13 w 1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8">
                      <a:moveTo>
                        <a:pt x="13" y="0"/>
                      </a:moveTo>
                      <a:lnTo>
                        <a:pt x="0" y="2"/>
                      </a:lnTo>
                      <a:lnTo>
                        <a:pt x="1" y="28"/>
                      </a:lnTo>
                      <a:lnTo>
                        <a:pt x="2" y="28"/>
                      </a:lnTo>
                      <a:lnTo>
                        <a:pt x="5" y="27"/>
                      </a:lnTo>
                      <a:lnTo>
                        <a:pt x="6" y="27"/>
                      </a:lnTo>
                      <a:lnTo>
                        <a:pt x="7" y="27"/>
                      </a:lnTo>
                      <a:lnTo>
                        <a:pt x="7" y="10"/>
                      </a:lnTo>
                      <a:lnTo>
                        <a:pt x="13" y="6"/>
                      </a:lnTo>
                      <a:lnTo>
                        <a:pt x="13" y="0"/>
                      </a:lnTo>
                      <a:close/>
                    </a:path>
                  </a:pathLst>
                </a:custGeom>
                <a:noFill/>
                <a:ln w="9525">
                  <a:solidFill>
                    <a:srgbClr val="004250"/>
                  </a:solidFill>
                  <a:round/>
                </a:ln>
              </p:spPr>
              <p:txBody>
                <a:bodyPr/>
                <a:lstStyle/>
                <a:p>
                  <a:endParaRPr lang="zh-CN" altLang="en-US" sz="100">
                    <a:solidFill>
                      <a:schemeClr val="tx1"/>
                    </a:solidFill>
                  </a:endParaRPr>
                </a:p>
              </p:txBody>
            </p:sp>
            <p:sp>
              <p:nvSpPr>
                <p:cNvPr id="418" name="Freeform 268"/>
                <p:cNvSpPr>
                  <a:spLocks noChangeAspect="1"/>
                </p:cNvSpPr>
                <p:nvPr/>
              </p:nvSpPr>
              <p:spPr bwMode="auto">
                <a:xfrm>
                  <a:off x="5155" y="2514"/>
                  <a:ext cx="4" cy="4"/>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9"/>
                      </a:moveTo>
                      <a:lnTo>
                        <a:pt x="0" y="9"/>
                      </a:lnTo>
                      <a:lnTo>
                        <a:pt x="0" y="0"/>
                      </a:lnTo>
                      <a:lnTo>
                        <a:pt x="3" y="1"/>
                      </a:lnTo>
                      <a:lnTo>
                        <a:pt x="6" y="2"/>
                      </a:lnTo>
                      <a:lnTo>
                        <a:pt x="8" y="5"/>
                      </a:lnTo>
                      <a:lnTo>
                        <a:pt x="9" y="9"/>
                      </a:lnTo>
                      <a:close/>
                    </a:path>
                  </a:pathLst>
                </a:custGeom>
                <a:noFill/>
                <a:ln w="9525">
                  <a:solidFill>
                    <a:srgbClr val="004250"/>
                  </a:solidFill>
                  <a:round/>
                </a:ln>
              </p:spPr>
              <p:txBody>
                <a:bodyPr/>
                <a:lstStyle/>
                <a:p>
                  <a:endParaRPr lang="zh-CN" altLang="en-US" sz="100">
                    <a:solidFill>
                      <a:schemeClr val="tx1"/>
                    </a:solidFill>
                  </a:endParaRPr>
                </a:p>
              </p:txBody>
            </p:sp>
            <p:sp>
              <p:nvSpPr>
                <p:cNvPr id="419" name="Freeform 269"/>
                <p:cNvSpPr>
                  <a:spLocks noChangeAspect="1"/>
                </p:cNvSpPr>
                <p:nvPr/>
              </p:nvSpPr>
              <p:spPr bwMode="auto">
                <a:xfrm>
                  <a:off x="5176" y="2512"/>
                  <a:ext cx="4" cy="4"/>
                </a:xfrm>
                <a:custGeom>
                  <a:avLst/>
                  <a:gdLst>
                    <a:gd name="T0" fmla="*/ 0 w 8"/>
                    <a:gd name="T1" fmla="*/ 0 h 9"/>
                    <a:gd name="T2" fmla="*/ 1 w 8"/>
                    <a:gd name="T3" fmla="*/ 0 h 9"/>
                    <a:gd name="T4" fmla="*/ 1 w 8"/>
                    <a:gd name="T5" fmla="*/ 0 h 9"/>
                    <a:gd name="T6" fmla="*/ 1 w 8"/>
                    <a:gd name="T7" fmla="*/ 0 h 9"/>
                    <a:gd name="T8" fmla="*/ 1 w 8"/>
                    <a:gd name="T9" fmla="*/ 0 h 9"/>
                    <a:gd name="T10" fmla="*/ 1 w 8"/>
                    <a:gd name="T11" fmla="*/ 0 h 9"/>
                    <a:gd name="T12" fmla="*/ 0 w 8"/>
                    <a:gd name="T13" fmla="*/ 0 h 9"/>
                    <a:gd name="T14" fmla="*/ 0 60000 65536"/>
                    <a:gd name="T15" fmla="*/ 0 60000 65536"/>
                    <a:gd name="T16" fmla="*/ 0 60000 65536"/>
                    <a:gd name="T17" fmla="*/ 0 60000 65536"/>
                    <a:gd name="T18" fmla="*/ 0 60000 65536"/>
                    <a:gd name="T19" fmla="*/ 0 60000 65536"/>
                    <a:gd name="T20" fmla="*/ 0 60000 65536"/>
                    <a:gd name="T21" fmla="*/ 0 w 8"/>
                    <a:gd name="T22" fmla="*/ 0 h 9"/>
                    <a:gd name="T23" fmla="*/ 8 w 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9">
                      <a:moveTo>
                        <a:pt x="0" y="9"/>
                      </a:moveTo>
                      <a:lnTo>
                        <a:pt x="8" y="9"/>
                      </a:lnTo>
                      <a:lnTo>
                        <a:pt x="8" y="0"/>
                      </a:lnTo>
                      <a:lnTo>
                        <a:pt x="4" y="1"/>
                      </a:lnTo>
                      <a:lnTo>
                        <a:pt x="2" y="3"/>
                      </a:lnTo>
                      <a:lnTo>
                        <a:pt x="1" y="7"/>
                      </a:lnTo>
                      <a:lnTo>
                        <a:pt x="0" y="9"/>
                      </a:lnTo>
                      <a:close/>
                    </a:path>
                  </a:pathLst>
                </a:custGeom>
                <a:noFill/>
                <a:ln w="9525">
                  <a:solidFill>
                    <a:srgbClr val="004250"/>
                  </a:solidFill>
                  <a:round/>
                </a:ln>
              </p:spPr>
              <p:txBody>
                <a:bodyPr/>
                <a:lstStyle/>
                <a:p>
                  <a:endParaRPr lang="zh-CN" altLang="en-US" sz="100">
                    <a:solidFill>
                      <a:schemeClr val="tx1"/>
                    </a:solidFill>
                  </a:endParaRPr>
                </a:p>
              </p:txBody>
            </p:sp>
            <p:sp>
              <p:nvSpPr>
                <p:cNvPr id="420" name="Freeform 270"/>
                <p:cNvSpPr>
                  <a:spLocks noChangeAspect="1"/>
                </p:cNvSpPr>
                <p:nvPr/>
              </p:nvSpPr>
              <p:spPr bwMode="auto">
                <a:xfrm>
                  <a:off x="5169" y="2419"/>
                  <a:ext cx="6" cy="12"/>
                </a:xfrm>
                <a:custGeom>
                  <a:avLst/>
                  <a:gdLst>
                    <a:gd name="T0" fmla="*/ 0 w 13"/>
                    <a:gd name="T1" fmla="*/ 1 h 24"/>
                    <a:gd name="T2" fmla="*/ 0 w 13"/>
                    <a:gd name="T3" fmla="*/ 0 h 24"/>
                    <a:gd name="T4" fmla="*/ 0 w 13"/>
                    <a:gd name="T5" fmla="*/ 1 h 24"/>
                    <a:gd name="T6" fmla="*/ 0 w 13"/>
                    <a:gd name="T7" fmla="*/ 1 h 24"/>
                    <a:gd name="T8" fmla="*/ 0 w 13"/>
                    <a:gd name="T9" fmla="*/ 1 h 24"/>
                    <a:gd name="T10" fmla="*/ 0 w 13"/>
                    <a:gd name="T11" fmla="*/ 1 h 24"/>
                    <a:gd name="T12" fmla="*/ 0 w 13"/>
                    <a:gd name="T13" fmla="*/ 1 h 24"/>
                    <a:gd name="T14" fmla="*/ 0 60000 65536"/>
                    <a:gd name="T15" fmla="*/ 0 60000 65536"/>
                    <a:gd name="T16" fmla="*/ 0 60000 65536"/>
                    <a:gd name="T17" fmla="*/ 0 60000 65536"/>
                    <a:gd name="T18" fmla="*/ 0 60000 65536"/>
                    <a:gd name="T19" fmla="*/ 0 60000 65536"/>
                    <a:gd name="T20" fmla="*/ 0 60000 65536"/>
                    <a:gd name="T21" fmla="*/ 0 w 13"/>
                    <a:gd name="T22" fmla="*/ 0 h 24"/>
                    <a:gd name="T23" fmla="*/ 13 w 1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4">
                      <a:moveTo>
                        <a:pt x="13" y="24"/>
                      </a:moveTo>
                      <a:lnTo>
                        <a:pt x="12" y="0"/>
                      </a:lnTo>
                      <a:lnTo>
                        <a:pt x="0" y="1"/>
                      </a:lnTo>
                      <a:lnTo>
                        <a:pt x="0" y="8"/>
                      </a:lnTo>
                      <a:lnTo>
                        <a:pt x="6" y="10"/>
                      </a:lnTo>
                      <a:lnTo>
                        <a:pt x="8" y="23"/>
                      </a:lnTo>
                      <a:lnTo>
                        <a:pt x="13" y="24"/>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6" name="Group 271"/>
              <p:cNvGrpSpPr>
                <a:grpSpLocks noChangeAspect="1"/>
              </p:cNvGrpSpPr>
              <p:nvPr/>
            </p:nvGrpSpPr>
            <p:grpSpPr bwMode="auto">
              <a:xfrm>
                <a:off x="3517" y="2938"/>
                <a:ext cx="316" cy="470"/>
                <a:chOff x="5213" y="2067"/>
                <a:chExt cx="395" cy="602"/>
              </a:xfrm>
            </p:grpSpPr>
            <p:sp>
              <p:nvSpPr>
                <p:cNvPr id="303" name="Freeform 272"/>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304" name="Freeform 273"/>
                <p:cNvSpPr>
                  <a:spLocks noChangeAspect="1"/>
                </p:cNvSpPr>
                <p:nvPr/>
              </p:nvSpPr>
              <p:spPr bwMode="auto">
                <a:xfrm>
                  <a:off x="5408" y="2632"/>
                  <a:ext cx="200" cy="32"/>
                </a:xfrm>
                <a:custGeom>
                  <a:avLst/>
                  <a:gdLst>
                    <a:gd name="T0" fmla="*/ 0 w 445"/>
                    <a:gd name="T1" fmla="*/ 0 h 69"/>
                    <a:gd name="T2" fmla="*/ 0 w 445"/>
                    <a:gd name="T3" fmla="*/ 0 h 69"/>
                    <a:gd name="T4" fmla="*/ 0 w 445"/>
                    <a:gd name="T5" fmla="*/ 0 h 69"/>
                    <a:gd name="T6" fmla="*/ 0 w 445"/>
                    <a:gd name="T7" fmla="*/ 0 h 69"/>
                    <a:gd name="T8" fmla="*/ 0 w 445"/>
                    <a:gd name="T9" fmla="*/ 0 h 69"/>
                    <a:gd name="T10" fmla="*/ 0 w 445"/>
                    <a:gd name="T11" fmla="*/ 0 h 69"/>
                    <a:gd name="T12" fmla="*/ 0 w 445"/>
                    <a:gd name="T13" fmla="*/ 0 h 69"/>
                    <a:gd name="T14" fmla="*/ 0 w 445"/>
                    <a:gd name="T15" fmla="*/ 0 h 69"/>
                    <a:gd name="T16" fmla="*/ 0 w 445"/>
                    <a:gd name="T17" fmla="*/ 0 h 69"/>
                    <a:gd name="T18" fmla="*/ 0 w 445"/>
                    <a:gd name="T19" fmla="*/ 0 h 69"/>
                    <a:gd name="T20" fmla="*/ 0 w 445"/>
                    <a:gd name="T21" fmla="*/ 0 h 69"/>
                    <a:gd name="T22" fmla="*/ 0 w 445"/>
                    <a:gd name="T23" fmla="*/ 0 h 69"/>
                    <a:gd name="T24" fmla="*/ 0 w 445"/>
                    <a:gd name="T25" fmla="*/ 0 h 69"/>
                    <a:gd name="T26" fmla="*/ 0 w 445"/>
                    <a:gd name="T27" fmla="*/ 0 h 69"/>
                    <a:gd name="T28" fmla="*/ 0 w 445"/>
                    <a:gd name="T29" fmla="*/ 0 h 69"/>
                    <a:gd name="T30" fmla="*/ 0 w 445"/>
                    <a:gd name="T31" fmla="*/ 0 h 69"/>
                    <a:gd name="T32" fmla="*/ 0 w 445"/>
                    <a:gd name="T33" fmla="*/ 0 h 69"/>
                    <a:gd name="T34" fmla="*/ 0 w 445"/>
                    <a:gd name="T35" fmla="*/ 0 h 69"/>
                    <a:gd name="T36" fmla="*/ 0 w 445"/>
                    <a:gd name="T37" fmla="*/ 0 h 69"/>
                    <a:gd name="T38" fmla="*/ 0 w 445"/>
                    <a:gd name="T39" fmla="*/ 0 h 69"/>
                    <a:gd name="T40" fmla="*/ 0 w 445"/>
                    <a:gd name="T41" fmla="*/ 0 h 69"/>
                    <a:gd name="T42" fmla="*/ 0 w 445"/>
                    <a:gd name="T43" fmla="*/ 0 h 69"/>
                    <a:gd name="T44" fmla="*/ 0 w 445"/>
                    <a:gd name="T45" fmla="*/ 0 h 69"/>
                    <a:gd name="T46" fmla="*/ 0 w 445"/>
                    <a:gd name="T47" fmla="*/ 0 h 69"/>
                    <a:gd name="T48" fmla="*/ 0 w 445"/>
                    <a:gd name="T49" fmla="*/ 0 h 69"/>
                    <a:gd name="T50" fmla="*/ 0 w 445"/>
                    <a:gd name="T51" fmla="*/ 0 h 69"/>
                    <a:gd name="T52" fmla="*/ 0 w 445"/>
                    <a:gd name="T53" fmla="*/ 0 h 69"/>
                    <a:gd name="T54" fmla="*/ 0 w 445"/>
                    <a:gd name="T55" fmla="*/ 0 h 69"/>
                    <a:gd name="T56" fmla="*/ 0 w 445"/>
                    <a:gd name="T57" fmla="*/ 0 h 69"/>
                    <a:gd name="T58" fmla="*/ 0 w 445"/>
                    <a:gd name="T59" fmla="*/ 0 h 69"/>
                    <a:gd name="T60" fmla="*/ 0 w 445"/>
                    <a:gd name="T61" fmla="*/ 0 h 69"/>
                    <a:gd name="T62" fmla="*/ 0 w 445"/>
                    <a:gd name="T63" fmla="*/ 0 h 69"/>
                    <a:gd name="T64" fmla="*/ 0 w 445"/>
                    <a:gd name="T65" fmla="*/ 0 h 69"/>
                    <a:gd name="T66" fmla="*/ 0 w 445"/>
                    <a:gd name="T67" fmla="*/ 0 h 69"/>
                    <a:gd name="T68" fmla="*/ 0 w 445"/>
                    <a:gd name="T69" fmla="*/ 0 h 69"/>
                    <a:gd name="T70" fmla="*/ 0 w 445"/>
                    <a:gd name="T71" fmla="*/ 0 h 69"/>
                    <a:gd name="T72" fmla="*/ 0 w 445"/>
                    <a:gd name="T73" fmla="*/ 0 h 69"/>
                    <a:gd name="T74" fmla="*/ 0 w 445"/>
                    <a:gd name="T75" fmla="*/ 0 h 69"/>
                    <a:gd name="T76" fmla="*/ 0 w 445"/>
                    <a:gd name="T77" fmla="*/ 0 h 69"/>
                    <a:gd name="T78" fmla="*/ 0 w 445"/>
                    <a:gd name="T79" fmla="*/ 0 h 69"/>
                    <a:gd name="T80" fmla="*/ 0 w 445"/>
                    <a:gd name="T81" fmla="*/ 0 h 69"/>
                    <a:gd name="T82" fmla="*/ 0 w 445"/>
                    <a:gd name="T83" fmla="*/ 0 h 69"/>
                    <a:gd name="T84" fmla="*/ 0 w 445"/>
                    <a:gd name="T85" fmla="*/ 0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5"/>
                    <a:gd name="T130" fmla="*/ 0 h 69"/>
                    <a:gd name="T131" fmla="*/ 445 w 445"/>
                    <a:gd name="T132" fmla="*/ 69 h 6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5" h="69">
                      <a:moveTo>
                        <a:pt x="351" y="11"/>
                      </a:moveTo>
                      <a:lnTo>
                        <a:pt x="343" y="11"/>
                      </a:lnTo>
                      <a:lnTo>
                        <a:pt x="331" y="11"/>
                      </a:lnTo>
                      <a:lnTo>
                        <a:pt x="318" y="11"/>
                      </a:lnTo>
                      <a:lnTo>
                        <a:pt x="303" y="10"/>
                      </a:lnTo>
                      <a:lnTo>
                        <a:pt x="290" y="9"/>
                      </a:lnTo>
                      <a:lnTo>
                        <a:pt x="278" y="8"/>
                      </a:lnTo>
                      <a:lnTo>
                        <a:pt x="269" y="8"/>
                      </a:lnTo>
                      <a:lnTo>
                        <a:pt x="263" y="8"/>
                      </a:lnTo>
                      <a:lnTo>
                        <a:pt x="256" y="9"/>
                      </a:lnTo>
                      <a:lnTo>
                        <a:pt x="250" y="10"/>
                      </a:lnTo>
                      <a:lnTo>
                        <a:pt x="244" y="11"/>
                      </a:lnTo>
                      <a:lnTo>
                        <a:pt x="238" y="11"/>
                      </a:lnTo>
                      <a:lnTo>
                        <a:pt x="234" y="11"/>
                      </a:lnTo>
                      <a:lnTo>
                        <a:pt x="230" y="10"/>
                      </a:lnTo>
                      <a:lnTo>
                        <a:pt x="224" y="10"/>
                      </a:lnTo>
                      <a:lnTo>
                        <a:pt x="218" y="9"/>
                      </a:lnTo>
                      <a:lnTo>
                        <a:pt x="212" y="8"/>
                      </a:lnTo>
                      <a:lnTo>
                        <a:pt x="208" y="8"/>
                      </a:lnTo>
                      <a:lnTo>
                        <a:pt x="203" y="7"/>
                      </a:lnTo>
                      <a:lnTo>
                        <a:pt x="201" y="7"/>
                      </a:lnTo>
                      <a:lnTo>
                        <a:pt x="198" y="7"/>
                      </a:lnTo>
                      <a:lnTo>
                        <a:pt x="193" y="6"/>
                      </a:lnTo>
                      <a:lnTo>
                        <a:pt x="186" y="6"/>
                      </a:lnTo>
                      <a:lnTo>
                        <a:pt x="178" y="5"/>
                      </a:lnTo>
                      <a:lnTo>
                        <a:pt x="170" y="3"/>
                      </a:lnTo>
                      <a:lnTo>
                        <a:pt x="161" y="2"/>
                      </a:lnTo>
                      <a:lnTo>
                        <a:pt x="153" y="1"/>
                      </a:lnTo>
                      <a:lnTo>
                        <a:pt x="146" y="0"/>
                      </a:lnTo>
                      <a:lnTo>
                        <a:pt x="139" y="0"/>
                      </a:lnTo>
                      <a:lnTo>
                        <a:pt x="131" y="1"/>
                      </a:lnTo>
                      <a:lnTo>
                        <a:pt x="122" y="2"/>
                      </a:lnTo>
                      <a:lnTo>
                        <a:pt x="114" y="5"/>
                      </a:lnTo>
                      <a:lnTo>
                        <a:pt x="104" y="8"/>
                      </a:lnTo>
                      <a:lnTo>
                        <a:pt x="97" y="10"/>
                      </a:lnTo>
                      <a:lnTo>
                        <a:pt x="90" y="11"/>
                      </a:lnTo>
                      <a:lnTo>
                        <a:pt x="87" y="13"/>
                      </a:lnTo>
                      <a:lnTo>
                        <a:pt x="80" y="15"/>
                      </a:lnTo>
                      <a:lnTo>
                        <a:pt x="71" y="16"/>
                      </a:lnTo>
                      <a:lnTo>
                        <a:pt x="62" y="18"/>
                      </a:lnTo>
                      <a:lnTo>
                        <a:pt x="56" y="20"/>
                      </a:lnTo>
                      <a:lnTo>
                        <a:pt x="55" y="20"/>
                      </a:lnTo>
                      <a:lnTo>
                        <a:pt x="53" y="22"/>
                      </a:lnTo>
                      <a:lnTo>
                        <a:pt x="53" y="23"/>
                      </a:lnTo>
                      <a:lnTo>
                        <a:pt x="53" y="25"/>
                      </a:lnTo>
                      <a:lnTo>
                        <a:pt x="48" y="25"/>
                      </a:lnTo>
                      <a:lnTo>
                        <a:pt x="42" y="24"/>
                      </a:lnTo>
                      <a:lnTo>
                        <a:pt x="38" y="25"/>
                      </a:lnTo>
                      <a:lnTo>
                        <a:pt x="32" y="25"/>
                      </a:lnTo>
                      <a:lnTo>
                        <a:pt x="26" y="26"/>
                      </a:lnTo>
                      <a:lnTo>
                        <a:pt x="21" y="28"/>
                      </a:lnTo>
                      <a:lnTo>
                        <a:pt x="18" y="29"/>
                      </a:lnTo>
                      <a:lnTo>
                        <a:pt x="15" y="29"/>
                      </a:lnTo>
                      <a:lnTo>
                        <a:pt x="0" y="69"/>
                      </a:lnTo>
                      <a:lnTo>
                        <a:pt x="8" y="66"/>
                      </a:lnTo>
                      <a:lnTo>
                        <a:pt x="16" y="63"/>
                      </a:lnTo>
                      <a:lnTo>
                        <a:pt x="24" y="61"/>
                      </a:lnTo>
                      <a:lnTo>
                        <a:pt x="32" y="58"/>
                      </a:lnTo>
                      <a:lnTo>
                        <a:pt x="40" y="56"/>
                      </a:lnTo>
                      <a:lnTo>
                        <a:pt x="47" y="55"/>
                      </a:lnTo>
                      <a:lnTo>
                        <a:pt x="53" y="54"/>
                      </a:lnTo>
                      <a:lnTo>
                        <a:pt x="57" y="54"/>
                      </a:lnTo>
                      <a:lnTo>
                        <a:pt x="63" y="54"/>
                      </a:lnTo>
                      <a:lnTo>
                        <a:pt x="71" y="54"/>
                      </a:lnTo>
                      <a:lnTo>
                        <a:pt x="80" y="54"/>
                      </a:lnTo>
                      <a:lnTo>
                        <a:pt x="90" y="54"/>
                      </a:lnTo>
                      <a:lnTo>
                        <a:pt x="101" y="54"/>
                      </a:lnTo>
                      <a:lnTo>
                        <a:pt x="111" y="53"/>
                      </a:lnTo>
                      <a:lnTo>
                        <a:pt x="119" y="53"/>
                      </a:lnTo>
                      <a:lnTo>
                        <a:pt x="125" y="52"/>
                      </a:lnTo>
                      <a:lnTo>
                        <a:pt x="134" y="52"/>
                      </a:lnTo>
                      <a:lnTo>
                        <a:pt x="149" y="52"/>
                      </a:lnTo>
                      <a:lnTo>
                        <a:pt x="169" y="52"/>
                      </a:lnTo>
                      <a:lnTo>
                        <a:pt x="191" y="52"/>
                      </a:lnTo>
                      <a:lnTo>
                        <a:pt x="212" y="52"/>
                      </a:lnTo>
                      <a:lnTo>
                        <a:pt x="231" y="52"/>
                      </a:lnTo>
                      <a:lnTo>
                        <a:pt x="245" y="52"/>
                      </a:lnTo>
                      <a:lnTo>
                        <a:pt x="253" y="52"/>
                      </a:lnTo>
                      <a:lnTo>
                        <a:pt x="252" y="52"/>
                      </a:lnTo>
                      <a:lnTo>
                        <a:pt x="252" y="51"/>
                      </a:lnTo>
                      <a:lnTo>
                        <a:pt x="250" y="49"/>
                      </a:lnTo>
                      <a:lnTo>
                        <a:pt x="249" y="48"/>
                      </a:lnTo>
                      <a:lnTo>
                        <a:pt x="254" y="48"/>
                      </a:lnTo>
                      <a:lnTo>
                        <a:pt x="260" y="48"/>
                      </a:lnTo>
                      <a:lnTo>
                        <a:pt x="265" y="48"/>
                      </a:lnTo>
                      <a:lnTo>
                        <a:pt x="271" y="49"/>
                      </a:lnTo>
                      <a:lnTo>
                        <a:pt x="277" y="51"/>
                      </a:lnTo>
                      <a:lnTo>
                        <a:pt x="282" y="51"/>
                      </a:lnTo>
                      <a:lnTo>
                        <a:pt x="285" y="52"/>
                      </a:lnTo>
                      <a:lnTo>
                        <a:pt x="287" y="52"/>
                      </a:lnTo>
                      <a:lnTo>
                        <a:pt x="292" y="52"/>
                      </a:lnTo>
                      <a:lnTo>
                        <a:pt x="298" y="49"/>
                      </a:lnTo>
                      <a:lnTo>
                        <a:pt x="305" y="48"/>
                      </a:lnTo>
                      <a:lnTo>
                        <a:pt x="311" y="48"/>
                      </a:lnTo>
                      <a:lnTo>
                        <a:pt x="318" y="49"/>
                      </a:lnTo>
                      <a:lnTo>
                        <a:pt x="326" y="51"/>
                      </a:lnTo>
                      <a:lnTo>
                        <a:pt x="336" y="52"/>
                      </a:lnTo>
                      <a:lnTo>
                        <a:pt x="343" y="52"/>
                      </a:lnTo>
                      <a:lnTo>
                        <a:pt x="351" y="52"/>
                      </a:lnTo>
                      <a:lnTo>
                        <a:pt x="361" y="51"/>
                      </a:lnTo>
                      <a:lnTo>
                        <a:pt x="374" y="51"/>
                      </a:lnTo>
                      <a:lnTo>
                        <a:pt x="386" y="48"/>
                      </a:lnTo>
                      <a:lnTo>
                        <a:pt x="400" y="47"/>
                      </a:lnTo>
                      <a:lnTo>
                        <a:pt x="412" y="46"/>
                      </a:lnTo>
                      <a:lnTo>
                        <a:pt x="422" y="46"/>
                      </a:lnTo>
                      <a:lnTo>
                        <a:pt x="429" y="46"/>
                      </a:lnTo>
                      <a:lnTo>
                        <a:pt x="436" y="46"/>
                      </a:lnTo>
                      <a:lnTo>
                        <a:pt x="438" y="43"/>
                      </a:lnTo>
                      <a:lnTo>
                        <a:pt x="435" y="39"/>
                      </a:lnTo>
                      <a:lnTo>
                        <a:pt x="428" y="37"/>
                      </a:lnTo>
                      <a:lnTo>
                        <a:pt x="422" y="32"/>
                      </a:lnTo>
                      <a:lnTo>
                        <a:pt x="422" y="28"/>
                      </a:lnTo>
                      <a:lnTo>
                        <a:pt x="428" y="23"/>
                      </a:lnTo>
                      <a:lnTo>
                        <a:pt x="437" y="23"/>
                      </a:lnTo>
                      <a:lnTo>
                        <a:pt x="445" y="24"/>
                      </a:lnTo>
                      <a:lnTo>
                        <a:pt x="445" y="22"/>
                      </a:lnTo>
                      <a:lnTo>
                        <a:pt x="439" y="17"/>
                      </a:lnTo>
                      <a:lnTo>
                        <a:pt x="428" y="15"/>
                      </a:lnTo>
                      <a:lnTo>
                        <a:pt x="421" y="14"/>
                      </a:lnTo>
                      <a:lnTo>
                        <a:pt x="415" y="11"/>
                      </a:lnTo>
                      <a:lnTo>
                        <a:pt x="408" y="10"/>
                      </a:lnTo>
                      <a:lnTo>
                        <a:pt x="402" y="9"/>
                      </a:lnTo>
                      <a:lnTo>
                        <a:pt x="397" y="7"/>
                      </a:lnTo>
                      <a:lnTo>
                        <a:pt x="391" y="6"/>
                      </a:lnTo>
                      <a:lnTo>
                        <a:pt x="387" y="6"/>
                      </a:lnTo>
                      <a:lnTo>
                        <a:pt x="384" y="5"/>
                      </a:lnTo>
                      <a:lnTo>
                        <a:pt x="377" y="5"/>
                      </a:lnTo>
                      <a:lnTo>
                        <a:pt x="369" y="7"/>
                      </a:lnTo>
                      <a:lnTo>
                        <a:pt x="360" y="9"/>
                      </a:lnTo>
                      <a:lnTo>
                        <a:pt x="351" y="11"/>
                      </a:lnTo>
                      <a:close/>
                    </a:path>
                  </a:pathLst>
                </a:custGeom>
                <a:noFill/>
                <a:ln w="9525">
                  <a:solidFill>
                    <a:srgbClr val="004250"/>
                  </a:solidFill>
                  <a:round/>
                </a:ln>
              </p:spPr>
              <p:txBody>
                <a:bodyPr/>
                <a:lstStyle/>
                <a:p>
                  <a:endParaRPr lang="zh-CN" altLang="en-US" sz="100">
                    <a:solidFill>
                      <a:schemeClr val="tx1"/>
                    </a:solidFill>
                  </a:endParaRPr>
                </a:p>
              </p:txBody>
            </p:sp>
            <p:sp>
              <p:nvSpPr>
                <p:cNvPr id="305" name="Freeform 274"/>
                <p:cNvSpPr>
                  <a:spLocks noChangeAspect="1"/>
                </p:cNvSpPr>
                <p:nvPr/>
              </p:nvSpPr>
              <p:spPr bwMode="auto">
                <a:xfrm>
                  <a:off x="5431" y="2370"/>
                  <a:ext cx="70" cy="226"/>
                </a:xfrm>
                <a:custGeom>
                  <a:avLst/>
                  <a:gdLst>
                    <a:gd name="T0" fmla="*/ 0 w 157"/>
                    <a:gd name="T1" fmla="*/ 0 h 501"/>
                    <a:gd name="T2" fmla="*/ 0 w 157"/>
                    <a:gd name="T3" fmla="*/ 0 h 501"/>
                    <a:gd name="T4" fmla="*/ 0 w 157"/>
                    <a:gd name="T5" fmla="*/ 0 h 501"/>
                    <a:gd name="T6" fmla="*/ 0 w 157"/>
                    <a:gd name="T7" fmla="*/ 0 h 501"/>
                    <a:gd name="T8" fmla="*/ 0 w 157"/>
                    <a:gd name="T9" fmla="*/ 0 h 501"/>
                    <a:gd name="T10" fmla="*/ 0 w 157"/>
                    <a:gd name="T11" fmla="*/ 0 h 501"/>
                    <a:gd name="T12" fmla="*/ 0 w 157"/>
                    <a:gd name="T13" fmla="*/ 0 h 501"/>
                    <a:gd name="T14" fmla="*/ 0 w 157"/>
                    <a:gd name="T15" fmla="*/ 0 h 501"/>
                    <a:gd name="T16" fmla="*/ 0 w 157"/>
                    <a:gd name="T17" fmla="*/ 0 h 501"/>
                    <a:gd name="T18" fmla="*/ 0 w 157"/>
                    <a:gd name="T19" fmla="*/ 0 h 501"/>
                    <a:gd name="T20" fmla="*/ 0 w 157"/>
                    <a:gd name="T21" fmla="*/ 0 h 501"/>
                    <a:gd name="T22" fmla="*/ 0 w 157"/>
                    <a:gd name="T23" fmla="*/ 0 h 501"/>
                    <a:gd name="T24" fmla="*/ 0 w 157"/>
                    <a:gd name="T25" fmla="*/ 0 h 501"/>
                    <a:gd name="T26" fmla="*/ 0 w 157"/>
                    <a:gd name="T27" fmla="*/ 0 h 501"/>
                    <a:gd name="T28" fmla="*/ 0 w 157"/>
                    <a:gd name="T29" fmla="*/ 0 h 501"/>
                    <a:gd name="T30" fmla="*/ 0 w 157"/>
                    <a:gd name="T31" fmla="*/ 0 h 501"/>
                    <a:gd name="T32" fmla="*/ 0 w 157"/>
                    <a:gd name="T33" fmla="*/ 0 h 501"/>
                    <a:gd name="T34" fmla="*/ 0 w 157"/>
                    <a:gd name="T35" fmla="*/ 0 h 501"/>
                    <a:gd name="T36" fmla="*/ 0 w 157"/>
                    <a:gd name="T37" fmla="*/ 0 h 501"/>
                    <a:gd name="T38" fmla="*/ 0 w 157"/>
                    <a:gd name="T39" fmla="*/ 0 h 501"/>
                    <a:gd name="T40" fmla="*/ 0 w 157"/>
                    <a:gd name="T41" fmla="*/ 0 h 501"/>
                    <a:gd name="T42" fmla="*/ 0 w 157"/>
                    <a:gd name="T43" fmla="*/ 0 h 501"/>
                    <a:gd name="T44" fmla="*/ 0 w 157"/>
                    <a:gd name="T45" fmla="*/ 0 h 501"/>
                    <a:gd name="T46" fmla="*/ 0 w 157"/>
                    <a:gd name="T47" fmla="*/ 0 h 501"/>
                    <a:gd name="T48" fmla="*/ 0 w 157"/>
                    <a:gd name="T49" fmla="*/ 0 h 501"/>
                    <a:gd name="T50" fmla="*/ 0 w 157"/>
                    <a:gd name="T51" fmla="*/ 0 h 501"/>
                    <a:gd name="T52" fmla="*/ 0 w 157"/>
                    <a:gd name="T53" fmla="*/ 0 h 501"/>
                    <a:gd name="T54" fmla="*/ 0 w 157"/>
                    <a:gd name="T55" fmla="*/ 0 h 501"/>
                    <a:gd name="T56" fmla="*/ 0 w 157"/>
                    <a:gd name="T57" fmla="*/ 0 h 501"/>
                    <a:gd name="T58" fmla="*/ 0 w 157"/>
                    <a:gd name="T59" fmla="*/ 0 h 501"/>
                    <a:gd name="T60" fmla="*/ 0 w 157"/>
                    <a:gd name="T61" fmla="*/ 0 h 501"/>
                    <a:gd name="T62" fmla="*/ 0 w 157"/>
                    <a:gd name="T63" fmla="*/ 0 h 501"/>
                    <a:gd name="T64" fmla="*/ 0 w 157"/>
                    <a:gd name="T65" fmla="*/ 0 h 501"/>
                    <a:gd name="T66" fmla="*/ 0 w 157"/>
                    <a:gd name="T67" fmla="*/ 0 h 501"/>
                    <a:gd name="T68" fmla="*/ 0 w 157"/>
                    <a:gd name="T69" fmla="*/ 0 h 501"/>
                    <a:gd name="T70" fmla="*/ 0 w 157"/>
                    <a:gd name="T71" fmla="*/ 0 h 501"/>
                    <a:gd name="T72" fmla="*/ 0 w 157"/>
                    <a:gd name="T73" fmla="*/ 0 h 501"/>
                    <a:gd name="T74" fmla="*/ 0 w 157"/>
                    <a:gd name="T75" fmla="*/ 0 h 501"/>
                    <a:gd name="T76" fmla="*/ 0 w 157"/>
                    <a:gd name="T77" fmla="*/ 0 h 501"/>
                    <a:gd name="T78" fmla="*/ 0 w 157"/>
                    <a:gd name="T79" fmla="*/ 0 h 501"/>
                    <a:gd name="T80" fmla="*/ 0 w 157"/>
                    <a:gd name="T81" fmla="*/ 0 h 501"/>
                    <a:gd name="T82" fmla="*/ 0 w 157"/>
                    <a:gd name="T83" fmla="*/ 0 h 501"/>
                    <a:gd name="T84" fmla="*/ 0 w 157"/>
                    <a:gd name="T85" fmla="*/ 0 h 501"/>
                    <a:gd name="T86" fmla="*/ 0 w 157"/>
                    <a:gd name="T87" fmla="*/ 0 h 501"/>
                    <a:gd name="T88" fmla="*/ 0 w 157"/>
                    <a:gd name="T89" fmla="*/ 0 h 501"/>
                    <a:gd name="T90" fmla="*/ 0 w 157"/>
                    <a:gd name="T91" fmla="*/ 0 h 501"/>
                    <a:gd name="T92" fmla="*/ 0 w 157"/>
                    <a:gd name="T93" fmla="*/ 0 h 501"/>
                    <a:gd name="T94" fmla="*/ 0 w 157"/>
                    <a:gd name="T95" fmla="*/ 0 h 501"/>
                    <a:gd name="T96" fmla="*/ 0 w 157"/>
                    <a:gd name="T97" fmla="*/ 0 h 501"/>
                    <a:gd name="T98" fmla="*/ 0 w 157"/>
                    <a:gd name="T99" fmla="*/ 0 h 501"/>
                    <a:gd name="T100" fmla="*/ 0 w 157"/>
                    <a:gd name="T101" fmla="*/ 0 h 501"/>
                    <a:gd name="T102" fmla="*/ 0 w 157"/>
                    <a:gd name="T103" fmla="*/ 0 h 501"/>
                    <a:gd name="T104" fmla="*/ 0 w 157"/>
                    <a:gd name="T105" fmla="*/ 0 h 501"/>
                    <a:gd name="T106" fmla="*/ 0 w 157"/>
                    <a:gd name="T107" fmla="*/ 0 h 501"/>
                    <a:gd name="T108" fmla="*/ 0 w 157"/>
                    <a:gd name="T109" fmla="*/ 0 h 501"/>
                    <a:gd name="T110" fmla="*/ 0 w 157"/>
                    <a:gd name="T111" fmla="*/ 0 h 501"/>
                    <a:gd name="T112" fmla="*/ 0 w 157"/>
                    <a:gd name="T113" fmla="*/ 0 h 501"/>
                    <a:gd name="T114" fmla="*/ 0 w 157"/>
                    <a:gd name="T115" fmla="*/ 0 h 501"/>
                    <a:gd name="T116" fmla="*/ 0 w 157"/>
                    <a:gd name="T117" fmla="*/ 0 h 501"/>
                    <a:gd name="T118" fmla="*/ 0 w 157"/>
                    <a:gd name="T119" fmla="*/ 0 h 501"/>
                    <a:gd name="T120" fmla="*/ 0 w 157"/>
                    <a:gd name="T121" fmla="*/ 0 h 501"/>
                    <a:gd name="T122" fmla="*/ 0 w 157"/>
                    <a:gd name="T123" fmla="*/ 0 h 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7"/>
                    <a:gd name="T187" fmla="*/ 0 h 501"/>
                    <a:gd name="T188" fmla="*/ 157 w 157"/>
                    <a:gd name="T189" fmla="*/ 501 h 5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7" h="501">
                      <a:moveTo>
                        <a:pt x="0" y="0"/>
                      </a:moveTo>
                      <a:lnTo>
                        <a:pt x="4" y="9"/>
                      </a:lnTo>
                      <a:lnTo>
                        <a:pt x="10" y="23"/>
                      </a:lnTo>
                      <a:lnTo>
                        <a:pt x="16" y="36"/>
                      </a:lnTo>
                      <a:lnTo>
                        <a:pt x="26" y="46"/>
                      </a:lnTo>
                      <a:lnTo>
                        <a:pt x="31" y="43"/>
                      </a:lnTo>
                      <a:lnTo>
                        <a:pt x="38" y="40"/>
                      </a:lnTo>
                      <a:lnTo>
                        <a:pt x="48" y="34"/>
                      </a:lnTo>
                      <a:lnTo>
                        <a:pt x="57" y="30"/>
                      </a:lnTo>
                      <a:lnTo>
                        <a:pt x="66" y="25"/>
                      </a:lnTo>
                      <a:lnTo>
                        <a:pt x="74" y="20"/>
                      </a:lnTo>
                      <a:lnTo>
                        <a:pt x="82" y="17"/>
                      </a:lnTo>
                      <a:lnTo>
                        <a:pt x="87" y="15"/>
                      </a:lnTo>
                      <a:lnTo>
                        <a:pt x="95" y="12"/>
                      </a:lnTo>
                      <a:lnTo>
                        <a:pt x="102" y="11"/>
                      </a:lnTo>
                      <a:lnTo>
                        <a:pt x="107" y="11"/>
                      </a:lnTo>
                      <a:lnTo>
                        <a:pt x="113" y="13"/>
                      </a:lnTo>
                      <a:lnTo>
                        <a:pt x="117" y="15"/>
                      </a:lnTo>
                      <a:lnTo>
                        <a:pt x="122" y="15"/>
                      </a:lnTo>
                      <a:lnTo>
                        <a:pt x="128" y="16"/>
                      </a:lnTo>
                      <a:lnTo>
                        <a:pt x="135" y="16"/>
                      </a:lnTo>
                      <a:lnTo>
                        <a:pt x="141" y="16"/>
                      </a:lnTo>
                      <a:lnTo>
                        <a:pt x="148" y="16"/>
                      </a:lnTo>
                      <a:lnTo>
                        <a:pt x="152" y="16"/>
                      </a:lnTo>
                      <a:lnTo>
                        <a:pt x="157" y="16"/>
                      </a:lnTo>
                      <a:lnTo>
                        <a:pt x="156" y="23"/>
                      </a:lnTo>
                      <a:lnTo>
                        <a:pt x="153" y="32"/>
                      </a:lnTo>
                      <a:lnTo>
                        <a:pt x="151" y="41"/>
                      </a:lnTo>
                      <a:lnTo>
                        <a:pt x="150" y="48"/>
                      </a:lnTo>
                      <a:lnTo>
                        <a:pt x="150" y="57"/>
                      </a:lnTo>
                      <a:lnTo>
                        <a:pt x="150" y="71"/>
                      </a:lnTo>
                      <a:lnTo>
                        <a:pt x="150" y="84"/>
                      </a:lnTo>
                      <a:lnTo>
                        <a:pt x="149" y="91"/>
                      </a:lnTo>
                      <a:lnTo>
                        <a:pt x="148" y="97"/>
                      </a:lnTo>
                      <a:lnTo>
                        <a:pt x="145" y="108"/>
                      </a:lnTo>
                      <a:lnTo>
                        <a:pt x="144" y="119"/>
                      </a:lnTo>
                      <a:lnTo>
                        <a:pt x="144" y="129"/>
                      </a:lnTo>
                      <a:lnTo>
                        <a:pt x="143" y="137"/>
                      </a:lnTo>
                      <a:lnTo>
                        <a:pt x="142" y="146"/>
                      </a:lnTo>
                      <a:lnTo>
                        <a:pt x="141" y="156"/>
                      </a:lnTo>
                      <a:lnTo>
                        <a:pt x="140" y="163"/>
                      </a:lnTo>
                      <a:lnTo>
                        <a:pt x="137" y="170"/>
                      </a:lnTo>
                      <a:lnTo>
                        <a:pt x="135" y="180"/>
                      </a:lnTo>
                      <a:lnTo>
                        <a:pt x="133" y="191"/>
                      </a:lnTo>
                      <a:lnTo>
                        <a:pt x="132" y="199"/>
                      </a:lnTo>
                      <a:lnTo>
                        <a:pt x="130" y="207"/>
                      </a:lnTo>
                      <a:lnTo>
                        <a:pt x="129" y="215"/>
                      </a:lnTo>
                      <a:lnTo>
                        <a:pt x="126" y="224"/>
                      </a:lnTo>
                      <a:lnTo>
                        <a:pt x="120" y="234"/>
                      </a:lnTo>
                      <a:lnTo>
                        <a:pt x="115" y="244"/>
                      </a:lnTo>
                      <a:lnTo>
                        <a:pt x="115" y="252"/>
                      </a:lnTo>
                      <a:lnTo>
                        <a:pt x="117" y="261"/>
                      </a:lnTo>
                      <a:lnTo>
                        <a:pt x="119" y="269"/>
                      </a:lnTo>
                      <a:lnTo>
                        <a:pt x="120" y="285"/>
                      </a:lnTo>
                      <a:lnTo>
                        <a:pt x="119" y="312"/>
                      </a:lnTo>
                      <a:lnTo>
                        <a:pt x="117" y="339"/>
                      </a:lnTo>
                      <a:lnTo>
                        <a:pt x="113" y="361"/>
                      </a:lnTo>
                      <a:lnTo>
                        <a:pt x="110" y="381"/>
                      </a:lnTo>
                      <a:lnTo>
                        <a:pt x="105" y="402"/>
                      </a:lnTo>
                      <a:lnTo>
                        <a:pt x="102" y="423"/>
                      </a:lnTo>
                      <a:lnTo>
                        <a:pt x="100" y="435"/>
                      </a:lnTo>
                      <a:lnTo>
                        <a:pt x="99" y="444"/>
                      </a:lnTo>
                      <a:lnTo>
                        <a:pt x="97" y="458"/>
                      </a:lnTo>
                      <a:lnTo>
                        <a:pt x="94" y="475"/>
                      </a:lnTo>
                      <a:lnTo>
                        <a:pt x="90" y="492"/>
                      </a:lnTo>
                      <a:lnTo>
                        <a:pt x="87" y="493"/>
                      </a:lnTo>
                      <a:lnTo>
                        <a:pt x="86" y="495"/>
                      </a:lnTo>
                      <a:lnTo>
                        <a:pt x="83" y="497"/>
                      </a:lnTo>
                      <a:lnTo>
                        <a:pt x="81" y="498"/>
                      </a:lnTo>
                      <a:lnTo>
                        <a:pt x="74" y="501"/>
                      </a:lnTo>
                      <a:lnTo>
                        <a:pt x="66" y="501"/>
                      </a:lnTo>
                      <a:lnTo>
                        <a:pt x="57" y="500"/>
                      </a:lnTo>
                      <a:lnTo>
                        <a:pt x="49" y="498"/>
                      </a:lnTo>
                      <a:lnTo>
                        <a:pt x="45" y="497"/>
                      </a:lnTo>
                      <a:lnTo>
                        <a:pt x="42" y="496"/>
                      </a:lnTo>
                      <a:lnTo>
                        <a:pt x="38" y="493"/>
                      </a:lnTo>
                      <a:lnTo>
                        <a:pt x="36" y="492"/>
                      </a:lnTo>
                      <a:lnTo>
                        <a:pt x="31" y="490"/>
                      </a:lnTo>
                      <a:lnTo>
                        <a:pt x="28" y="488"/>
                      </a:lnTo>
                      <a:lnTo>
                        <a:pt x="25" y="486"/>
                      </a:lnTo>
                      <a:lnTo>
                        <a:pt x="22" y="485"/>
                      </a:lnTo>
                      <a:lnTo>
                        <a:pt x="22" y="477"/>
                      </a:lnTo>
                      <a:lnTo>
                        <a:pt x="21" y="467"/>
                      </a:lnTo>
                      <a:lnTo>
                        <a:pt x="20" y="454"/>
                      </a:lnTo>
                      <a:lnTo>
                        <a:pt x="20" y="442"/>
                      </a:lnTo>
                      <a:lnTo>
                        <a:pt x="20" y="435"/>
                      </a:lnTo>
                      <a:lnTo>
                        <a:pt x="20" y="425"/>
                      </a:lnTo>
                      <a:lnTo>
                        <a:pt x="18" y="415"/>
                      </a:lnTo>
                      <a:lnTo>
                        <a:pt x="15" y="402"/>
                      </a:lnTo>
                      <a:lnTo>
                        <a:pt x="11" y="379"/>
                      </a:lnTo>
                      <a:lnTo>
                        <a:pt x="8" y="356"/>
                      </a:lnTo>
                      <a:lnTo>
                        <a:pt x="10" y="337"/>
                      </a:lnTo>
                      <a:lnTo>
                        <a:pt x="11" y="323"/>
                      </a:lnTo>
                      <a:lnTo>
                        <a:pt x="12" y="320"/>
                      </a:lnTo>
                      <a:lnTo>
                        <a:pt x="12" y="315"/>
                      </a:lnTo>
                      <a:lnTo>
                        <a:pt x="12" y="310"/>
                      </a:lnTo>
                      <a:lnTo>
                        <a:pt x="11" y="307"/>
                      </a:lnTo>
                      <a:lnTo>
                        <a:pt x="10" y="303"/>
                      </a:lnTo>
                      <a:lnTo>
                        <a:pt x="8" y="298"/>
                      </a:lnTo>
                      <a:lnTo>
                        <a:pt x="8" y="292"/>
                      </a:lnTo>
                      <a:lnTo>
                        <a:pt x="8" y="287"/>
                      </a:lnTo>
                      <a:lnTo>
                        <a:pt x="8" y="283"/>
                      </a:lnTo>
                      <a:lnTo>
                        <a:pt x="7" y="276"/>
                      </a:lnTo>
                      <a:lnTo>
                        <a:pt x="5" y="269"/>
                      </a:lnTo>
                      <a:lnTo>
                        <a:pt x="3" y="262"/>
                      </a:lnTo>
                      <a:lnTo>
                        <a:pt x="0" y="256"/>
                      </a:lnTo>
                      <a:lnTo>
                        <a:pt x="2" y="248"/>
                      </a:lnTo>
                      <a:lnTo>
                        <a:pt x="2" y="241"/>
                      </a:lnTo>
                      <a:lnTo>
                        <a:pt x="3" y="236"/>
                      </a:lnTo>
                      <a:lnTo>
                        <a:pt x="4" y="223"/>
                      </a:lnTo>
                      <a:lnTo>
                        <a:pt x="7" y="200"/>
                      </a:lnTo>
                      <a:lnTo>
                        <a:pt x="12" y="177"/>
                      </a:lnTo>
                      <a:lnTo>
                        <a:pt x="14" y="162"/>
                      </a:lnTo>
                      <a:lnTo>
                        <a:pt x="14" y="156"/>
                      </a:lnTo>
                      <a:lnTo>
                        <a:pt x="14" y="147"/>
                      </a:lnTo>
                      <a:lnTo>
                        <a:pt x="14" y="139"/>
                      </a:lnTo>
                      <a:lnTo>
                        <a:pt x="14" y="133"/>
                      </a:lnTo>
                      <a:lnTo>
                        <a:pt x="15" y="129"/>
                      </a:lnTo>
                      <a:lnTo>
                        <a:pt x="15" y="123"/>
                      </a:lnTo>
                      <a:lnTo>
                        <a:pt x="14" y="117"/>
                      </a:lnTo>
                      <a:lnTo>
                        <a:pt x="12" y="111"/>
                      </a:lnTo>
                      <a:lnTo>
                        <a:pt x="10" y="87"/>
                      </a:lnTo>
                      <a:lnTo>
                        <a:pt x="6" y="51"/>
                      </a:lnTo>
                      <a:lnTo>
                        <a:pt x="2" y="17"/>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306" name="Freeform 275"/>
                <p:cNvSpPr>
                  <a:spLocks noChangeAspect="1"/>
                </p:cNvSpPr>
                <p:nvPr/>
              </p:nvSpPr>
              <p:spPr bwMode="auto">
                <a:xfrm>
                  <a:off x="5377" y="2370"/>
                  <a:ext cx="62" cy="271"/>
                </a:xfrm>
                <a:custGeom>
                  <a:avLst/>
                  <a:gdLst>
                    <a:gd name="T0" fmla="*/ 0 w 138"/>
                    <a:gd name="T1" fmla="*/ 0 h 602"/>
                    <a:gd name="T2" fmla="*/ 0 w 138"/>
                    <a:gd name="T3" fmla="*/ 0 h 602"/>
                    <a:gd name="T4" fmla="*/ 0 w 138"/>
                    <a:gd name="T5" fmla="*/ 0 h 602"/>
                    <a:gd name="T6" fmla="*/ 0 w 138"/>
                    <a:gd name="T7" fmla="*/ 0 h 602"/>
                    <a:gd name="T8" fmla="*/ 0 w 138"/>
                    <a:gd name="T9" fmla="*/ 0 h 602"/>
                    <a:gd name="T10" fmla="*/ 0 w 138"/>
                    <a:gd name="T11" fmla="*/ 0 h 602"/>
                    <a:gd name="T12" fmla="*/ 0 w 138"/>
                    <a:gd name="T13" fmla="*/ 0 h 602"/>
                    <a:gd name="T14" fmla="*/ 0 w 138"/>
                    <a:gd name="T15" fmla="*/ 0 h 602"/>
                    <a:gd name="T16" fmla="*/ 0 w 138"/>
                    <a:gd name="T17" fmla="*/ 0 h 602"/>
                    <a:gd name="T18" fmla="*/ 0 w 138"/>
                    <a:gd name="T19" fmla="*/ 0 h 602"/>
                    <a:gd name="T20" fmla="*/ 0 w 138"/>
                    <a:gd name="T21" fmla="*/ 0 h 602"/>
                    <a:gd name="T22" fmla="*/ 0 w 138"/>
                    <a:gd name="T23" fmla="*/ 0 h 602"/>
                    <a:gd name="T24" fmla="*/ 0 w 138"/>
                    <a:gd name="T25" fmla="*/ 0 h 602"/>
                    <a:gd name="T26" fmla="*/ 0 w 138"/>
                    <a:gd name="T27" fmla="*/ 0 h 602"/>
                    <a:gd name="T28" fmla="*/ 0 w 138"/>
                    <a:gd name="T29" fmla="*/ 0 h 602"/>
                    <a:gd name="T30" fmla="*/ 0 w 138"/>
                    <a:gd name="T31" fmla="*/ 0 h 602"/>
                    <a:gd name="T32" fmla="*/ 0 w 138"/>
                    <a:gd name="T33" fmla="*/ 0 h 602"/>
                    <a:gd name="T34" fmla="*/ 0 w 138"/>
                    <a:gd name="T35" fmla="*/ 0 h 602"/>
                    <a:gd name="T36" fmla="*/ 0 w 138"/>
                    <a:gd name="T37" fmla="*/ 0 h 602"/>
                    <a:gd name="T38" fmla="*/ 0 w 138"/>
                    <a:gd name="T39" fmla="*/ 0 h 602"/>
                    <a:gd name="T40" fmla="*/ 0 w 138"/>
                    <a:gd name="T41" fmla="*/ 0 h 602"/>
                    <a:gd name="T42" fmla="*/ 0 w 138"/>
                    <a:gd name="T43" fmla="*/ 0 h 602"/>
                    <a:gd name="T44" fmla="*/ 0 w 138"/>
                    <a:gd name="T45" fmla="*/ 0 h 602"/>
                    <a:gd name="T46" fmla="*/ 0 w 138"/>
                    <a:gd name="T47" fmla="*/ 0 h 602"/>
                    <a:gd name="T48" fmla="*/ 0 w 138"/>
                    <a:gd name="T49" fmla="*/ 0 h 602"/>
                    <a:gd name="T50" fmla="*/ 0 w 138"/>
                    <a:gd name="T51" fmla="*/ 0 h 602"/>
                    <a:gd name="T52" fmla="*/ 0 w 138"/>
                    <a:gd name="T53" fmla="*/ 0 h 602"/>
                    <a:gd name="T54" fmla="*/ 0 w 138"/>
                    <a:gd name="T55" fmla="*/ 0 h 602"/>
                    <a:gd name="T56" fmla="*/ 0 w 138"/>
                    <a:gd name="T57" fmla="*/ 0 h 602"/>
                    <a:gd name="T58" fmla="*/ 0 w 138"/>
                    <a:gd name="T59" fmla="*/ 0 h 602"/>
                    <a:gd name="T60" fmla="*/ 0 w 138"/>
                    <a:gd name="T61" fmla="*/ 0 h 602"/>
                    <a:gd name="T62" fmla="*/ 0 w 138"/>
                    <a:gd name="T63" fmla="*/ 0 h 602"/>
                    <a:gd name="T64" fmla="*/ 0 w 138"/>
                    <a:gd name="T65" fmla="*/ 0 h 602"/>
                    <a:gd name="T66" fmla="*/ 0 w 138"/>
                    <a:gd name="T67" fmla="*/ 0 h 602"/>
                    <a:gd name="T68" fmla="*/ 0 w 138"/>
                    <a:gd name="T69" fmla="*/ 0 h 602"/>
                    <a:gd name="T70" fmla="*/ 0 w 138"/>
                    <a:gd name="T71" fmla="*/ 0 h 602"/>
                    <a:gd name="T72" fmla="*/ 0 w 138"/>
                    <a:gd name="T73" fmla="*/ 0 h 602"/>
                    <a:gd name="T74" fmla="*/ 0 w 138"/>
                    <a:gd name="T75" fmla="*/ 0 h 602"/>
                    <a:gd name="T76" fmla="*/ 0 w 138"/>
                    <a:gd name="T77" fmla="*/ 0 h 602"/>
                    <a:gd name="T78" fmla="*/ 0 w 138"/>
                    <a:gd name="T79" fmla="*/ 0 h 602"/>
                    <a:gd name="T80" fmla="*/ 0 w 138"/>
                    <a:gd name="T81" fmla="*/ 0 h 602"/>
                    <a:gd name="T82" fmla="*/ 0 w 138"/>
                    <a:gd name="T83" fmla="*/ 0 h 602"/>
                    <a:gd name="T84" fmla="*/ 0 w 138"/>
                    <a:gd name="T85" fmla="*/ 0 h 602"/>
                    <a:gd name="T86" fmla="*/ 0 w 138"/>
                    <a:gd name="T87" fmla="*/ 0 h 602"/>
                    <a:gd name="T88" fmla="*/ 0 w 138"/>
                    <a:gd name="T89" fmla="*/ 0 h 602"/>
                    <a:gd name="T90" fmla="*/ 0 w 138"/>
                    <a:gd name="T91" fmla="*/ 0 h 602"/>
                    <a:gd name="T92" fmla="*/ 0 w 138"/>
                    <a:gd name="T93" fmla="*/ 0 h 602"/>
                    <a:gd name="T94" fmla="*/ 0 w 138"/>
                    <a:gd name="T95" fmla="*/ 0 h 602"/>
                    <a:gd name="T96" fmla="*/ 0 w 138"/>
                    <a:gd name="T97" fmla="*/ 0 h 602"/>
                    <a:gd name="T98" fmla="*/ 0 w 138"/>
                    <a:gd name="T99" fmla="*/ 0 h 602"/>
                    <a:gd name="T100" fmla="*/ 0 w 138"/>
                    <a:gd name="T101" fmla="*/ 0 h 602"/>
                    <a:gd name="T102" fmla="*/ 0 w 138"/>
                    <a:gd name="T103" fmla="*/ 0 h 6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8"/>
                    <a:gd name="T157" fmla="*/ 0 h 602"/>
                    <a:gd name="T158" fmla="*/ 138 w 138"/>
                    <a:gd name="T159" fmla="*/ 602 h 6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8" h="602">
                      <a:moveTo>
                        <a:pt x="137" y="162"/>
                      </a:moveTo>
                      <a:lnTo>
                        <a:pt x="137" y="156"/>
                      </a:lnTo>
                      <a:lnTo>
                        <a:pt x="137" y="147"/>
                      </a:lnTo>
                      <a:lnTo>
                        <a:pt x="137" y="139"/>
                      </a:lnTo>
                      <a:lnTo>
                        <a:pt x="137" y="133"/>
                      </a:lnTo>
                      <a:lnTo>
                        <a:pt x="138" y="129"/>
                      </a:lnTo>
                      <a:lnTo>
                        <a:pt x="138" y="123"/>
                      </a:lnTo>
                      <a:lnTo>
                        <a:pt x="137" y="117"/>
                      </a:lnTo>
                      <a:lnTo>
                        <a:pt x="135" y="111"/>
                      </a:lnTo>
                      <a:lnTo>
                        <a:pt x="133" y="87"/>
                      </a:lnTo>
                      <a:lnTo>
                        <a:pt x="129" y="51"/>
                      </a:lnTo>
                      <a:lnTo>
                        <a:pt x="125" y="17"/>
                      </a:lnTo>
                      <a:lnTo>
                        <a:pt x="123" y="0"/>
                      </a:lnTo>
                      <a:lnTo>
                        <a:pt x="120" y="12"/>
                      </a:lnTo>
                      <a:lnTo>
                        <a:pt x="114" y="34"/>
                      </a:lnTo>
                      <a:lnTo>
                        <a:pt x="107" y="56"/>
                      </a:lnTo>
                      <a:lnTo>
                        <a:pt x="104" y="68"/>
                      </a:lnTo>
                      <a:lnTo>
                        <a:pt x="101" y="72"/>
                      </a:lnTo>
                      <a:lnTo>
                        <a:pt x="99" y="77"/>
                      </a:lnTo>
                      <a:lnTo>
                        <a:pt x="96" y="80"/>
                      </a:lnTo>
                      <a:lnTo>
                        <a:pt x="89" y="80"/>
                      </a:lnTo>
                      <a:lnTo>
                        <a:pt x="83" y="80"/>
                      </a:lnTo>
                      <a:lnTo>
                        <a:pt x="73" y="80"/>
                      </a:lnTo>
                      <a:lnTo>
                        <a:pt x="61" y="81"/>
                      </a:lnTo>
                      <a:lnTo>
                        <a:pt x="49" y="82"/>
                      </a:lnTo>
                      <a:lnTo>
                        <a:pt x="35" y="84"/>
                      </a:lnTo>
                      <a:lnTo>
                        <a:pt x="21" y="85"/>
                      </a:lnTo>
                      <a:lnTo>
                        <a:pt x="9" y="86"/>
                      </a:lnTo>
                      <a:lnTo>
                        <a:pt x="0" y="87"/>
                      </a:lnTo>
                      <a:lnTo>
                        <a:pt x="3" y="101"/>
                      </a:lnTo>
                      <a:lnTo>
                        <a:pt x="6" y="119"/>
                      </a:lnTo>
                      <a:lnTo>
                        <a:pt x="9" y="137"/>
                      </a:lnTo>
                      <a:lnTo>
                        <a:pt x="12" y="147"/>
                      </a:lnTo>
                      <a:lnTo>
                        <a:pt x="13" y="152"/>
                      </a:lnTo>
                      <a:lnTo>
                        <a:pt x="14" y="156"/>
                      </a:lnTo>
                      <a:lnTo>
                        <a:pt x="15" y="161"/>
                      </a:lnTo>
                      <a:lnTo>
                        <a:pt x="15" y="165"/>
                      </a:lnTo>
                      <a:lnTo>
                        <a:pt x="15" y="178"/>
                      </a:lnTo>
                      <a:lnTo>
                        <a:pt x="15" y="202"/>
                      </a:lnTo>
                      <a:lnTo>
                        <a:pt x="14" y="226"/>
                      </a:lnTo>
                      <a:lnTo>
                        <a:pt x="14" y="242"/>
                      </a:lnTo>
                      <a:lnTo>
                        <a:pt x="14" y="254"/>
                      </a:lnTo>
                      <a:lnTo>
                        <a:pt x="15" y="269"/>
                      </a:lnTo>
                      <a:lnTo>
                        <a:pt x="15" y="283"/>
                      </a:lnTo>
                      <a:lnTo>
                        <a:pt x="15" y="292"/>
                      </a:lnTo>
                      <a:lnTo>
                        <a:pt x="15" y="298"/>
                      </a:lnTo>
                      <a:lnTo>
                        <a:pt x="14" y="303"/>
                      </a:lnTo>
                      <a:lnTo>
                        <a:pt x="14" y="310"/>
                      </a:lnTo>
                      <a:lnTo>
                        <a:pt x="14" y="316"/>
                      </a:lnTo>
                      <a:lnTo>
                        <a:pt x="14" y="324"/>
                      </a:lnTo>
                      <a:lnTo>
                        <a:pt x="14" y="337"/>
                      </a:lnTo>
                      <a:lnTo>
                        <a:pt x="15" y="352"/>
                      </a:lnTo>
                      <a:lnTo>
                        <a:pt x="16" y="364"/>
                      </a:lnTo>
                      <a:lnTo>
                        <a:pt x="20" y="384"/>
                      </a:lnTo>
                      <a:lnTo>
                        <a:pt x="26" y="413"/>
                      </a:lnTo>
                      <a:lnTo>
                        <a:pt x="29" y="443"/>
                      </a:lnTo>
                      <a:lnTo>
                        <a:pt x="30" y="463"/>
                      </a:lnTo>
                      <a:lnTo>
                        <a:pt x="30" y="489"/>
                      </a:lnTo>
                      <a:lnTo>
                        <a:pt x="30" y="529"/>
                      </a:lnTo>
                      <a:lnTo>
                        <a:pt x="31" y="569"/>
                      </a:lnTo>
                      <a:lnTo>
                        <a:pt x="31" y="592"/>
                      </a:lnTo>
                      <a:lnTo>
                        <a:pt x="32" y="593"/>
                      </a:lnTo>
                      <a:lnTo>
                        <a:pt x="35" y="593"/>
                      </a:lnTo>
                      <a:lnTo>
                        <a:pt x="36" y="595"/>
                      </a:lnTo>
                      <a:lnTo>
                        <a:pt x="37" y="596"/>
                      </a:lnTo>
                      <a:lnTo>
                        <a:pt x="43" y="598"/>
                      </a:lnTo>
                      <a:lnTo>
                        <a:pt x="50" y="599"/>
                      </a:lnTo>
                      <a:lnTo>
                        <a:pt x="58" y="600"/>
                      </a:lnTo>
                      <a:lnTo>
                        <a:pt x="66" y="602"/>
                      </a:lnTo>
                      <a:lnTo>
                        <a:pt x="74" y="602"/>
                      </a:lnTo>
                      <a:lnTo>
                        <a:pt x="83" y="602"/>
                      </a:lnTo>
                      <a:lnTo>
                        <a:pt x="91" y="602"/>
                      </a:lnTo>
                      <a:lnTo>
                        <a:pt x="99" y="602"/>
                      </a:lnTo>
                      <a:lnTo>
                        <a:pt x="104" y="602"/>
                      </a:lnTo>
                      <a:lnTo>
                        <a:pt x="107" y="602"/>
                      </a:lnTo>
                      <a:lnTo>
                        <a:pt x="112" y="602"/>
                      </a:lnTo>
                      <a:lnTo>
                        <a:pt x="115" y="600"/>
                      </a:lnTo>
                      <a:lnTo>
                        <a:pt x="115" y="576"/>
                      </a:lnTo>
                      <a:lnTo>
                        <a:pt x="114" y="543"/>
                      </a:lnTo>
                      <a:lnTo>
                        <a:pt x="113" y="512"/>
                      </a:lnTo>
                      <a:lnTo>
                        <a:pt x="114" y="489"/>
                      </a:lnTo>
                      <a:lnTo>
                        <a:pt x="115" y="457"/>
                      </a:lnTo>
                      <a:lnTo>
                        <a:pt x="115" y="405"/>
                      </a:lnTo>
                      <a:lnTo>
                        <a:pt x="116" y="355"/>
                      </a:lnTo>
                      <a:lnTo>
                        <a:pt x="116" y="330"/>
                      </a:lnTo>
                      <a:lnTo>
                        <a:pt x="118" y="324"/>
                      </a:lnTo>
                      <a:lnTo>
                        <a:pt x="118" y="320"/>
                      </a:lnTo>
                      <a:lnTo>
                        <a:pt x="116" y="314"/>
                      </a:lnTo>
                      <a:lnTo>
                        <a:pt x="115" y="310"/>
                      </a:lnTo>
                      <a:lnTo>
                        <a:pt x="114" y="306"/>
                      </a:lnTo>
                      <a:lnTo>
                        <a:pt x="114" y="301"/>
                      </a:lnTo>
                      <a:lnTo>
                        <a:pt x="114" y="295"/>
                      </a:lnTo>
                      <a:lnTo>
                        <a:pt x="115" y="290"/>
                      </a:lnTo>
                      <a:lnTo>
                        <a:pt x="118" y="280"/>
                      </a:lnTo>
                      <a:lnTo>
                        <a:pt x="120" y="265"/>
                      </a:lnTo>
                      <a:lnTo>
                        <a:pt x="122" y="251"/>
                      </a:lnTo>
                      <a:lnTo>
                        <a:pt x="123" y="239"/>
                      </a:lnTo>
                      <a:lnTo>
                        <a:pt x="123" y="230"/>
                      </a:lnTo>
                      <a:lnTo>
                        <a:pt x="123" y="219"/>
                      </a:lnTo>
                      <a:lnTo>
                        <a:pt x="123" y="210"/>
                      </a:lnTo>
                      <a:lnTo>
                        <a:pt x="123" y="203"/>
                      </a:lnTo>
                      <a:lnTo>
                        <a:pt x="123" y="193"/>
                      </a:lnTo>
                      <a:lnTo>
                        <a:pt x="127" y="181"/>
                      </a:lnTo>
                      <a:lnTo>
                        <a:pt x="131" y="170"/>
                      </a:lnTo>
                      <a:lnTo>
                        <a:pt x="137" y="162"/>
                      </a:lnTo>
                      <a:close/>
                    </a:path>
                  </a:pathLst>
                </a:custGeom>
                <a:noFill/>
                <a:ln w="9525">
                  <a:solidFill>
                    <a:srgbClr val="004250"/>
                  </a:solidFill>
                  <a:round/>
                </a:ln>
              </p:spPr>
              <p:txBody>
                <a:bodyPr/>
                <a:lstStyle/>
                <a:p>
                  <a:endParaRPr lang="zh-CN" altLang="en-US" sz="100">
                    <a:solidFill>
                      <a:schemeClr val="tx1"/>
                    </a:solidFill>
                  </a:endParaRPr>
                </a:p>
              </p:txBody>
            </p:sp>
            <p:sp>
              <p:nvSpPr>
                <p:cNvPr id="307" name="Freeform 276"/>
                <p:cNvSpPr>
                  <a:spLocks noChangeAspect="1"/>
                </p:cNvSpPr>
                <p:nvPr/>
              </p:nvSpPr>
              <p:spPr bwMode="auto">
                <a:xfrm>
                  <a:off x="5339" y="2141"/>
                  <a:ext cx="183" cy="269"/>
                </a:xfrm>
                <a:custGeom>
                  <a:avLst/>
                  <a:gdLst>
                    <a:gd name="T0" fmla="*/ 0 w 408"/>
                    <a:gd name="T1" fmla="*/ 0 h 596"/>
                    <a:gd name="T2" fmla="*/ 0 w 408"/>
                    <a:gd name="T3" fmla="*/ 0 h 596"/>
                    <a:gd name="T4" fmla="*/ 0 w 408"/>
                    <a:gd name="T5" fmla="*/ 0 h 596"/>
                    <a:gd name="T6" fmla="*/ 0 w 408"/>
                    <a:gd name="T7" fmla="*/ 0 h 596"/>
                    <a:gd name="T8" fmla="*/ 0 w 408"/>
                    <a:gd name="T9" fmla="*/ 0 h 596"/>
                    <a:gd name="T10" fmla="*/ 0 w 408"/>
                    <a:gd name="T11" fmla="*/ 0 h 596"/>
                    <a:gd name="T12" fmla="*/ 0 w 408"/>
                    <a:gd name="T13" fmla="*/ 0 h 596"/>
                    <a:gd name="T14" fmla="*/ 0 w 408"/>
                    <a:gd name="T15" fmla="*/ 0 h 596"/>
                    <a:gd name="T16" fmla="*/ 0 w 408"/>
                    <a:gd name="T17" fmla="*/ 0 h 596"/>
                    <a:gd name="T18" fmla="*/ 0 w 408"/>
                    <a:gd name="T19" fmla="*/ 0 h 596"/>
                    <a:gd name="T20" fmla="*/ 0 w 408"/>
                    <a:gd name="T21" fmla="*/ 0 h 596"/>
                    <a:gd name="T22" fmla="*/ 0 w 408"/>
                    <a:gd name="T23" fmla="*/ 0 h 596"/>
                    <a:gd name="T24" fmla="*/ 0 w 408"/>
                    <a:gd name="T25" fmla="*/ 0 h 596"/>
                    <a:gd name="T26" fmla="*/ 0 w 408"/>
                    <a:gd name="T27" fmla="*/ 0 h 596"/>
                    <a:gd name="T28" fmla="*/ 0 w 408"/>
                    <a:gd name="T29" fmla="*/ 0 h 596"/>
                    <a:gd name="T30" fmla="*/ 0 w 408"/>
                    <a:gd name="T31" fmla="*/ 0 h 596"/>
                    <a:gd name="T32" fmla="*/ 0 w 408"/>
                    <a:gd name="T33" fmla="*/ 0 h 596"/>
                    <a:gd name="T34" fmla="*/ 0 w 408"/>
                    <a:gd name="T35" fmla="*/ 0 h 596"/>
                    <a:gd name="T36" fmla="*/ 0 w 408"/>
                    <a:gd name="T37" fmla="*/ 0 h 596"/>
                    <a:gd name="T38" fmla="*/ 0 w 408"/>
                    <a:gd name="T39" fmla="*/ 0 h 596"/>
                    <a:gd name="T40" fmla="*/ 0 w 408"/>
                    <a:gd name="T41" fmla="*/ 0 h 596"/>
                    <a:gd name="T42" fmla="*/ 0 w 408"/>
                    <a:gd name="T43" fmla="*/ 0 h 596"/>
                    <a:gd name="T44" fmla="*/ 0 w 408"/>
                    <a:gd name="T45" fmla="*/ 0 h 596"/>
                    <a:gd name="T46" fmla="*/ 0 w 408"/>
                    <a:gd name="T47" fmla="*/ 0 h 596"/>
                    <a:gd name="T48" fmla="*/ 0 w 408"/>
                    <a:gd name="T49" fmla="*/ 0 h 596"/>
                    <a:gd name="T50" fmla="*/ 0 w 408"/>
                    <a:gd name="T51" fmla="*/ 0 h 596"/>
                    <a:gd name="T52" fmla="*/ 0 w 408"/>
                    <a:gd name="T53" fmla="*/ 0 h 596"/>
                    <a:gd name="T54" fmla="*/ 0 w 408"/>
                    <a:gd name="T55" fmla="*/ 0 h 596"/>
                    <a:gd name="T56" fmla="*/ 0 w 408"/>
                    <a:gd name="T57" fmla="*/ 0 h 596"/>
                    <a:gd name="T58" fmla="*/ 0 w 408"/>
                    <a:gd name="T59" fmla="*/ 0 h 596"/>
                    <a:gd name="T60" fmla="*/ 0 w 408"/>
                    <a:gd name="T61" fmla="*/ 0 h 596"/>
                    <a:gd name="T62" fmla="*/ 0 w 408"/>
                    <a:gd name="T63" fmla="*/ 0 h 596"/>
                    <a:gd name="T64" fmla="*/ 0 w 408"/>
                    <a:gd name="T65" fmla="*/ 0 h 596"/>
                    <a:gd name="T66" fmla="*/ 0 w 408"/>
                    <a:gd name="T67" fmla="*/ 0 h 596"/>
                    <a:gd name="T68" fmla="*/ 0 w 408"/>
                    <a:gd name="T69" fmla="*/ 0 h 596"/>
                    <a:gd name="T70" fmla="*/ 0 w 408"/>
                    <a:gd name="T71" fmla="*/ 0 h 596"/>
                    <a:gd name="T72" fmla="*/ 0 w 408"/>
                    <a:gd name="T73" fmla="*/ 0 h 596"/>
                    <a:gd name="T74" fmla="*/ 0 w 408"/>
                    <a:gd name="T75" fmla="*/ 0 h 596"/>
                    <a:gd name="T76" fmla="*/ 0 w 408"/>
                    <a:gd name="T77" fmla="*/ 0 h 596"/>
                    <a:gd name="T78" fmla="*/ 0 w 408"/>
                    <a:gd name="T79" fmla="*/ 0 h 596"/>
                    <a:gd name="T80" fmla="*/ 0 w 408"/>
                    <a:gd name="T81" fmla="*/ 0 h 596"/>
                    <a:gd name="T82" fmla="*/ 0 w 408"/>
                    <a:gd name="T83" fmla="*/ 0 h 596"/>
                    <a:gd name="T84" fmla="*/ 0 w 408"/>
                    <a:gd name="T85" fmla="*/ 0 h 596"/>
                    <a:gd name="T86" fmla="*/ 0 w 408"/>
                    <a:gd name="T87" fmla="*/ 0 h 596"/>
                    <a:gd name="T88" fmla="*/ 0 w 408"/>
                    <a:gd name="T89" fmla="*/ 0 h 596"/>
                    <a:gd name="T90" fmla="*/ 0 w 408"/>
                    <a:gd name="T91" fmla="*/ 0 h 596"/>
                    <a:gd name="T92" fmla="*/ 0 w 408"/>
                    <a:gd name="T93" fmla="*/ 0 h 596"/>
                    <a:gd name="T94" fmla="*/ 0 w 408"/>
                    <a:gd name="T95" fmla="*/ 0 h 596"/>
                    <a:gd name="T96" fmla="*/ 0 w 408"/>
                    <a:gd name="T97" fmla="*/ 0 h 596"/>
                    <a:gd name="T98" fmla="*/ 0 w 408"/>
                    <a:gd name="T99" fmla="*/ 0 h 596"/>
                    <a:gd name="T100" fmla="*/ 0 w 408"/>
                    <a:gd name="T101" fmla="*/ 0 h 596"/>
                    <a:gd name="T102" fmla="*/ 0 w 408"/>
                    <a:gd name="T103" fmla="*/ 0 h 596"/>
                    <a:gd name="T104" fmla="*/ 0 w 408"/>
                    <a:gd name="T105" fmla="*/ 0 h 596"/>
                    <a:gd name="T106" fmla="*/ 0 w 408"/>
                    <a:gd name="T107" fmla="*/ 0 h 596"/>
                    <a:gd name="T108" fmla="*/ 0 w 408"/>
                    <a:gd name="T109" fmla="*/ 0 h 596"/>
                    <a:gd name="T110" fmla="*/ 0 w 408"/>
                    <a:gd name="T111" fmla="*/ 0 h 596"/>
                    <a:gd name="T112" fmla="*/ 0 w 408"/>
                    <a:gd name="T113" fmla="*/ 0 h 596"/>
                    <a:gd name="T114" fmla="*/ 0 w 408"/>
                    <a:gd name="T115" fmla="*/ 0 h 596"/>
                    <a:gd name="T116" fmla="*/ 0 w 408"/>
                    <a:gd name="T117" fmla="*/ 0 h 596"/>
                    <a:gd name="T118" fmla="*/ 0 w 408"/>
                    <a:gd name="T119" fmla="*/ 0 h 596"/>
                    <a:gd name="T120" fmla="*/ 0 w 408"/>
                    <a:gd name="T121" fmla="*/ 0 h 5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8"/>
                    <a:gd name="T184" fmla="*/ 0 h 596"/>
                    <a:gd name="T185" fmla="*/ 408 w 408"/>
                    <a:gd name="T186" fmla="*/ 596 h 5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8" h="596">
                      <a:moveTo>
                        <a:pt x="373" y="314"/>
                      </a:moveTo>
                      <a:lnTo>
                        <a:pt x="374" y="301"/>
                      </a:lnTo>
                      <a:lnTo>
                        <a:pt x="376" y="282"/>
                      </a:lnTo>
                      <a:lnTo>
                        <a:pt x="379" y="255"/>
                      </a:lnTo>
                      <a:lnTo>
                        <a:pt x="382" y="225"/>
                      </a:lnTo>
                      <a:lnTo>
                        <a:pt x="389" y="168"/>
                      </a:lnTo>
                      <a:lnTo>
                        <a:pt x="397" y="113"/>
                      </a:lnTo>
                      <a:lnTo>
                        <a:pt x="403" y="69"/>
                      </a:lnTo>
                      <a:lnTo>
                        <a:pt x="408" y="45"/>
                      </a:lnTo>
                      <a:lnTo>
                        <a:pt x="405" y="42"/>
                      </a:lnTo>
                      <a:lnTo>
                        <a:pt x="402" y="40"/>
                      </a:lnTo>
                      <a:lnTo>
                        <a:pt x="397" y="37"/>
                      </a:lnTo>
                      <a:lnTo>
                        <a:pt x="393" y="34"/>
                      </a:lnTo>
                      <a:lnTo>
                        <a:pt x="388" y="33"/>
                      </a:lnTo>
                      <a:lnTo>
                        <a:pt x="382" y="31"/>
                      </a:lnTo>
                      <a:lnTo>
                        <a:pt x="377" y="30"/>
                      </a:lnTo>
                      <a:lnTo>
                        <a:pt x="371" y="29"/>
                      </a:lnTo>
                      <a:lnTo>
                        <a:pt x="365" y="28"/>
                      </a:lnTo>
                      <a:lnTo>
                        <a:pt x="358" y="26"/>
                      </a:lnTo>
                      <a:lnTo>
                        <a:pt x="351" y="24"/>
                      </a:lnTo>
                      <a:lnTo>
                        <a:pt x="343" y="23"/>
                      </a:lnTo>
                      <a:lnTo>
                        <a:pt x="335" y="21"/>
                      </a:lnTo>
                      <a:lnTo>
                        <a:pt x="327" y="19"/>
                      </a:lnTo>
                      <a:lnTo>
                        <a:pt x="319" y="18"/>
                      </a:lnTo>
                      <a:lnTo>
                        <a:pt x="311" y="18"/>
                      </a:lnTo>
                      <a:lnTo>
                        <a:pt x="309" y="18"/>
                      </a:lnTo>
                      <a:lnTo>
                        <a:pt x="306" y="18"/>
                      </a:lnTo>
                      <a:lnTo>
                        <a:pt x="304" y="18"/>
                      </a:lnTo>
                      <a:lnTo>
                        <a:pt x="302" y="19"/>
                      </a:lnTo>
                      <a:lnTo>
                        <a:pt x="297" y="16"/>
                      </a:lnTo>
                      <a:lnTo>
                        <a:pt x="292" y="13"/>
                      </a:lnTo>
                      <a:lnTo>
                        <a:pt x="287" y="11"/>
                      </a:lnTo>
                      <a:lnTo>
                        <a:pt x="282" y="10"/>
                      </a:lnTo>
                      <a:lnTo>
                        <a:pt x="279" y="9"/>
                      </a:lnTo>
                      <a:lnTo>
                        <a:pt x="275" y="7"/>
                      </a:lnTo>
                      <a:lnTo>
                        <a:pt x="272" y="4"/>
                      </a:lnTo>
                      <a:lnTo>
                        <a:pt x="270" y="2"/>
                      </a:lnTo>
                      <a:lnTo>
                        <a:pt x="267" y="1"/>
                      </a:lnTo>
                      <a:lnTo>
                        <a:pt x="264" y="0"/>
                      </a:lnTo>
                      <a:lnTo>
                        <a:pt x="262" y="0"/>
                      </a:lnTo>
                      <a:lnTo>
                        <a:pt x="258" y="0"/>
                      </a:lnTo>
                      <a:lnTo>
                        <a:pt x="266" y="23"/>
                      </a:lnTo>
                      <a:lnTo>
                        <a:pt x="270" y="46"/>
                      </a:lnTo>
                      <a:lnTo>
                        <a:pt x="267" y="67"/>
                      </a:lnTo>
                      <a:lnTo>
                        <a:pt x="264" y="85"/>
                      </a:lnTo>
                      <a:lnTo>
                        <a:pt x="260" y="98"/>
                      </a:lnTo>
                      <a:lnTo>
                        <a:pt x="256" y="117"/>
                      </a:lnTo>
                      <a:lnTo>
                        <a:pt x="250" y="141"/>
                      </a:lnTo>
                      <a:lnTo>
                        <a:pt x="244" y="167"/>
                      </a:lnTo>
                      <a:lnTo>
                        <a:pt x="239" y="193"/>
                      </a:lnTo>
                      <a:lnTo>
                        <a:pt x="233" y="215"/>
                      </a:lnTo>
                      <a:lnTo>
                        <a:pt x="229" y="232"/>
                      </a:lnTo>
                      <a:lnTo>
                        <a:pt x="227" y="240"/>
                      </a:lnTo>
                      <a:lnTo>
                        <a:pt x="224" y="250"/>
                      </a:lnTo>
                      <a:lnTo>
                        <a:pt x="220" y="261"/>
                      </a:lnTo>
                      <a:lnTo>
                        <a:pt x="217" y="272"/>
                      </a:lnTo>
                      <a:lnTo>
                        <a:pt x="212" y="280"/>
                      </a:lnTo>
                      <a:lnTo>
                        <a:pt x="204" y="263"/>
                      </a:lnTo>
                      <a:lnTo>
                        <a:pt x="197" y="247"/>
                      </a:lnTo>
                      <a:lnTo>
                        <a:pt x="191" y="231"/>
                      </a:lnTo>
                      <a:lnTo>
                        <a:pt x="186" y="216"/>
                      </a:lnTo>
                      <a:lnTo>
                        <a:pt x="182" y="202"/>
                      </a:lnTo>
                      <a:lnTo>
                        <a:pt x="179" y="191"/>
                      </a:lnTo>
                      <a:lnTo>
                        <a:pt x="178" y="181"/>
                      </a:lnTo>
                      <a:lnTo>
                        <a:pt x="176" y="174"/>
                      </a:lnTo>
                      <a:lnTo>
                        <a:pt x="175" y="154"/>
                      </a:lnTo>
                      <a:lnTo>
                        <a:pt x="173" y="130"/>
                      </a:lnTo>
                      <a:lnTo>
                        <a:pt x="170" y="106"/>
                      </a:lnTo>
                      <a:lnTo>
                        <a:pt x="166" y="90"/>
                      </a:lnTo>
                      <a:lnTo>
                        <a:pt x="165" y="79"/>
                      </a:lnTo>
                      <a:lnTo>
                        <a:pt x="163" y="67"/>
                      </a:lnTo>
                      <a:lnTo>
                        <a:pt x="161" y="54"/>
                      </a:lnTo>
                      <a:lnTo>
                        <a:pt x="160" y="47"/>
                      </a:lnTo>
                      <a:lnTo>
                        <a:pt x="153" y="44"/>
                      </a:lnTo>
                      <a:lnTo>
                        <a:pt x="148" y="40"/>
                      </a:lnTo>
                      <a:lnTo>
                        <a:pt x="143" y="37"/>
                      </a:lnTo>
                      <a:lnTo>
                        <a:pt x="142" y="34"/>
                      </a:lnTo>
                      <a:lnTo>
                        <a:pt x="138" y="34"/>
                      </a:lnTo>
                      <a:lnTo>
                        <a:pt x="137" y="33"/>
                      </a:lnTo>
                      <a:lnTo>
                        <a:pt x="135" y="33"/>
                      </a:lnTo>
                      <a:lnTo>
                        <a:pt x="132" y="33"/>
                      </a:lnTo>
                      <a:lnTo>
                        <a:pt x="128" y="36"/>
                      </a:lnTo>
                      <a:lnTo>
                        <a:pt x="122" y="38"/>
                      </a:lnTo>
                      <a:lnTo>
                        <a:pt x="117" y="40"/>
                      </a:lnTo>
                      <a:lnTo>
                        <a:pt x="110" y="42"/>
                      </a:lnTo>
                      <a:lnTo>
                        <a:pt x="103" y="45"/>
                      </a:lnTo>
                      <a:lnTo>
                        <a:pt x="96" y="47"/>
                      </a:lnTo>
                      <a:lnTo>
                        <a:pt x="88" y="49"/>
                      </a:lnTo>
                      <a:lnTo>
                        <a:pt x="81" y="53"/>
                      </a:lnTo>
                      <a:lnTo>
                        <a:pt x="74" y="55"/>
                      </a:lnTo>
                      <a:lnTo>
                        <a:pt x="68" y="59"/>
                      </a:lnTo>
                      <a:lnTo>
                        <a:pt x="63" y="62"/>
                      </a:lnTo>
                      <a:lnTo>
                        <a:pt x="58" y="65"/>
                      </a:lnTo>
                      <a:lnTo>
                        <a:pt x="53" y="69"/>
                      </a:lnTo>
                      <a:lnTo>
                        <a:pt x="49" y="74"/>
                      </a:lnTo>
                      <a:lnTo>
                        <a:pt x="45" y="78"/>
                      </a:lnTo>
                      <a:lnTo>
                        <a:pt x="43" y="84"/>
                      </a:lnTo>
                      <a:lnTo>
                        <a:pt x="35" y="110"/>
                      </a:lnTo>
                      <a:lnTo>
                        <a:pt x="30" y="138"/>
                      </a:lnTo>
                      <a:lnTo>
                        <a:pt x="27" y="160"/>
                      </a:lnTo>
                      <a:lnTo>
                        <a:pt x="25" y="173"/>
                      </a:lnTo>
                      <a:lnTo>
                        <a:pt x="22" y="196"/>
                      </a:lnTo>
                      <a:lnTo>
                        <a:pt x="18" y="238"/>
                      </a:lnTo>
                      <a:lnTo>
                        <a:pt x="12" y="282"/>
                      </a:lnTo>
                      <a:lnTo>
                        <a:pt x="10" y="304"/>
                      </a:lnTo>
                      <a:lnTo>
                        <a:pt x="8" y="312"/>
                      </a:lnTo>
                      <a:lnTo>
                        <a:pt x="7" y="322"/>
                      </a:lnTo>
                      <a:lnTo>
                        <a:pt x="5" y="333"/>
                      </a:lnTo>
                      <a:lnTo>
                        <a:pt x="4" y="342"/>
                      </a:lnTo>
                      <a:lnTo>
                        <a:pt x="2" y="357"/>
                      </a:lnTo>
                      <a:lnTo>
                        <a:pt x="0" y="382"/>
                      </a:lnTo>
                      <a:lnTo>
                        <a:pt x="0" y="412"/>
                      </a:lnTo>
                      <a:lnTo>
                        <a:pt x="2" y="437"/>
                      </a:lnTo>
                      <a:lnTo>
                        <a:pt x="4" y="466"/>
                      </a:lnTo>
                      <a:lnTo>
                        <a:pt x="5" y="505"/>
                      </a:lnTo>
                      <a:lnTo>
                        <a:pt x="7" y="542"/>
                      </a:lnTo>
                      <a:lnTo>
                        <a:pt x="7" y="563"/>
                      </a:lnTo>
                      <a:lnTo>
                        <a:pt x="14" y="560"/>
                      </a:lnTo>
                      <a:lnTo>
                        <a:pt x="22" y="557"/>
                      </a:lnTo>
                      <a:lnTo>
                        <a:pt x="30" y="556"/>
                      </a:lnTo>
                      <a:lnTo>
                        <a:pt x="35" y="555"/>
                      </a:lnTo>
                      <a:lnTo>
                        <a:pt x="37" y="555"/>
                      </a:lnTo>
                      <a:lnTo>
                        <a:pt x="42" y="556"/>
                      </a:lnTo>
                      <a:lnTo>
                        <a:pt x="46" y="557"/>
                      </a:lnTo>
                      <a:lnTo>
                        <a:pt x="52" y="558"/>
                      </a:lnTo>
                      <a:lnTo>
                        <a:pt x="57" y="560"/>
                      </a:lnTo>
                      <a:lnTo>
                        <a:pt x="61" y="563"/>
                      </a:lnTo>
                      <a:lnTo>
                        <a:pt x="66" y="565"/>
                      </a:lnTo>
                      <a:lnTo>
                        <a:pt x="69" y="567"/>
                      </a:lnTo>
                      <a:lnTo>
                        <a:pt x="71" y="572"/>
                      </a:lnTo>
                      <a:lnTo>
                        <a:pt x="72" y="577"/>
                      </a:lnTo>
                      <a:lnTo>
                        <a:pt x="74" y="581"/>
                      </a:lnTo>
                      <a:lnTo>
                        <a:pt x="74" y="586"/>
                      </a:lnTo>
                      <a:lnTo>
                        <a:pt x="76" y="588"/>
                      </a:lnTo>
                      <a:lnTo>
                        <a:pt x="79" y="590"/>
                      </a:lnTo>
                      <a:lnTo>
                        <a:pt x="81" y="594"/>
                      </a:lnTo>
                      <a:lnTo>
                        <a:pt x="83" y="596"/>
                      </a:lnTo>
                      <a:lnTo>
                        <a:pt x="92" y="595"/>
                      </a:lnTo>
                      <a:lnTo>
                        <a:pt x="104" y="594"/>
                      </a:lnTo>
                      <a:lnTo>
                        <a:pt x="118" y="593"/>
                      </a:lnTo>
                      <a:lnTo>
                        <a:pt x="132" y="591"/>
                      </a:lnTo>
                      <a:lnTo>
                        <a:pt x="144" y="590"/>
                      </a:lnTo>
                      <a:lnTo>
                        <a:pt x="156" y="589"/>
                      </a:lnTo>
                      <a:lnTo>
                        <a:pt x="166" y="589"/>
                      </a:lnTo>
                      <a:lnTo>
                        <a:pt x="172" y="589"/>
                      </a:lnTo>
                      <a:lnTo>
                        <a:pt x="179" y="589"/>
                      </a:lnTo>
                      <a:lnTo>
                        <a:pt x="182" y="586"/>
                      </a:lnTo>
                      <a:lnTo>
                        <a:pt x="184" y="581"/>
                      </a:lnTo>
                      <a:lnTo>
                        <a:pt x="187" y="577"/>
                      </a:lnTo>
                      <a:lnTo>
                        <a:pt x="190" y="565"/>
                      </a:lnTo>
                      <a:lnTo>
                        <a:pt x="197" y="543"/>
                      </a:lnTo>
                      <a:lnTo>
                        <a:pt x="203" y="521"/>
                      </a:lnTo>
                      <a:lnTo>
                        <a:pt x="206" y="509"/>
                      </a:lnTo>
                      <a:lnTo>
                        <a:pt x="210" y="518"/>
                      </a:lnTo>
                      <a:lnTo>
                        <a:pt x="216" y="532"/>
                      </a:lnTo>
                      <a:lnTo>
                        <a:pt x="222" y="545"/>
                      </a:lnTo>
                      <a:lnTo>
                        <a:pt x="232" y="555"/>
                      </a:lnTo>
                      <a:lnTo>
                        <a:pt x="237" y="552"/>
                      </a:lnTo>
                      <a:lnTo>
                        <a:pt x="244" y="549"/>
                      </a:lnTo>
                      <a:lnTo>
                        <a:pt x="254" y="543"/>
                      </a:lnTo>
                      <a:lnTo>
                        <a:pt x="263" y="539"/>
                      </a:lnTo>
                      <a:lnTo>
                        <a:pt x="272" y="534"/>
                      </a:lnTo>
                      <a:lnTo>
                        <a:pt x="280" y="529"/>
                      </a:lnTo>
                      <a:lnTo>
                        <a:pt x="288" y="526"/>
                      </a:lnTo>
                      <a:lnTo>
                        <a:pt x="293" y="524"/>
                      </a:lnTo>
                      <a:lnTo>
                        <a:pt x="301" y="521"/>
                      </a:lnTo>
                      <a:lnTo>
                        <a:pt x="308" y="520"/>
                      </a:lnTo>
                      <a:lnTo>
                        <a:pt x="313" y="520"/>
                      </a:lnTo>
                      <a:lnTo>
                        <a:pt x="319" y="522"/>
                      </a:lnTo>
                      <a:lnTo>
                        <a:pt x="323" y="524"/>
                      </a:lnTo>
                      <a:lnTo>
                        <a:pt x="328" y="524"/>
                      </a:lnTo>
                      <a:lnTo>
                        <a:pt x="334" y="525"/>
                      </a:lnTo>
                      <a:lnTo>
                        <a:pt x="341" y="525"/>
                      </a:lnTo>
                      <a:lnTo>
                        <a:pt x="347" y="525"/>
                      </a:lnTo>
                      <a:lnTo>
                        <a:pt x="354" y="525"/>
                      </a:lnTo>
                      <a:lnTo>
                        <a:pt x="358" y="525"/>
                      </a:lnTo>
                      <a:lnTo>
                        <a:pt x="363" y="525"/>
                      </a:lnTo>
                      <a:lnTo>
                        <a:pt x="369" y="496"/>
                      </a:lnTo>
                      <a:lnTo>
                        <a:pt x="372" y="459"/>
                      </a:lnTo>
                      <a:lnTo>
                        <a:pt x="374" y="420"/>
                      </a:lnTo>
                      <a:lnTo>
                        <a:pt x="377" y="380"/>
                      </a:lnTo>
                      <a:lnTo>
                        <a:pt x="377" y="369"/>
                      </a:lnTo>
                      <a:lnTo>
                        <a:pt x="376" y="356"/>
                      </a:lnTo>
                      <a:lnTo>
                        <a:pt x="373" y="338"/>
                      </a:lnTo>
                      <a:lnTo>
                        <a:pt x="373" y="314"/>
                      </a:lnTo>
                      <a:close/>
                    </a:path>
                  </a:pathLst>
                </a:custGeom>
                <a:noFill/>
                <a:ln w="9525">
                  <a:solidFill>
                    <a:srgbClr val="004250"/>
                  </a:solidFill>
                  <a:round/>
                </a:ln>
              </p:spPr>
              <p:txBody>
                <a:bodyPr/>
                <a:lstStyle/>
                <a:p>
                  <a:endParaRPr lang="zh-CN" altLang="en-US" sz="100">
                    <a:solidFill>
                      <a:schemeClr val="tx1"/>
                    </a:solidFill>
                  </a:endParaRPr>
                </a:p>
              </p:txBody>
            </p:sp>
            <p:sp>
              <p:nvSpPr>
                <p:cNvPr id="308" name="Freeform 277"/>
                <p:cNvSpPr>
                  <a:spLocks noChangeAspect="1"/>
                </p:cNvSpPr>
                <p:nvPr/>
              </p:nvSpPr>
              <p:spPr bwMode="auto">
                <a:xfrm>
                  <a:off x="5505" y="2154"/>
                  <a:ext cx="17" cy="9"/>
                </a:xfrm>
                <a:custGeom>
                  <a:avLst/>
                  <a:gdLst>
                    <a:gd name="T0" fmla="*/ 0 w 37"/>
                    <a:gd name="T1" fmla="*/ 0 h 19"/>
                    <a:gd name="T2" fmla="*/ 0 w 37"/>
                    <a:gd name="T3" fmla="*/ 0 h 19"/>
                    <a:gd name="T4" fmla="*/ 0 w 37"/>
                    <a:gd name="T5" fmla="*/ 0 h 19"/>
                    <a:gd name="T6" fmla="*/ 0 w 37"/>
                    <a:gd name="T7" fmla="*/ 0 h 19"/>
                    <a:gd name="T8" fmla="*/ 0 w 37"/>
                    <a:gd name="T9" fmla="*/ 0 h 19"/>
                    <a:gd name="T10" fmla="*/ 0 w 37"/>
                    <a:gd name="T11" fmla="*/ 0 h 19"/>
                    <a:gd name="T12" fmla="*/ 0 w 37"/>
                    <a:gd name="T13" fmla="*/ 0 h 19"/>
                    <a:gd name="T14" fmla="*/ 0 w 37"/>
                    <a:gd name="T15" fmla="*/ 0 h 19"/>
                    <a:gd name="T16" fmla="*/ 0 w 37"/>
                    <a:gd name="T17" fmla="*/ 0 h 19"/>
                    <a:gd name="T18" fmla="*/ 0 w 37"/>
                    <a:gd name="T19" fmla="*/ 0 h 19"/>
                    <a:gd name="T20" fmla="*/ 0 w 37"/>
                    <a:gd name="T21" fmla="*/ 0 h 19"/>
                    <a:gd name="T22" fmla="*/ 0 w 37"/>
                    <a:gd name="T23" fmla="*/ 0 h 19"/>
                    <a:gd name="T24" fmla="*/ 0 w 37"/>
                    <a:gd name="T25" fmla="*/ 0 h 19"/>
                    <a:gd name="T26" fmla="*/ 0 w 37"/>
                    <a:gd name="T27" fmla="*/ 0 h 19"/>
                    <a:gd name="T28" fmla="*/ 0 w 37"/>
                    <a:gd name="T29" fmla="*/ 0 h 19"/>
                    <a:gd name="T30" fmla="*/ 0 w 37"/>
                    <a:gd name="T31" fmla="*/ 0 h 19"/>
                    <a:gd name="T32" fmla="*/ 0 w 37"/>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19"/>
                    <a:gd name="T53" fmla="*/ 37 w 3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19">
                      <a:moveTo>
                        <a:pt x="37" y="16"/>
                      </a:moveTo>
                      <a:lnTo>
                        <a:pt x="34" y="13"/>
                      </a:lnTo>
                      <a:lnTo>
                        <a:pt x="31" y="11"/>
                      </a:lnTo>
                      <a:lnTo>
                        <a:pt x="26" y="8"/>
                      </a:lnTo>
                      <a:lnTo>
                        <a:pt x="22" y="5"/>
                      </a:lnTo>
                      <a:lnTo>
                        <a:pt x="17" y="4"/>
                      </a:lnTo>
                      <a:lnTo>
                        <a:pt x="11" y="2"/>
                      </a:lnTo>
                      <a:lnTo>
                        <a:pt x="6" y="1"/>
                      </a:lnTo>
                      <a:lnTo>
                        <a:pt x="0" y="0"/>
                      </a:lnTo>
                      <a:lnTo>
                        <a:pt x="7" y="5"/>
                      </a:lnTo>
                      <a:lnTo>
                        <a:pt x="16" y="11"/>
                      </a:lnTo>
                      <a:lnTo>
                        <a:pt x="25" y="16"/>
                      </a:lnTo>
                      <a:lnTo>
                        <a:pt x="31" y="19"/>
                      </a:lnTo>
                      <a:lnTo>
                        <a:pt x="32" y="18"/>
                      </a:lnTo>
                      <a:lnTo>
                        <a:pt x="34" y="17"/>
                      </a:lnTo>
                      <a:lnTo>
                        <a:pt x="36" y="17"/>
                      </a:lnTo>
                      <a:lnTo>
                        <a:pt x="37" y="16"/>
                      </a:lnTo>
                      <a:close/>
                    </a:path>
                  </a:pathLst>
                </a:custGeom>
                <a:noFill/>
                <a:ln w="9525">
                  <a:solidFill>
                    <a:srgbClr val="004250"/>
                  </a:solidFill>
                  <a:round/>
                </a:ln>
              </p:spPr>
              <p:txBody>
                <a:bodyPr/>
                <a:lstStyle/>
                <a:p>
                  <a:endParaRPr lang="zh-CN" altLang="en-US" sz="100">
                    <a:solidFill>
                      <a:schemeClr val="tx1"/>
                    </a:solidFill>
                  </a:endParaRPr>
                </a:p>
              </p:txBody>
            </p:sp>
            <p:sp>
              <p:nvSpPr>
                <p:cNvPr id="309" name="Freeform 278"/>
                <p:cNvSpPr>
                  <a:spLocks noChangeAspect="1"/>
                </p:cNvSpPr>
                <p:nvPr/>
              </p:nvSpPr>
              <p:spPr bwMode="auto">
                <a:xfrm>
                  <a:off x="5474" y="2150"/>
                  <a:ext cx="5" cy="4"/>
                </a:xfrm>
                <a:custGeom>
                  <a:avLst/>
                  <a:gdLst>
                    <a:gd name="T0" fmla="*/ 1 w 10"/>
                    <a:gd name="T1" fmla="*/ 0 h 12"/>
                    <a:gd name="T2" fmla="*/ 1 w 10"/>
                    <a:gd name="T3" fmla="*/ 0 h 12"/>
                    <a:gd name="T4" fmla="*/ 1 w 10"/>
                    <a:gd name="T5" fmla="*/ 0 h 12"/>
                    <a:gd name="T6" fmla="*/ 1 w 10"/>
                    <a:gd name="T7" fmla="*/ 0 h 12"/>
                    <a:gd name="T8" fmla="*/ 1 w 10"/>
                    <a:gd name="T9" fmla="*/ 0 h 12"/>
                    <a:gd name="T10" fmla="*/ 1 w 10"/>
                    <a:gd name="T11" fmla="*/ 0 h 12"/>
                    <a:gd name="T12" fmla="*/ 1 w 10"/>
                    <a:gd name="T13" fmla="*/ 0 h 12"/>
                    <a:gd name="T14" fmla="*/ 0 w 10"/>
                    <a:gd name="T15" fmla="*/ 0 h 12"/>
                    <a:gd name="T16" fmla="*/ 0 w 10"/>
                    <a:gd name="T17" fmla="*/ 0 h 12"/>
                    <a:gd name="T18" fmla="*/ 1 w 10"/>
                    <a:gd name="T19" fmla="*/ 0 h 12"/>
                    <a:gd name="T20" fmla="*/ 1 w 10"/>
                    <a:gd name="T21" fmla="*/ 0 h 12"/>
                    <a:gd name="T22" fmla="*/ 1 w 10"/>
                    <a:gd name="T23" fmla="*/ 0 h 12"/>
                    <a:gd name="T24" fmla="*/ 1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12"/>
                    <a:gd name="T41" fmla="*/ 10 w 10"/>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12">
                      <a:moveTo>
                        <a:pt x="10" y="0"/>
                      </a:moveTo>
                      <a:lnTo>
                        <a:pt x="8" y="0"/>
                      </a:lnTo>
                      <a:lnTo>
                        <a:pt x="5" y="0"/>
                      </a:lnTo>
                      <a:lnTo>
                        <a:pt x="3" y="0"/>
                      </a:lnTo>
                      <a:lnTo>
                        <a:pt x="1" y="1"/>
                      </a:lnTo>
                      <a:lnTo>
                        <a:pt x="1" y="4"/>
                      </a:lnTo>
                      <a:lnTo>
                        <a:pt x="1" y="6"/>
                      </a:lnTo>
                      <a:lnTo>
                        <a:pt x="0" y="10"/>
                      </a:lnTo>
                      <a:lnTo>
                        <a:pt x="0" y="12"/>
                      </a:lnTo>
                      <a:lnTo>
                        <a:pt x="3" y="10"/>
                      </a:lnTo>
                      <a:lnTo>
                        <a:pt x="7" y="6"/>
                      </a:lnTo>
                      <a:lnTo>
                        <a:pt x="9" y="3"/>
                      </a:lnTo>
                      <a:lnTo>
                        <a:pt x="10" y="0"/>
                      </a:lnTo>
                      <a:close/>
                    </a:path>
                  </a:pathLst>
                </a:custGeom>
                <a:noFill/>
                <a:ln w="9525">
                  <a:solidFill>
                    <a:srgbClr val="004250"/>
                  </a:solidFill>
                  <a:round/>
                </a:ln>
              </p:spPr>
              <p:txBody>
                <a:bodyPr/>
                <a:lstStyle/>
                <a:p>
                  <a:endParaRPr lang="zh-CN" altLang="en-US" sz="100">
                    <a:solidFill>
                      <a:schemeClr val="tx1"/>
                    </a:solidFill>
                  </a:endParaRPr>
                </a:p>
              </p:txBody>
            </p:sp>
            <p:sp>
              <p:nvSpPr>
                <p:cNvPr id="310" name="Freeform 279"/>
                <p:cNvSpPr>
                  <a:spLocks noChangeAspect="1"/>
                </p:cNvSpPr>
                <p:nvPr/>
              </p:nvSpPr>
              <p:spPr bwMode="auto">
                <a:xfrm>
                  <a:off x="5472" y="2213"/>
                  <a:ext cx="25" cy="3"/>
                </a:xfrm>
                <a:custGeom>
                  <a:avLst/>
                  <a:gdLst>
                    <a:gd name="T0" fmla="*/ 0 w 57"/>
                    <a:gd name="T1" fmla="*/ 0 h 7"/>
                    <a:gd name="T2" fmla="*/ 0 w 57"/>
                    <a:gd name="T3" fmla="*/ 0 h 7"/>
                    <a:gd name="T4" fmla="*/ 0 w 57"/>
                    <a:gd name="T5" fmla="*/ 0 h 7"/>
                    <a:gd name="T6" fmla="*/ 0 w 57"/>
                    <a:gd name="T7" fmla="*/ 0 h 7"/>
                    <a:gd name="T8" fmla="*/ 0 w 57"/>
                    <a:gd name="T9" fmla="*/ 0 h 7"/>
                    <a:gd name="T10" fmla="*/ 0 w 57"/>
                    <a:gd name="T11" fmla="*/ 0 h 7"/>
                    <a:gd name="T12" fmla="*/ 0 w 57"/>
                    <a:gd name="T13" fmla="*/ 0 h 7"/>
                    <a:gd name="T14" fmla="*/ 0 w 57"/>
                    <a:gd name="T15" fmla="*/ 0 h 7"/>
                    <a:gd name="T16" fmla="*/ 0 w 57"/>
                    <a:gd name="T17" fmla="*/ 0 h 7"/>
                    <a:gd name="T18" fmla="*/ 0 w 57"/>
                    <a:gd name="T19" fmla="*/ 0 h 7"/>
                    <a:gd name="T20" fmla="*/ 0 w 57"/>
                    <a:gd name="T21" fmla="*/ 0 h 7"/>
                    <a:gd name="T22" fmla="*/ 0 w 57"/>
                    <a:gd name="T23" fmla="*/ 0 h 7"/>
                    <a:gd name="T24" fmla="*/ 0 w 57"/>
                    <a:gd name="T25" fmla="*/ 0 h 7"/>
                    <a:gd name="T26" fmla="*/ 0 w 57"/>
                    <a:gd name="T27" fmla="*/ 0 h 7"/>
                    <a:gd name="T28" fmla="*/ 0 w 57"/>
                    <a:gd name="T29" fmla="*/ 0 h 7"/>
                    <a:gd name="T30" fmla="*/ 0 w 57"/>
                    <a:gd name="T31" fmla="*/ 0 h 7"/>
                    <a:gd name="T32" fmla="*/ 0 w 57"/>
                    <a:gd name="T33" fmla="*/ 0 h 7"/>
                    <a:gd name="T34" fmla="*/ 0 w 57"/>
                    <a:gd name="T35" fmla="*/ 0 h 7"/>
                    <a:gd name="T36" fmla="*/ 0 w 57"/>
                    <a:gd name="T37" fmla="*/ 0 h 7"/>
                    <a:gd name="T38" fmla="*/ 0 w 57"/>
                    <a:gd name="T39" fmla="*/ 0 h 7"/>
                    <a:gd name="T40" fmla="*/ 0 w 57"/>
                    <a:gd name="T41" fmla="*/ 0 h 7"/>
                    <a:gd name="T42" fmla="*/ 0 w 57"/>
                    <a:gd name="T43" fmla="*/ 0 h 7"/>
                    <a:gd name="T44" fmla="*/ 0 w 57"/>
                    <a:gd name="T45" fmla="*/ 0 h 7"/>
                    <a:gd name="T46" fmla="*/ 0 w 57"/>
                    <a:gd name="T47" fmla="*/ 0 h 7"/>
                    <a:gd name="T48" fmla="*/ 0 w 57"/>
                    <a:gd name="T49" fmla="*/ 0 h 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7"/>
                    <a:gd name="T76" fmla="*/ 0 h 7"/>
                    <a:gd name="T77" fmla="*/ 57 w 57"/>
                    <a:gd name="T78" fmla="*/ 7 h 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7" h="7">
                      <a:moveTo>
                        <a:pt x="1" y="0"/>
                      </a:moveTo>
                      <a:lnTo>
                        <a:pt x="5" y="0"/>
                      </a:lnTo>
                      <a:lnTo>
                        <a:pt x="10" y="0"/>
                      </a:lnTo>
                      <a:lnTo>
                        <a:pt x="20" y="0"/>
                      </a:lnTo>
                      <a:lnTo>
                        <a:pt x="29" y="0"/>
                      </a:lnTo>
                      <a:lnTo>
                        <a:pt x="38" y="0"/>
                      </a:lnTo>
                      <a:lnTo>
                        <a:pt x="47" y="0"/>
                      </a:lnTo>
                      <a:lnTo>
                        <a:pt x="53" y="0"/>
                      </a:lnTo>
                      <a:lnTo>
                        <a:pt x="55" y="0"/>
                      </a:lnTo>
                      <a:lnTo>
                        <a:pt x="57" y="2"/>
                      </a:lnTo>
                      <a:lnTo>
                        <a:pt x="57" y="3"/>
                      </a:lnTo>
                      <a:lnTo>
                        <a:pt x="57" y="6"/>
                      </a:lnTo>
                      <a:lnTo>
                        <a:pt x="55" y="7"/>
                      </a:lnTo>
                      <a:lnTo>
                        <a:pt x="52" y="7"/>
                      </a:lnTo>
                      <a:lnTo>
                        <a:pt x="45" y="7"/>
                      </a:lnTo>
                      <a:lnTo>
                        <a:pt x="37" y="7"/>
                      </a:lnTo>
                      <a:lnTo>
                        <a:pt x="28" y="7"/>
                      </a:lnTo>
                      <a:lnTo>
                        <a:pt x="19" y="7"/>
                      </a:lnTo>
                      <a:lnTo>
                        <a:pt x="10" y="7"/>
                      </a:lnTo>
                      <a:lnTo>
                        <a:pt x="4" y="7"/>
                      </a:lnTo>
                      <a:lnTo>
                        <a:pt x="0" y="7"/>
                      </a:lnTo>
                      <a:lnTo>
                        <a:pt x="1" y="4"/>
                      </a:lnTo>
                      <a:lnTo>
                        <a:pt x="2" y="3"/>
                      </a:lnTo>
                      <a:lnTo>
                        <a:pt x="2" y="1"/>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311" name="Freeform 280"/>
                <p:cNvSpPr>
                  <a:spLocks noChangeAspect="1"/>
                </p:cNvSpPr>
                <p:nvPr/>
              </p:nvSpPr>
              <p:spPr bwMode="auto">
                <a:xfrm>
                  <a:off x="5445" y="2363"/>
                  <a:ext cx="28" cy="18"/>
                </a:xfrm>
                <a:custGeom>
                  <a:avLst/>
                  <a:gdLst>
                    <a:gd name="T0" fmla="*/ 0 w 61"/>
                    <a:gd name="T1" fmla="*/ 0 h 41"/>
                    <a:gd name="T2" fmla="*/ 0 w 61"/>
                    <a:gd name="T3" fmla="*/ 0 h 41"/>
                    <a:gd name="T4" fmla="*/ 0 w 61"/>
                    <a:gd name="T5" fmla="*/ 0 h 41"/>
                    <a:gd name="T6" fmla="*/ 0 w 61"/>
                    <a:gd name="T7" fmla="*/ 0 h 41"/>
                    <a:gd name="T8" fmla="*/ 0 w 61"/>
                    <a:gd name="T9" fmla="*/ 0 h 41"/>
                    <a:gd name="T10" fmla="*/ 0 w 61"/>
                    <a:gd name="T11" fmla="*/ 0 h 41"/>
                    <a:gd name="T12" fmla="*/ 0 w 61"/>
                    <a:gd name="T13" fmla="*/ 0 h 41"/>
                    <a:gd name="T14" fmla="*/ 0 w 61"/>
                    <a:gd name="T15" fmla="*/ 0 h 41"/>
                    <a:gd name="T16" fmla="*/ 0 w 61"/>
                    <a:gd name="T17" fmla="*/ 0 h 41"/>
                    <a:gd name="T18" fmla="*/ 0 w 61"/>
                    <a:gd name="T19" fmla="*/ 0 h 41"/>
                    <a:gd name="T20" fmla="*/ 0 w 61"/>
                    <a:gd name="T21" fmla="*/ 0 h 41"/>
                    <a:gd name="T22" fmla="*/ 0 w 61"/>
                    <a:gd name="T23" fmla="*/ 0 h 41"/>
                    <a:gd name="T24" fmla="*/ 0 w 61"/>
                    <a:gd name="T25" fmla="*/ 0 h 41"/>
                    <a:gd name="T26" fmla="*/ 0 w 61"/>
                    <a:gd name="T27" fmla="*/ 0 h 41"/>
                    <a:gd name="T28" fmla="*/ 0 w 61"/>
                    <a:gd name="T29" fmla="*/ 0 h 41"/>
                    <a:gd name="T30" fmla="*/ 0 w 61"/>
                    <a:gd name="T31" fmla="*/ 0 h 41"/>
                    <a:gd name="T32" fmla="*/ 0 w 61"/>
                    <a:gd name="T33" fmla="*/ 0 h 41"/>
                    <a:gd name="T34" fmla="*/ 0 w 61"/>
                    <a:gd name="T35" fmla="*/ 0 h 41"/>
                    <a:gd name="T36" fmla="*/ 0 w 61"/>
                    <a:gd name="T37" fmla="*/ 0 h 41"/>
                    <a:gd name="T38" fmla="*/ 0 w 61"/>
                    <a:gd name="T39" fmla="*/ 0 h 41"/>
                    <a:gd name="T40" fmla="*/ 0 w 61"/>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1"/>
                    <a:gd name="T65" fmla="*/ 61 w 61"/>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1">
                      <a:moveTo>
                        <a:pt x="0" y="41"/>
                      </a:moveTo>
                      <a:lnTo>
                        <a:pt x="3" y="41"/>
                      </a:lnTo>
                      <a:lnTo>
                        <a:pt x="5" y="41"/>
                      </a:lnTo>
                      <a:lnTo>
                        <a:pt x="7" y="41"/>
                      </a:lnTo>
                      <a:lnTo>
                        <a:pt x="9" y="41"/>
                      </a:lnTo>
                      <a:lnTo>
                        <a:pt x="11" y="38"/>
                      </a:lnTo>
                      <a:lnTo>
                        <a:pt x="14" y="35"/>
                      </a:lnTo>
                      <a:lnTo>
                        <a:pt x="20" y="29"/>
                      </a:lnTo>
                      <a:lnTo>
                        <a:pt x="27" y="22"/>
                      </a:lnTo>
                      <a:lnTo>
                        <a:pt x="34" y="17"/>
                      </a:lnTo>
                      <a:lnTo>
                        <a:pt x="43" y="10"/>
                      </a:lnTo>
                      <a:lnTo>
                        <a:pt x="52" y="4"/>
                      </a:lnTo>
                      <a:lnTo>
                        <a:pt x="61" y="0"/>
                      </a:lnTo>
                      <a:lnTo>
                        <a:pt x="49" y="3"/>
                      </a:lnTo>
                      <a:lnTo>
                        <a:pt x="39" y="6"/>
                      </a:lnTo>
                      <a:lnTo>
                        <a:pt x="33" y="10"/>
                      </a:lnTo>
                      <a:lnTo>
                        <a:pt x="26" y="13"/>
                      </a:lnTo>
                      <a:lnTo>
                        <a:pt x="21" y="19"/>
                      </a:lnTo>
                      <a:lnTo>
                        <a:pt x="15" y="25"/>
                      </a:lnTo>
                      <a:lnTo>
                        <a:pt x="8" y="32"/>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312" name="Freeform 281"/>
                <p:cNvSpPr>
                  <a:spLocks noChangeAspect="1"/>
                </p:cNvSpPr>
                <p:nvPr/>
              </p:nvSpPr>
              <p:spPr bwMode="auto">
                <a:xfrm>
                  <a:off x="5358" y="2157"/>
                  <a:ext cx="43" cy="22"/>
                </a:xfrm>
                <a:custGeom>
                  <a:avLst/>
                  <a:gdLst>
                    <a:gd name="T0" fmla="*/ 0 w 96"/>
                    <a:gd name="T1" fmla="*/ 0 h 48"/>
                    <a:gd name="T2" fmla="*/ 0 w 96"/>
                    <a:gd name="T3" fmla="*/ 0 h 48"/>
                    <a:gd name="T4" fmla="*/ 0 w 96"/>
                    <a:gd name="T5" fmla="*/ 0 h 48"/>
                    <a:gd name="T6" fmla="*/ 0 w 96"/>
                    <a:gd name="T7" fmla="*/ 0 h 48"/>
                    <a:gd name="T8" fmla="*/ 0 w 96"/>
                    <a:gd name="T9" fmla="*/ 0 h 48"/>
                    <a:gd name="T10" fmla="*/ 0 w 96"/>
                    <a:gd name="T11" fmla="*/ 0 h 48"/>
                    <a:gd name="T12" fmla="*/ 0 w 96"/>
                    <a:gd name="T13" fmla="*/ 0 h 48"/>
                    <a:gd name="T14" fmla="*/ 0 w 96"/>
                    <a:gd name="T15" fmla="*/ 0 h 48"/>
                    <a:gd name="T16" fmla="*/ 0 w 96"/>
                    <a:gd name="T17" fmla="*/ 0 h 48"/>
                    <a:gd name="T18" fmla="*/ 0 w 96"/>
                    <a:gd name="T19" fmla="*/ 0 h 48"/>
                    <a:gd name="T20" fmla="*/ 0 w 96"/>
                    <a:gd name="T21" fmla="*/ 0 h 48"/>
                    <a:gd name="T22" fmla="*/ 0 w 96"/>
                    <a:gd name="T23" fmla="*/ 0 h 48"/>
                    <a:gd name="T24" fmla="*/ 0 w 96"/>
                    <a:gd name="T25" fmla="*/ 0 h 48"/>
                    <a:gd name="T26" fmla="*/ 0 w 96"/>
                    <a:gd name="T27" fmla="*/ 0 h 48"/>
                    <a:gd name="T28" fmla="*/ 0 w 96"/>
                    <a:gd name="T29" fmla="*/ 0 h 48"/>
                    <a:gd name="T30" fmla="*/ 0 w 96"/>
                    <a:gd name="T31" fmla="*/ 0 h 48"/>
                    <a:gd name="T32" fmla="*/ 0 w 96"/>
                    <a:gd name="T33" fmla="*/ 0 h 48"/>
                    <a:gd name="T34" fmla="*/ 0 w 96"/>
                    <a:gd name="T35" fmla="*/ 0 h 48"/>
                    <a:gd name="T36" fmla="*/ 0 w 96"/>
                    <a:gd name="T37" fmla="*/ 0 h 48"/>
                    <a:gd name="T38" fmla="*/ 0 w 96"/>
                    <a:gd name="T39" fmla="*/ 0 h 48"/>
                    <a:gd name="T40" fmla="*/ 0 w 96"/>
                    <a:gd name="T41" fmla="*/ 0 h 48"/>
                    <a:gd name="T42" fmla="*/ 0 w 96"/>
                    <a:gd name="T43" fmla="*/ 0 h 48"/>
                    <a:gd name="T44" fmla="*/ 0 w 96"/>
                    <a:gd name="T45" fmla="*/ 0 h 48"/>
                    <a:gd name="T46" fmla="*/ 0 w 96"/>
                    <a:gd name="T47" fmla="*/ 0 h 48"/>
                    <a:gd name="T48" fmla="*/ 0 w 96"/>
                    <a:gd name="T49" fmla="*/ 0 h 48"/>
                    <a:gd name="T50" fmla="*/ 0 w 96"/>
                    <a:gd name="T51" fmla="*/ 0 h 48"/>
                    <a:gd name="T52" fmla="*/ 0 w 96"/>
                    <a:gd name="T53" fmla="*/ 0 h 48"/>
                    <a:gd name="T54" fmla="*/ 0 w 96"/>
                    <a:gd name="T55" fmla="*/ 0 h 48"/>
                    <a:gd name="T56" fmla="*/ 0 w 96"/>
                    <a:gd name="T57" fmla="*/ 0 h 48"/>
                    <a:gd name="T58" fmla="*/ 0 w 96"/>
                    <a:gd name="T59" fmla="*/ 0 h 48"/>
                    <a:gd name="T60" fmla="*/ 0 w 96"/>
                    <a:gd name="T61" fmla="*/ 0 h 48"/>
                    <a:gd name="T62" fmla="*/ 0 w 96"/>
                    <a:gd name="T63" fmla="*/ 0 h 48"/>
                    <a:gd name="T64" fmla="*/ 0 w 96"/>
                    <a:gd name="T65" fmla="*/ 0 h 48"/>
                    <a:gd name="T66" fmla="*/ 0 w 96"/>
                    <a:gd name="T67" fmla="*/ 0 h 48"/>
                    <a:gd name="T68" fmla="*/ 0 w 96"/>
                    <a:gd name="T69" fmla="*/ 0 h 48"/>
                    <a:gd name="T70" fmla="*/ 0 w 96"/>
                    <a:gd name="T71" fmla="*/ 0 h 48"/>
                    <a:gd name="T72" fmla="*/ 0 w 96"/>
                    <a:gd name="T73" fmla="*/ 0 h 48"/>
                    <a:gd name="T74" fmla="*/ 0 w 96"/>
                    <a:gd name="T75" fmla="*/ 0 h 48"/>
                    <a:gd name="T76" fmla="*/ 0 w 96"/>
                    <a:gd name="T77" fmla="*/ 0 h 48"/>
                    <a:gd name="T78" fmla="*/ 0 w 96"/>
                    <a:gd name="T79" fmla="*/ 0 h 48"/>
                    <a:gd name="T80" fmla="*/ 0 w 96"/>
                    <a:gd name="T81" fmla="*/ 0 h 48"/>
                    <a:gd name="T82" fmla="*/ 0 w 96"/>
                    <a:gd name="T83" fmla="*/ 0 h 48"/>
                    <a:gd name="T84" fmla="*/ 0 w 96"/>
                    <a:gd name="T85" fmla="*/ 0 h 48"/>
                    <a:gd name="T86" fmla="*/ 0 w 96"/>
                    <a:gd name="T87" fmla="*/ 0 h 48"/>
                    <a:gd name="T88" fmla="*/ 0 w 96"/>
                    <a:gd name="T89" fmla="*/ 0 h 48"/>
                    <a:gd name="T90" fmla="*/ 0 w 96"/>
                    <a:gd name="T91" fmla="*/ 0 h 48"/>
                    <a:gd name="T92" fmla="*/ 0 w 96"/>
                    <a:gd name="T93" fmla="*/ 0 h 48"/>
                    <a:gd name="T94" fmla="*/ 0 w 96"/>
                    <a:gd name="T95" fmla="*/ 0 h 48"/>
                    <a:gd name="T96" fmla="*/ 0 w 96"/>
                    <a:gd name="T97" fmla="*/ 0 h 48"/>
                    <a:gd name="T98" fmla="*/ 0 w 96"/>
                    <a:gd name="T99" fmla="*/ 0 h 48"/>
                    <a:gd name="T100" fmla="*/ 0 w 96"/>
                    <a:gd name="T101" fmla="*/ 0 h 48"/>
                    <a:gd name="T102" fmla="*/ 0 w 96"/>
                    <a:gd name="T103" fmla="*/ 0 h 48"/>
                    <a:gd name="T104" fmla="*/ 0 w 96"/>
                    <a:gd name="T105" fmla="*/ 0 h 4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6"/>
                    <a:gd name="T160" fmla="*/ 0 h 48"/>
                    <a:gd name="T161" fmla="*/ 96 w 96"/>
                    <a:gd name="T162" fmla="*/ 48 h 4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6" h="48">
                      <a:moveTo>
                        <a:pt x="0" y="48"/>
                      </a:moveTo>
                      <a:lnTo>
                        <a:pt x="2" y="43"/>
                      </a:lnTo>
                      <a:lnTo>
                        <a:pt x="6" y="39"/>
                      </a:lnTo>
                      <a:lnTo>
                        <a:pt x="10" y="34"/>
                      </a:lnTo>
                      <a:lnTo>
                        <a:pt x="15" y="31"/>
                      </a:lnTo>
                      <a:lnTo>
                        <a:pt x="21" y="26"/>
                      </a:lnTo>
                      <a:lnTo>
                        <a:pt x="26" y="23"/>
                      </a:lnTo>
                      <a:lnTo>
                        <a:pt x="32" y="20"/>
                      </a:lnTo>
                      <a:lnTo>
                        <a:pt x="38" y="17"/>
                      </a:lnTo>
                      <a:lnTo>
                        <a:pt x="45" y="16"/>
                      </a:lnTo>
                      <a:lnTo>
                        <a:pt x="49" y="13"/>
                      </a:lnTo>
                      <a:lnTo>
                        <a:pt x="54" y="11"/>
                      </a:lnTo>
                      <a:lnTo>
                        <a:pt x="57" y="10"/>
                      </a:lnTo>
                      <a:lnTo>
                        <a:pt x="61" y="9"/>
                      </a:lnTo>
                      <a:lnTo>
                        <a:pt x="65" y="8"/>
                      </a:lnTo>
                      <a:lnTo>
                        <a:pt x="70" y="5"/>
                      </a:lnTo>
                      <a:lnTo>
                        <a:pt x="73" y="4"/>
                      </a:lnTo>
                      <a:lnTo>
                        <a:pt x="78" y="2"/>
                      </a:lnTo>
                      <a:lnTo>
                        <a:pt x="84" y="1"/>
                      </a:lnTo>
                      <a:lnTo>
                        <a:pt x="88" y="0"/>
                      </a:lnTo>
                      <a:lnTo>
                        <a:pt x="91" y="0"/>
                      </a:lnTo>
                      <a:lnTo>
                        <a:pt x="93" y="0"/>
                      </a:lnTo>
                      <a:lnTo>
                        <a:pt x="94" y="0"/>
                      </a:lnTo>
                      <a:lnTo>
                        <a:pt x="96" y="1"/>
                      </a:lnTo>
                      <a:lnTo>
                        <a:pt x="92" y="3"/>
                      </a:lnTo>
                      <a:lnTo>
                        <a:pt x="85" y="5"/>
                      </a:lnTo>
                      <a:lnTo>
                        <a:pt x="80" y="9"/>
                      </a:lnTo>
                      <a:lnTo>
                        <a:pt x="77" y="10"/>
                      </a:lnTo>
                      <a:lnTo>
                        <a:pt x="76" y="11"/>
                      </a:lnTo>
                      <a:lnTo>
                        <a:pt x="75" y="12"/>
                      </a:lnTo>
                      <a:lnTo>
                        <a:pt x="72" y="12"/>
                      </a:lnTo>
                      <a:lnTo>
                        <a:pt x="70" y="13"/>
                      </a:lnTo>
                      <a:lnTo>
                        <a:pt x="68" y="15"/>
                      </a:lnTo>
                      <a:lnTo>
                        <a:pt x="63" y="16"/>
                      </a:lnTo>
                      <a:lnTo>
                        <a:pt x="56" y="18"/>
                      </a:lnTo>
                      <a:lnTo>
                        <a:pt x="49" y="21"/>
                      </a:lnTo>
                      <a:lnTo>
                        <a:pt x="42" y="24"/>
                      </a:lnTo>
                      <a:lnTo>
                        <a:pt x="35" y="27"/>
                      </a:lnTo>
                      <a:lnTo>
                        <a:pt x="30" y="31"/>
                      </a:lnTo>
                      <a:lnTo>
                        <a:pt x="25" y="33"/>
                      </a:lnTo>
                      <a:lnTo>
                        <a:pt x="24" y="34"/>
                      </a:lnTo>
                      <a:lnTo>
                        <a:pt x="23" y="36"/>
                      </a:lnTo>
                      <a:lnTo>
                        <a:pt x="22" y="38"/>
                      </a:lnTo>
                      <a:lnTo>
                        <a:pt x="21" y="40"/>
                      </a:lnTo>
                      <a:lnTo>
                        <a:pt x="17" y="41"/>
                      </a:lnTo>
                      <a:lnTo>
                        <a:pt x="15" y="41"/>
                      </a:lnTo>
                      <a:lnTo>
                        <a:pt x="12" y="41"/>
                      </a:lnTo>
                      <a:lnTo>
                        <a:pt x="11" y="42"/>
                      </a:lnTo>
                      <a:lnTo>
                        <a:pt x="9" y="43"/>
                      </a:lnTo>
                      <a:lnTo>
                        <a:pt x="7" y="46"/>
                      </a:lnTo>
                      <a:lnTo>
                        <a:pt x="3" y="47"/>
                      </a:lnTo>
                      <a:lnTo>
                        <a:pt x="0" y="48"/>
                      </a:lnTo>
                      <a:close/>
                    </a:path>
                  </a:pathLst>
                </a:custGeom>
                <a:noFill/>
                <a:ln w="9525">
                  <a:solidFill>
                    <a:srgbClr val="004250"/>
                  </a:solidFill>
                  <a:round/>
                </a:ln>
              </p:spPr>
              <p:txBody>
                <a:bodyPr/>
                <a:lstStyle/>
                <a:p>
                  <a:endParaRPr lang="zh-CN" altLang="en-US" sz="100">
                    <a:solidFill>
                      <a:schemeClr val="tx1"/>
                    </a:solidFill>
                  </a:endParaRPr>
                </a:p>
              </p:txBody>
            </p:sp>
            <p:sp>
              <p:nvSpPr>
                <p:cNvPr id="313" name="Freeform 282"/>
                <p:cNvSpPr>
                  <a:spLocks noChangeAspect="1"/>
                </p:cNvSpPr>
                <p:nvPr/>
              </p:nvSpPr>
              <p:spPr bwMode="auto">
                <a:xfrm>
                  <a:off x="5411" y="2138"/>
                  <a:ext cx="49" cy="129"/>
                </a:xfrm>
                <a:custGeom>
                  <a:avLst/>
                  <a:gdLst>
                    <a:gd name="T0" fmla="*/ 0 w 110"/>
                    <a:gd name="T1" fmla="*/ 0 h 287"/>
                    <a:gd name="T2" fmla="*/ 0 w 110"/>
                    <a:gd name="T3" fmla="*/ 0 h 287"/>
                    <a:gd name="T4" fmla="*/ 0 w 110"/>
                    <a:gd name="T5" fmla="*/ 0 h 287"/>
                    <a:gd name="T6" fmla="*/ 0 w 110"/>
                    <a:gd name="T7" fmla="*/ 0 h 287"/>
                    <a:gd name="T8" fmla="*/ 0 w 110"/>
                    <a:gd name="T9" fmla="*/ 0 h 287"/>
                    <a:gd name="T10" fmla="*/ 0 w 110"/>
                    <a:gd name="T11" fmla="*/ 0 h 287"/>
                    <a:gd name="T12" fmla="*/ 0 w 110"/>
                    <a:gd name="T13" fmla="*/ 0 h 287"/>
                    <a:gd name="T14" fmla="*/ 0 w 110"/>
                    <a:gd name="T15" fmla="*/ 0 h 287"/>
                    <a:gd name="T16" fmla="*/ 0 w 110"/>
                    <a:gd name="T17" fmla="*/ 0 h 287"/>
                    <a:gd name="T18" fmla="*/ 0 w 110"/>
                    <a:gd name="T19" fmla="*/ 0 h 287"/>
                    <a:gd name="T20" fmla="*/ 0 w 110"/>
                    <a:gd name="T21" fmla="*/ 0 h 287"/>
                    <a:gd name="T22" fmla="*/ 0 w 110"/>
                    <a:gd name="T23" fmla="*/ 0 h 287"/>
                    <a:gd name="T24" fmla="*/ 0 w 110"/>
                    <a:gd name="T25" fmla="*/ 0 h 287"/>
                    <a:gd name="T26" fmla="*/ 0 w 110"/>
                    <a:gd name="T27" fmla="*/ 0 h 287"/>
                    <a:gd name="T28" fmla="*/ 0 w 110"/>
                    <a:gd name="T29" fmla="*/ 0 h 287"/>
                    <a:gd name="T30" fmla="*/ 0 w 110"/>
                    <a:gd name="T31" fmla="*/ 0 h 287"/>
                    <a:gd name="T32" fmla="*/ 0 w 110"/>
                    <a:gd name="T33" fmla="*/ 0 h 287"/>
                    <a:gd name="T34" fmla="*/ 0 w 110"/>
                    <a:gd name="T35" fmla="*/ 0 h 287"/>
                    <a:gd name="T36" fmla="*/ 0 w 110"/>
                    <a:gd name="T37" fmla="*/ 0 h 287"/>
                    <a:gd name="T38" fmla="*/ 0 w 110"/>
                    <a:gd name="T39" fmla="*/ 0 h 287"/>
                    <a:gd name="T40" fmla="*/ 0 w 110"/>
                    <a:gd name="T41" fmla="*/ 0 h 287"/>
                    <a:gd name="T42" fmla="*/ 0 w 110"/>
                    <a:gd name="T43" fmla="*/ 0 h 287"/>
                    <a:gd name="T44" fmla="*/ 0 w 110"/>
                    <a:gd name="T45" fmla="*/ 0 h 287"/>
                    <a:gd name="T46" fmla="*/ 0 w 110"/>
                    <a:gd name="T47" fmla="*/ 0 h 287"/>
                    <a:gd name="T48" fmla="*/ 0 w 110"/>
                    <a:gd name="T49" fmla="*/ 0 h 287"/>
                    <a:gd name="T50" fmla="*/ 0 w 110"/>
                    <a:gd name="T51" fmla="*/ 0 h 287"/>
                    <a:gd name="T52" fmla="*/ 0 w 110"/>
                    <a:gd name="T53" fmla="*/ 0 h 287"/>
                    <a:gd name="T54" fmla="*/ 0 w 110"/>
                    <a:gd name="T55" fmla="*/ 0 h 287"/>
                    <a:gd name="T56" fmla="*/ 0 w 110"/>
                    <a:gd name="T57" fmla="*/ 0 h 287"/>
                    <a:gd name="T58" fmla="*/ 0 w 110"/>
                    <a:gd name="T59" fmla="*/ 0 h 287"/>
                    <a:gd name="T60" fmla="*/ 0 w 110"/>
                    <a:gd name="T61" fmla="*/ 0 h 287"/>
                    <a:gd name="T62" fmla="*/ 0 w 110"/>
                    <a:gd name="T63" fmla="*/ 0 h 2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287"/>
                    <a:gd name="T98" fmla="*/ 110 w 110"/>
                    <a:gd name="T99" fmla="*/ 287 h 2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287">
                      <a:moveTo>
                        <a:pt x="98" y="7"/>
                      </a:moveTo>
                      <a:lnTo>
                        <a:pt x="102" y="13"/>
                      </a:lnTo>
                      <a:lnTo>
                        <a:pt x="104" y="20"/>
                      </a:lnTo>
                      <a:lnTo>
                        <a:pt x="106" y="26"/>
                      </a:lnTo>
                      <a:lnTo>
                        <a:pt x="107" y="33"/>
                      </a:lnTo>
                      <a:lnTo>
                        <a:pt x="107" y="36"/>
                      </a:lnTo>
                      <a:lnTo>
                        <a:pt x="109" y="38"/>
                      </a:lnTo>
                      <a:lnTo>
                        <a:pt x="109" y="40"/>
                      </a:lnTo>
                      <a:lnTo>
                        <a:pt x="109" y="43"/>
                      </a:lnTo>
                      <a:lnTo>
                        <a:pt x="110" y="56"/>
                      </a:lnTo>
                      <a:lnTo>
                        <a:pt x="109" y="69"/>
                      </a:lnTo>
                      <a:lnTo>
                        <a:pt x="106" y="81"/>
                      </a:lnTo>
                      <a:lnTo>
                        <a:pt x="104" y="92"/>
                      </a:lnTo>
                      <a:lnTo>
                        <a:pt x="100" y="105"/>
                      </a:lnTo>
                      <a:lnTo>
                        <a:pt x="96" y="123"/>
                      </a:lnTo>
                      <a:lnTo>
                        <a:pt x="90" y="147"/>
                      </a:lnTo>
                      <a:lnTo>
                        <a:pt x="84" y="173"/>
                      </a:lnTo>
                      <a:lnTo>
                        <a:pt x="79" y="199"/>
                      </a:lnTo>
                      <a:lnTo>
                        <a:pt x="73" y="222"/>
                      </a:lnTo>
                      <a:lnTo>
                        <a:pt x="69" y="239"/>
                      </a:lnTo>
                      <a:lnTo>
                        <a:pt x="67" y="247"/>
                      </a:lnTo>
                      <a:lnTo>
                        <a:pt x="64" y="257"/>
                      </a:lnTo>
                      <a:lnTo>
                        <a:pt x="60" y="268"/>
                      </a:lnTo>
                      <a:lnTo>
                        <a:pt x="57" y="279"/>
                      </a:lnTo>
                      <a:lnTo>
                        <a:pt x="52" y="287"/>
                      </a:lnTo>
                      <a:lnTo>
                        <a:pt x="44" y="270"/>
                      </a:lnTo>
                      <a:lnTo>
                        <a:pt x="37" y="254"/>
                      </a:lnTo>
                      <a:lnTo>
                        <a:pt x="31" y="238"/>
                      </a:lnTo>
                      <a:lnTo>
                        <a:pt x="26" y="223"/>
                      </a:lnTo>
                      <a:lnTo>
                        <a:pt x="22" y="209"/>
                      </a:lnTo>
                      <a:lnTo>
                        <a:pt x="19" y="198"/>
                      </a:lnTo>
                      <a:lnTo>
                        <a:pt x="18" y="188"/>
                      </a:lnTo>
                      <a:lnTo>
                        <a:pt x="16" y="181"/>
                      </a:lnTo>
                      <a:lnTo>
                        <a:pt x="15" y="161"/>
                      </a:lnTo>
                      <a:lnTo>
                        <a:pt x="13" y="137"/>
                      </a:lnTo>
                      <a:lnTo>
                        <a:pt x="10" y="113"/>
                      </a:lnTo>
                      <a:lnTo>
                        <a:pt x="6" y="97"/>
                      </a:lnTo>
                      <a:lnTo>
                        <a:pt x="5" y="86"/>
                      </a:lnTo>
                      <a:lnTo>
                        <a:pt x="3" y="74"/>
                      </a:lnTo>
                      <a:lnTo>
                        <a:pt x="1" y="61"/>
                      </a:lnTo>
                      <a:lnTo>
                        <a:pt x="0" y="54"/>
                      </a:lnTo>
                      <a:lnTo>
                        <a:pt x="4" y="55"/>
                      </a:lnTo>
                      <a:lnTo>
                        <a:pt x="11" y="56"/>
                      </a:lnTo>
                      <a:lnTo>
                        <a:pt x="18" y="59"/>
                      </a:lnTo>
                      <a:lnTo>
                        <a:pt x="27" y="60"/>
                      </a:lnTo>
                      <a:lnTo>
                        <a:pt x="33" y="60"/>
                      </a:lnTo>
                      <a:lnTo>
                        <a:pt x="38" y="60"/>
                      </a:lnTo>
                      <a:lnTo>
                        <a:pt x="44" y="59"/>
                      </a:lnTo>
                      <a:lnTo>
                        <a:pt x="49" y="56"/>
                      </a:lnTo>
                      <a:lnTo>
                        <a:pt x="56" y="53"/>
                      </a:lnTo>
                      <a:lnTo>
                        <a:pt x="62" y="46"/>
                      </a:lnTo>
                      <a:lnTo>
                        <a:pt x="69" y="39"/>
                      </a:lnTo>
                      <a:lnTo>
                        <a:pt x="76" y="31"/>
                      </a:lnTo>
                      <a:lnTo>
                        <a:pt x="82" y="22"/>
                      </a:lnTo>
                      <a:lnTo>
                        <a:pt x="88" y="14"/>
                      </a:lnTo>
                      <a:lnTo>
                        <a:pt x="91" y="6"/>
                      </a:lnTo>
                      <a:lnTo>
                        <a:pt x="92" y="0"/>
                      </a:lnTo>
                      <a:lnTo>
                        <a:pt x="94" y="0"/>
                      </a:lnTo>
                      <a:lnTo>
                        <a:pt x="95" y="0"/>
                      </a:lnTo>
                      <a:lnTo>
                        <a:pt x="96" y="1"/>
                      </a:lnTo>
                      <a:lnTo>
                        <a:pt x="97" y="1"/>
                      </a:lnTo>
                      <a:lnTo>
                        <a:pt x="98" y="2"/>
                      </a:lnTo>
                      <a:lnTo>
                        <a:pt x="98" y="3"/>
                      </a:lnTo>
                      <a:lnTo>
                        <a:pt x="98" y="6"/>
                      </a:lnTo>
                      <a:lnTo>
                        <a:pt x="98" y="7"/>
                      </a:lnTo>
                      <a:close/>
                    </a:path>
                  </a:pathLst>
                </a:custGeom>
                <a:noFill/>
                <a:ln w="9525">
                  <a:solidFill>
                    <a:srgbClr val="004250"/>
                  </a:solidFill>
                  <a:round/>
                </a:ln>
              </p:spPr>
              <p:txBody>
                <a:bodyPr/>
                <a:lstStyle/>
                <a:p>
                  <a:endParaRPr lang="zh-CN" altLang="en-US" sz="100">
                    <a:solidFill>
                      <a:schemeClr val="tx1"/>
                    </a:solidFill>
                  </a:endParaRPr>
                </a:p>
              </p:txBody>
            </p:sp>
            <p:sp>
              <p:nvSpPr>
                <p:cNvPr id="314" name="Freeform 283"/>
                <p:cNvSpPr>
                  <a:spLocks noChangeAspect="1"/>
                </p:cNvSpPr>
                <p:nvPr/>
              </p:nvSpPr>
              <p:spPr bwMode="auto">
                <a:xfrm>
                  <a:off x="5418" y="2163"/>
                  <a:ext cx="23" cy="104"/>
                </a:xfrm>
                <a:custGeom>
                  <a:avLst/>
                  <a:gdLst>
                    <a:gd name="T0" fmla="*/ 0 w 51"/>
                    <a:gd name="T1" fmla="*/ 0 h 231"/>
                    <a:gd name="T2" fmla="*/ 0 w 51"/>
                    <a:gd name="T3" fmla="*/ 0 h 231"/>
                    <a:gd name="T4" fmla="*/ 0 w 51"/>
                    <a:gd name="T5" fmla="*/ 0 h 231"/>
                    <a:gd name="T6" fmla="*/ 0 w 51"/>
                    <a:gd name="T7" fmla="*/ 0 h 231"/>
                    <a:gd name="T8" fmla="*/ 0 w 51"/>
                    <a:gd name="T9" fmla="*/ 0 h 231"/>
                    <a:gd name="T10" fmla="*/ 0 w 51"/>
                    <a:gd name="T11" fmla="*/ 0 h 231"/>
                    <a:gd name="T12" fmla="*/ 0 w 51"/>
                    <a:gd name="T13" fmla="*/ 0 h 231"/>
                    <a:gd name="T14" fmla="*/ 0 w 51"/>
                    <a:gd name="T15" fmla="*/ 0 h 231"/>
                    <a:gd name="T16" fmla="*/ 0 w 51"/>
                    <a:gd name="T17" fmla="*/ 0 h 231"/>
                    <a:gd name="T18" fmla="*/ 0 w 51"/>
                    <a:gd name="T19" fmla="*/ 0 h 231"/>
                    <a:gd name="T20" fmla="*/ 0 w 51"/>
                    <a:gd name="T21" fmla="*/ 0 h 231"/>
                    <a:gd name="T22" fmla="*/ 0 w 51"/>
                    <a:gd name="T23" fmla="*/ 0 h 231"/>
                    <a:gd name="T24" fmla="*/ 0 w 51"/>
                    <a:gd name="T25" fmla="*/ 0 h 231"/>
                    <a:gd name="T26" fmla="*/ 0 w 51"/>
                    <a:gd name="T27" fmla="*/ 0 h 231"/>
                    <a:gd name="T28" fmla="*/ 0 w 51"/>
                    <a:gd name="T29" fmla="*/ 0 h 231"/>
                    <a:gd name="T30" fmla="*/ 0 w 51"/>
                    <a:gd name="T31" fmla="*/ 0 h 231"/>
                    <a:gd name="T32" fmla="*/ 0 w 51"/>
                    <a:gd name="T33" fmla="*/ 0 h 231"/>
                    <a:gd name="T34" fmla="*/ 0 w 51"/>
                    <a:gd name="T35" fmla="*/ 0 h 231"/>
                    <a:gd name="T36" fmla="*/ 0 w 51"/>
                    <a:gd name="T37" fmla="*/ 0 h 231"/>
                    <a:gd name="T38" fmla="*/ 0 w 51"/>
                    <a:gd name="T39" fmla="*/ 0 h 231"/>
                    <a:gd name="T40" fmla="*/ 0 w 51"/>
                    <a:gd name="T41" fmla="*/ 0 h 231"/>
                    <a:gd name="T42" fmla="*/ 0 w 51"/>
                    <a:gd name="T43" fmla="*/ 0 h 231"/>
                    <a:gd name="T44" fmla="*/ 0 w 51"/>
                    <a:gd name="T45" fmla="*/ 0 h 231"/>
                    <a:gd name="T46" fmla="*/ 0 w 51"/>
                    <a:gd name="T47" fmla="*/ 0 h 231"/>
                    <a:gd name="T48" fmla="*/ 0 w 51"/>
                    <a:gd name="T49" fmla="*/ 0 h 231"/>
                    <a:gd name="T50" fmla="*/ 0 w 51"/>
                    <a:gd name="T51" fmla="*/ 0 h 231"/>
                    <a:gd name="T52" fmla="*/ 0 w 51"/>
                    <a:gd name="T53" fmla="*/ 0 h 231"/>
                    <a:gd name="T54" fmla="*/ 0 w 51"/>
                    <a:gd name="T55" fmla="*/ 0 h 231"/>
                    <a:gd name="T56" fmla="*/ 0 w 51"/>
                    <a:gd name="T57" fmla="*/ 0 h 231"/>
                    <a:gd name="T58" fmla="*/ 0 w 51"/>
                    <a:gd name="T59" fmla="*/ 0 h 231"/>
                    <a:gd name="T60" fmla="*/ 0 w 51"/>
                    <a:gd name="T61" fmla="*/ 0 h 231"/>
                    <a:gd name="T62" fmla="*/ 0 w 51"/>
                    <a:gd name="T63" fmla="*/ 0 h 231"/>
                    <a:gd name="T64" fmla="*/ 0 w 51"/>
                    <a:gd name="T65" fmla="*/ 0 h 231"/>
                    <a:gd name="T66" fmla="*/ 0 w 51"/>
                    <a:gd name="T67" fmla="*/ 0 h 231"/>
                    <a:gd name="T68" fmla="*/ 0 w 51"/>
                    <a:gd name="T69" fmla="*/ 0 h 231"/>
                    <a:gd name="T70" fmla="*/ 0 w 51"/>
                    <a:gd name="T71" fmla="*/ 0 h 231"/>
                    <a:gd name="T72" fmla="*/ 0 w 51"/>
                    <a:gd name="T73" fmla="*/ 0 h 231"/>
                    <a:gd name="T74" fmla="*/ 0 w 51"/>
                    <a:gd name="T75" fmla="*/ 0 h 231"/>
                    <a:gd name="T76" fmla="*/ 0 w 51"/>
                    <a:gd name="T77" fmla="*/ 0 h 231"/>
                    <a:gd name="T78" fmla="*/ 0 w 51"/>
                    <a:gd name="T79" fmla="*/ 0 h 231"/>
                    <a:gd name="T80" fmla="*/ 0 w 51"/>
                    <a:gd name="T81" fmla="*/ 0 h 231"/>
                    <a:gd name="T82" fmla="*/ 0 w 51"/>
                    <a:gd name="T83" fmla="*/ 0 h 231"/>
                    <a:gd name="T84" fmla="*/ 0 w 51"/>
                    <a:gd name="T85" fmla="*/ 0 h 231"/>
                    <a:gd name="T86" fmla="*/ 0 w 51"/>
                    <a:gd name="T87" fmla="*/ 0 h 231"/>
                    <a:gd name="T88" fmla="*/ 0 w 51"/>
                    <a:gd name="T89" fmla="*/ 0 h 231"/>
                    <a:gd name="T90" fmla="*/ 0 w 51"/>
                    <a:gd name="T91" fmla="*/ 0 h 231"/>
                    <a:gd name="T92" fmla="*/ 0 w 51"/>
                    <a:gd name="T93" fmla="*/ 0 h 231"/>
                    <a:gd name="T94" fmla="*/ 0 w 51"/>
                    <a:gd name="T95" fmla="*/ 0 h 231"/>
                    <a:gd name="T96" fmla="*/ 0 w 51"/>
                    <a:gd name="T97" fmla="*/ 0 h 231"/>
                    <a:gd name="T98" fmla="*/ 0 w 51"/>
                    <a:gd name="T99" fmla="*/ 0 h 231"/>
                    <a:gd name="T100" fmla="*/ 0 w 51"/>
                    <a:gd name="T101" fmla="*/ 0 h 231"/>
                    <a:gd name="T102" fmla="*/ 0 w 51"/>
                    <a:gd name="T103" fmla="*/ 0 h 231"/>
                    <a:gd name="T104" fmla="*/ 0 w 51"/>
                    <a:gd name="T105" fmla="*/ 0 h 231"/>
                    <a:gd name="T106" fmla="*/ 0 w 51"/>
                    <a:gd name="T107" fmla="*/ 0 h 231"/>
                    <a:gd name="T108" fmla="*/ 0 w 51"/>
                    <a:gd name="T109" fmla="*/ 0 h 231"/>
                    <a:gd name="T110" fmla="*/ 0 w 51"/>
                    <a:gd name="T111" fmla="*/ 0 h 231"/>
                    <a:gd name="T112" fmla="*/ 0 w 51"/>
                    <a:gd name="T113" fmla="*/ 0 h 231"/>
                    <a:gd name="T114" fmla="*/ 0 w 51"/>
                    <a:gd name="T115" fmla="*/ 0 h 231"/>
                    <a:gd name="T116" fmla="*/ 0 w 51"/>
                    <a:gd name="T117" fmla="*/ 0 h 231"/>
                    <a:gd name="T118" fmla="*/ 0 w 51"/>
                    <a:gd name="T119" fmla="*/ 0 h 231"/>
                    <a:gd name="T120" fmla="*/ 0 w 51"/>
                    <a:gd name="T121" fmla="*/ 0 h 2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1"/>
                    <a:gd name="T184" fmla="*/ 0 h 231"/>
                    <a:gd name="T185" fmla="*/ 51 w 51"/>
                    <a:gd name="T186" fmla="*/ 231 h 2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1" h="231">
                      <a:moveTo>
                        <a:pt x="11" y="4"/>
                      </a:moveTo>
                      <a:lnTo>
                        <a:pt x="17" y="4"/>
                      </a:lnTo>
                      <a:lnTo>
                        <a:pt x="22" y="4"/>
                      </a:lnTo>
                      <a:lnTo>
                        <a:pt x="28" y="3"/>
                      </a:lnTo>
                      <a:lnTo>
                        <a:pt x="33" y="0"/>
                      </a:lnTo>
                      <a:lnTo>
                        <a:pt x="35" y="3"/>
                      </a:lnTo>
                      <a:lnTo>
                        <a:pt x="36" y="4"/>
                      </a:lnTo>
                      <a:lnTo>
                        <a:pt x="37" y="6"/>
                      </a:lnTo>
                      <a:lnTo>
                        <a:pt x="38" y="8"/>
                      </a:lnTo>
                      <a:lnTo>
                        <a:pt x="38" y="13"/>
                      </a:lnTo>
                      <a:lnTo>
                        <a:pt x="38" y="16"/>
                      </a:lnTo>
                      <a:lnTo>
                        <a:pt x="38" y="21"/>
                      </a:lnTo>
                      <a:lnTo>
                        <a:pt x="37" y="26"/>
                      </a:lnTo>
                      <a:lnTo>
                        <a:pt x="36" y="28"/>
                      </a:lnTo>
                      <a:lnTo>
                        <a:pt x="35" y="30"/>
                      </a:lnTo>
                      <a:lnTo>
                        <a:pt x="33" y="33"/>
                      </a:lnTo>
                      <a:lnTo>
                        <a:pt x="32" y="35"/>
                      </a:lnTo>
                      <a:lnTo>
                        <a:pt x="35" y="41"/>
                      </a:lnTo>
                      <a:lnTo>
                        <a:pt x="37" y="46"/>
                      </a:lnTo>
                      <a:lnTo>
                        <a:pt x="40" y="51"/>
                      </a:lnTo>
                      <a:lnTo>
                        <a:pt x="42" y="56"/>
                      </a:lnTo>
                      <a:lnTo>
                        <a:pt x="43" y="60"/>
                      </a:lnTo>
                      <a:lnTo>
                        <a:pt x="44" y="66"/>
                      </a:lnTo>
                      <a:lnTo>
                        <a:pt x="45" y="71"/>
                      </a:lnTo>
                      <a:lnTo>
                        <a:pt x="45" y="75"/>
                      </a:lnTo>
                      <a:lnTo>
                        <a:pt x="45" y="80"/>
                      </a:lnTo>
                      <a:lnTo>
                        <a:pt x="46" y="88"/>
                      </a:lnTo>
                      <a:lnTo>
                        <a:pt x="48" y="96"/>
                      </a:lnTo>
                      <a:lnTo>
                        <a:pt x="49" y="103"/>
                      </a:lnTo>
                      <a:lnTo>
                        <a:pt x="50" y="118"/>
                      </a:lnTo>
                      <a:lnTo>
                        <a:pt x="50" y="145"/>
                      </a:lnTo>
                      <a:lnTo>
                        <a:pt x="51" y="174"/>
                      </a:lnTo>
                      <a:lnTo>
                        <a:pt x="51" y="191"/>
                      </a:lnTo>
                      <a:lnTo>
                        <a:pt x="48" y="201"/>
                      </a:lnTo>
                      <a:lnTo>
                        <a:pt x="44" y="212"/>
                      </a:lnTo>
                      <a:lnTo>
                        <a:pt x="41" y="223"/>
                      </a:lnTo>
                      <a:lnTo>
                        <a:pt x="36" y="231"/>
                      </a:lnTo>
                      <a:lnTo>
                        <a:pt x="28" y="214"/>
                      </a:lnTo>
                      <a:lnTo>
                        <a:pt x="21" y="198"/>
                      </a:lnTo>
                      <a:lnTo>
                        <a:pt x="15" y="182"/>
                      </a:lnTo>
                      <a:lnTo>
                        <a:pt x="10" y="167"/>
                      </a:lnTo>
                      <a:lnTo>
                        <a:pt x="6" y="153"/>
                      </a:lnTo>
                      <a:lnTo>
                        <a:pt x="3" y="142"/>
                      </a:lnTo>
                      <a:lnTo>
                        <a:pt x="2" y="132"/>
                      </a:lnTo>
                      <a:lnTo>
                        <a:pt x="0" y="125"/>
                      </a:lnTo>
                      <a:lnTo>
                        <a:pt x="2" y="103"/>
                      </a:lnTo>
                      <a:lnTo>
                        <a:pt x="5" y="76"/>
                      </a:lnTo>
                      <a:lnTo>
                        <a:pt x="10" y="52"/>
                      </a:lnTo>
                      <a:lnTo>
                        <a:pt x="13" y="37"/>
                      </a:lnTo>
                      <a:lnTo>
                        <a:pt x="10" y="34"/>
                      </a:lnTo>
                      <a:lnTo>
                        <a:pt x="6" y="29"/>
                      </a:lnTo>
                      <a:lnTo>
                        <a:pt x="4" y="26"/>
                      </a:lnTo>
                      <a:lnTo>
                        <a:pt x="4" y="22"/>
                      </a:lnTo>
                      <a:lnTo>
                        <a:pt x="6" y="19"/>
                      </a:lnTo>
                      <a:lnTo>
                        <a:pt x="8" y="15"/>
                      </a:lnTo>
                      <a:lnTo>
                        <a:pt x="10" y="12"/>
                      </a:lnTo>
                      <a:lnTo>
                        <a:pt x="11" y="10"/>
                      </a:lnTo>
                      <a:lnTo>
                        <a:pt x="11" y="8"/>
                      </a:lnTo>
                      <a:lnTo>
                        <a:pt x="11" y="6"/>
                      </a:lnTo>
                      <a:lnTo>
                        <a:pt x="11" y="5"/>
                      </a:lnTo>
                      <a:lnTo>
                        <a:pt x="11" y="4"/>
                      </a:lnTo>
                      <a:close/>
                    </a:path>
                  </a:pathLst>
                </a:custGeom>
                <a:noFill/>
                <a:ln w="9525">
                  <a:solidFill>
                    <a:srgbClr val="004250"/>
                  </a:solidFill>
                  <a:round/>
                </a:ln>
              </p:spPr>
              <p:txBody>
                <a:bodyPr/>
                <a:lstStyle/>
                <a:p>
                  <a:endParaRPr lang="zh-CN" altLang="en-US" sz="100">
                    <a:solidFill>
                      <a:schemeClr val="tx1"/>
                    </a:solidFill>
                  </a:endParaRPr>
                </a:p>
              </p:txBody>
            </p:sp>
            <p:sp>
              <p:nvSpPr>
                <p:cNvPr id="315" name="Freeform 284"/>
                <p:cNvSpPr>
                  <a:spLocks noChangeAspect="1"/>
                </p:cNvSpPr>
                <p:nvPr/>
              </p:nvSpPr>
              <p:spPr bwMode="auto">
                <a:xfrm>
                  <a:off x="5435" y="2167"/>
                  <a:ext cx="10" cy="14"/>
                </a:xfrm>
                <a:custGeom>
                  <a:avLst/>
                  <a:gdLst>
                    <a:gd name="T0" fmla="*/ 0 w 23"/>
                    <a:gd name="T1" fmla="*/ 0 h 32"/>
                    <a:gd name="T2" fmla="*/ 0 w 23"/>
                    <a:gd name="T3" fmla="*/ 0 h 32"/>
                    <a:gd name="T4" fmla="*/ 0 w 23"/>
                    <a:gd name="T5" fmla="*/ 0 h 32"/>
                    <a:gd name="T6" fmla="*/ 0 w 23"/>
                    <a:gd name="T7" fmla="*/ 0 h 32"/>
                    <a:gd name="T8" fmla="*/ 0 w 23"/>
                    <a:gd name="T9" fmla="*/ 0 h 32"/>
                    <a:gd name="T10" fmla="*/ 0 w 23"/>
                    <a:gd name="T11" fmla="*/ 0 h 32"/>
                    <a:gd name="T12" fmla="*/ 0 w 23"/>
                    <a:gd name="T13" fmla="*/ 0 h 32"/>
                    <a:gd name="T14" fmla="*/ 0 w 23"/>
                    <a:gd name="T15" fmla="*/ 0 h 32"/>
                    <a:gd name="T16" fmla="*/ 0 w 23"/>
                    <a:gd name="T17" fmla="*/ 0 h 32"/>
                    <a:gd name="T18" fmla="*/ 0 w 23"/>
                    <a:gd name="T19" fmla="*/ 0 h 32"/>
                    <a:gd name="T20" fmla="*/ 0 w 23"/>
                    <a:gd name="T21" fmla="*/ 0 h 32"/>
                    <a:gd name="T22" fmla="*/ 0 w 23"/>
                    <a:gd name="T23" fmla="*/ 0 h 32"/>
                    <a:gd name="T24" fmla="*/ 0 w 23"/>
                    <a:gd name="T25" fmla="*/ 0 h 32"/>
                    <a:gd name="T26" fmla="*/ 0 w 23"/>
                    <a:gd name="T27" fmla="*/ 0 h 32"/>
                    <a:gd name="T28" fmla="*/ 0 w 23"/>
                    <a:gd name="T29" fmla="*/ 0 h 32"/>
                    <a:gd name="T30" fmla="*/ 0 w 23"/>
                    <a:gd name="T31" fmla="*/ 0 h 32"/>
                    <a:gd name="T32" fmla="*/ 0 w 2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2"/>
                    <a:gd name="T53" fmla="*/ 23 w 2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2">
                      <a:moveTo>
                        <a:pt x="0" y="18"/>
                      </a:moveTo>
                      <a:lnTo>
                        <a:pt x="1" y="13"/>
                      </a:lnTo>
                      <a:lnTo>
                        <a:pt x="1" y="8"/>
                      </a:lnTo>
                      <a:lnTo>
                        <a:pt x="1" y="5"/>
                      </a:lnTo>
                      <a:lnTo>
                        <a:pt x="1" y="0"/>
                      </a:lnTo>
                      <a:lnTo>
                        <a:pt x="5" y="8"/>
                      </a:lnTo>
                      <a:lnTo>
                        <a:pt x="8" y="17"/>
                      </a:lnTo>
                      <a:lnTo>
                        <a:pt x="14" y="25"/>
                      </a:lnTo>
                      <a:lnTo>
                        <a:pt x="23" y="32"/>
                      </a:lnTo>
                      <a:lnTo>
                        <a:pt x="19" y="29"/>
                      </a:lnTo>
                      <a:lnTo>
                        <a:pt x="14" y="28"/>
                      </a:lnTo>
                      <a:lnTo>
                        <a:pt x="11" y="27"/>
                      </a:lnTo>
                      <a:lnTo>
                        <a:pt x="7" y="27"/>
                      </a:lnTo>
                      <a:lnTo>
                        <a:pt x="6" y="25"/>
                      </a:lnTo>
                      <a:lnTo>
                        <a:pt x="4" y="22"/>
                      </a:lnTo>
                      <a:lnTo>
                        <a:pt x="3" y="20"/>
                      </a:lnTo>
                      <a:lnTo>
                        <a:pt x="0" y="18"/>
                      </a:lnTo>
                      <a:close/>
                    </a:path>
                  </a:pathLst>
                </a:custGeom>
                <a:noFill/>
                <a:ln w="9525">
                  <a:solidFill>
                    <a:srgbClr val="004250"/>
                  </a:solidFill>
                  <a:round/>
                </a:ln>
              </p:spPr>
              <p:txBody>
                <a:bodyPr/>
                <a:lstStyle/>
                <a:p>
                  <a:endParaRPr lang="zh-CN" altLang="en-US" sz="100">
                    <a:solidFill>
                      <a:schemeClr val="tx1"/>
                    </a:solidFill>
                  </a:endParaRPr>
                </a:p>
              </p:txBody>
            </p:sp>
            <p:sp>
              <p:nvSpPr>
                <p:cNvPr id="316" name="Freeform 285"/>
                <p:cNvSpPr>
                  <a:spLocks noChangeAspect="1"/>
                </p:cNvSpPr>
                <p:nvPr/>
              </p:nvSpPr>
              <p:spPr bwMode="auto">
                <a:xfrm>
                  <a:off x="5450" y="2153"/>
                  <a:ext cx="9" cy="20"/>
                </a:xfrm>
                <a:custGeom>
                  <a:avLst/>
                  <a:gdLst>
                    <a:gd name="T0" fmla="*/ 0 w 20"/>
                    <a:gd name="T1" fmla="*/ 0 h 45"/>
                    <a:gd name="T2" fmla="*/ 0 w 20"/>
                    <a:gd name="T3" fmla="*/ 0 h 45"/>
                    <a:gd name="T4" fmla="*/ 0 w 20"/>
                    <a:gd name="T5" fmla="*/ 0 h 45"/>
                    <a:gd name="T6" fmla="*/ 0 w 20"/>
                    <a:gd name="T7" fmla="*/ 0 h 45"/>
                    <a:gd name="T8" fmla="*/ 0 w 20"/>
                    <a:gd name="T9" fmla="*/ 0 h 45"/>
                    <a:gd name="T10" fmla="*/ 0 w 20"/>
                    <a:gd name="T11" fmla="*/ 0 h 45"/>
                    <a:gd name="T12" fmla="*/ 0 w 20"/>
                    <a:gd name="T13" fmla="*/ 0 h 45"/>
                    <a:gd name="T14" fmla="*/ 0 w 20"/>
                    <a:gd name="T15" fmla="*/ 0 h 45"/>
                    <a:gd name="T16" fmla="*/ 0 w 20"/>
                    <a:gd name="T17" fmla="*/ 0 h 45"/>
                    <a:gd name="T18" fmla="*/ 0 w 20"/>
                    <a:gd name="T19" fmla="*/ 0 h 45"/>
                    <a:gd name="T20" fmla="*/ 0 w 20"/>
                    <a:gd name="T21" fmla="*/ 0 h 45"/>
                    <a:gd name="T22" fmla="*/ 0 w 20"/>
                    <a:gd name="T23" fmla="*/ 0 h 45"/>
                    <a:gd name="T24" fmla="*/ 0 w 20"/>
                    <a:gd name="T25" fmla="*/ 0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45"/>
                    <a:gd name="T41" fmla="*/ 20 w 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45">
                      <a:moveTo>
                        <a:pt x="20" y="10"/>
                      </a:moveTo>
                      <a:lnTo>
                        <a:pt x="20" y="7"/>
                      </a:lnTo>
                      <a:lnTo>
                        <a:pt x="20" y="5"/>
                      </a:lnTo>
                      <a:lnTo>
                        <a:pt x="18" y="3"/>
                      </a:lnTo>
                      <a:lnTo>
                        <a:pt x="18" y="0"/>
                      </a:lnTo>
                      <a:lnTo>
                        <a:pt x="13" y="12"/>
                      </a:lnTo>
                      <a:lnTo>
                        <a:pt x="6" y="25"/>
                      </a:lnTo>
                      <a:lnTo>
                        <a:pt x="2" y="37"/>
                      </a:lnTo>
                      <a:lnTo>
                        <a:pt x="0" y="45"/>
                      </a:lnTo>
                      <a:lnTo>
                        <a:pt x="6" y="31"/>
                      </a:lnTo>
                      <a:lnTo>
                        <a:pt x="11" y="22"/>
                      </a:lnTo>
                      <a:lnTo>
                        <a:pt x="16" y="15"/>
                      </a:lnTo>
                      <a:lnTo>
                        <a:pt x="20" y="10"/>
                      </a:lnTo>
                      <a:close/>
                    </a:path>
                  </a:pathLst>
                </a:custGeom>
                <a:noFill/>
                <a:ln w="9525">
                  <a:solidFill>
                    <a:srgbClr val="004250"/>
                  </a:solidFill>
                  <a:round/>
                </a:ln>
              </p:spPr>
              <p:txBody>
                <a:bodyPr/>
                <a:lstStyle/>
                <a:p>
                  <a:endParaRPr lang="zh-CN" altLang="en-US" sz="100">
                    <a:solidFill>
                      <a:schemeClr val="tx1"/>
                    </a:solidFill>
                  </a:endParaRPr>
                </a:p>
              </p:txBody>
            </p:sp>
            <p:sp>
              <p:nvSpPr>
                <p:cNvPr id="317" name="Freeform 286"/>
                <p:cNvSpPr>
                  <a:spLocks noChangeAspect="1"/>
                </p:cNvSpPr>
                <p:nvPr/>
              </p:nvSpPr>
              <p:spPr bwMode="auto">
                <a:xfrm>
                  <a:off x="5414" y="2176"/>
                  <a:ext cx="7" cy="11"/>
                </a:xfrm>
                <a:custGeom>
                  <a:avLst/>
                  <a:gdLst>
                    <a:gd name="T0" fmla="*/ 0 w 14"/>
                    <a:gd name="T1" fmla="*/ 0 h 24"/>
                    <a:gd name="T2" fmla="*/ 1 w 14"/>
                    <a:gd name="T3" fmla="*/ 0 h 24"/>
                    <a:gd name="T4" fmla="*/ 1 w 14"/>
                    <a:gd name="T5" fmla="*/ 0 h 24"/>
                    <a:gd name="T6" fmla="*/ 1 w 14"/>
                    <a:gd name="T7" fmla="*/ 0 h 24"/>
                    <a:gd name="T8" fmla="*/ 1 w 14"/>
                    <a:gd name="T9" fmla="*/ 0 h 24"/>
                    <a:gd name="T10" fmla="*/ 1 w 14"/>
                    <a:gd name="T11" fmla="*/ 0 h 24"/>
                    <a:gd name="T12" fmla="*/ 1 w 14"/>
                    <a:gd name="T13" fmla="*/ 0 h 24"/>
                    <a:gd name="T14" fmla="*/ 1 w 14"/>
                    <a:gd name="T15" fmla="*/ 0 h 24"/>
                    <a:gd name="T16" fmla="*/ 1 w 14"/>
                    <a:gd name="T17" fmla="*/ 0 h 24"/>
                    <a:gd name="T18" fmla="*/ 1 w 14"/>
                    <a:gd name="T19" fmla="*/ 0 h 24"/>
                    <a:gd name="T20" fmla="*/ 1 w 14"/>
                    <a:gd name="T21" fmla="*/ 0 h 24"/>
                    <a:gd name="T22" fmla="*/ 1 w 14"/>
                    <a:gd name="T23" fmla="*/ 0 h 24"/>
                    <a:gd name="T24" fmla="*/ 1 w 14"/>
                    <a:gd name="T25" fmla="*/ 0 h 24"/>
                    <a:gd name="T26" fmla="*/ 1 w 14"/>
                    <a:gd name="T27" fmla="*/ 0 h 24"/>
                    <a:gd name="T28" fmla="*/ 1 w 14"/>
                    <a:gd name="T29" fmla="*/ 0 h 24"/>
                    <a:gd name="T30" fmla="*/ 1 w 14"/>
                    <a:gd name="T31" fmla="*/ 0 h 24"/>
                    <a:gd name="T32" fmla="*/ 0 w 1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4"/>
                    <a:gd name="T53" fmla="*/ 14 w 1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4">
                      <a:moveTo>
                        <a:pt x="0" y="14"/>
                      </a:moveTo>
                      <a:lnTo>
                        <a:pt x="3" y="12"/>
                      </a:lnTo>
                      <a:lnTo>
                        <a:pt x="7" y="7"/>
                      </a:lnTo>
                      <a:lnTo>
                        <a:pt x="12" y="3"/>
                      </a:lnTo>
                      <a:lnTo>
                        <a:pt x="14" y="0"/>
                      </a:lnTo>
                      <a:lnTo>
                        <a:pt x="13" y="6"/>
                      </a:lnTo>
                      <a:lnTo>
                        <a:pt x="12" y="12"/>
                      </a:lnTo>
                      <a:lnTo>
                        <a:pt x="11" y="18"/>
                      </a:lnTo>
                      <a:lnTo>
                        <a:pt x="11" y="24"/>
                      </a:lnTo>
                      <a:lnTo>
                        <a:pt x="9" y="21"/>
                      </a:lnTo>
                      <a:lnTo>
                        <a:pt x="8" y="16"/>
                      </a:lnTo>
                      <a:lnTo>
                        <a:pt x="7" y="13"/>
                      </a:lnTo>
                      <a:lnTo>
                        <a:pt x="7" y="10"/>
                      </a:lnTo>
                      <a:lnTo>
                        <a:pt x="6" y="12"/>
                      </a:lnTo>
                      <a:lnTo>
                        <a:pt x="4" y="12"/>
                      </a:lnTo>
                      <a:lnTo>
                        <a:pt x="3" y="13"/>
                      </a:lnTo>
                      <a:lnTo>
                        <a:pt x="0" y="14"/>
                      </a:lnTo>
                      <a:close/>
                    </a:path>
                  </a:pathLst>
                </a:custGeom>
                <a:noFill/>
                <a:ln w="9525">
                  <a:solidFill>
                    <a:srgbClr val="004250"/>
                  </a:solidFill>
                  <a:round/>
                </a:ln>
              </p:spPr>
              <p:txBody>
                <a:bodyPr/>
                <a:lstStyle/>
                <a:p>
                  <a:endParaRPr lang="zh-CN" altLang="en-US" sz="100">
                    <a:solidFill>
                      <a:schemeClr val="tx1"/>
                    </a:solidFill>
                  </a:endParaRPr>
                </a:p>
              </p:txBody>
            </p:sp>
            <p:sp>
              <p:nvSpPr>
                <p:cNvPr id="318" name="Freeform 287"/>
                <p:cNvSpPr>
                  <a:spLocks noChangeAspect="1"/>
                </p:cNvSpPr>
                <p:nvPr/>
              </p:nvSpPr>
              <p:spPr bwMode="auto">
                <a:xfrm>
                  <a:off x="5438" y="2184"/>
                  <a:ext cx="10" cy="66"/>
                </a:xfrm>
                <a:custGeom>
                  <a:avLst/>
                  <a:gdLst>
                    <a:gd name="T0" fmla="*/ 0 w 24"/>
                    <a:gd name="T1" fmla="*/ 0 h 145"/>
                    <a:gd name="T2" fmla="*/ 0 w 24"/>
                    <a:gd name="T3" fmla="*/ 0 h 145"/>
                    <a:gd name="T4" fmla="*/ 0 w 24"/>
                    <a:gd name="T5" fmla="*/ 0 h 145"/>
                    <a:gd name="T6" fmla="*/ 0 w 24"/>
                    <a:gd name="T7" fmla="*/ 0 h 145"/>
                    <a:gd name="T8" fmla="*/ 0 w 24"/>
                    <a:gd name="T9" fmla="*/ 0 h 145"/>
                    <a:gd name="T10" fmla="*/ 0 w 24"/>
                    <a:gd name="T11" fmla="*/ 0 h 145"/>
                    <a:gd name="T12" fmla="*/ 0 w 24"/>
                    <a:gd name="T13" fmla="*/ 0 h 145"/>
                    <a:gd name="T14" fmla="*/ 0 w 24"/>
                    <a:gd name="T15" fmla="*/ 0 h 145"/>
                    <a:gd name="T16" fmla="*/ 0 w 24"/>
                    <a:gd name="T17" fmla="*/ 0 h 145"/>
                    <a:gd name="T18" fmla="*/ 0 w 24"/>
                    <a:gd name="T19" fmla="*/ 0 h 145"/>
                    <a:gd name="T20" fmla="*/ 0 w 24"/>
                    <a:gd name="T21" fmla="*/ 0 h 145"/>
                    <a:gd name="T22" fmla="*/ 0 w 24"/>
                    <a:gd name="T23" fmla="*/ 0 h 145"/>
                    <a:gd name="T24" fmla="*/ 0 w 24"/>
                    <a:gd name="T25" fmla="*/ 0 h 145"/>
                    <a:gd name="T26" fmla="*/ 0 w 24"/>
                    <a:gd name="T27" fmla="*/ 0 h 145"/>
                    <a:gd name="T28" fmla="*/ 0 w 24"/>
                    <a:gd name="T29" fmla="*/ 0 h 145"/>
                    <a:gd name="T30" fmla="*/ 0 w 24"/>
                    <a:gd name="T31" fmla="*/ 0 h 145"/>
                    <a:gd name="T32" fmla="*/ 0 w 24"/>
                    <a:gd name="T33" fmla="*/ 0 h 145"/>
                    <a:gd name="T34" fmla="*/ 0 w 24"/>
                    <a:gd name="T35" fmla="*/ 0 h 145"/>
                    <a:gd name="T36" fmla="*/ 0 w 24"/>
                    <a:gd name="T37" fmla="*/ 0 h 145"/>
                    <a:gd name="T38" fmla="*/ 0 w 24"/>
                    <a:gd name="T39" fmla="*/ 0 h 145"/>
                    <a:gd name="T40" fmla="*/ 0 w 24"/>
                    <a:gd name="T41" fmla="*/ 0 h 145"/>
                    <a:gd name="T42" fmla="*/ 0 w 24"/>
                    <a:gd name="T43" fmla="*/ 0 h 145"/>
                    <a:gd name="T44" fmla="*/ 0 w 24"/>
                    <a:gd name="T45" fmla="*/ 0 h 145"/>
                    <a:gd name="T46" fmla="*/ 0 w 24"/>
                    <a:gd name="T47" fmla="*/ 0 h 145"/>
                    <a:gd name="T48" fmla="*/ 0 w 24"/>
                    <a:gd name="T49" fmla="*/ 0 h 145"/>
                    <a:gd name="T50" fmla="*/ 0 w 24"/>
                    <a:gd name="T51" fmla="*/ 0 h 145"/>
                    <a:gd name="T52" fmla="*/ 0 w 24"/>
                    <a:gd name="T53" fmla="*/ 0 h 145"/>
                    <a:gd name="T54" fmla="*/ 0 w 24"/>
                    <a:gd name="T55" fmla="*/ 0 h 145"/>
                    <a:gd name="T56" fmla="*/ 0 w 24"/>
                    <a:gd name="T57" fmla="*/ 0 h 145"/>
                    <a:gd name="T58" fmla="*/ 0 w 24"/>
                    <a:gd name="T59" fmla="*/ 0 h 145"/>
                    <a:gd name="T60" fmla="*/ 0 w 24"/>
                    <a:gd name="T61" fmla="*/ 0 h 145"/>
                    <a:gd name="T62" fmla="*/ 0 w 24"/>
                    <a:gd name="T63" fmla="*/ 0 h 145"/>
                    <a:gd name="T64" fmla="*/ 0 w 24"/>
                    <a:gd name="T65" fmla="*/ 0 h 145"/>
                    <a:gd name="T66" fmla="*/ 0 w 24"/>
                    <a:gd name="T67" fmla="*/ 0 h 145"/>
                    <a:gd name="T68" fmla="*/ 0 w 24"/>
                    <a:gd name="T69" fmla="*/ 0 h 145"/>
                    <a:gd name="T70" fmla="*/ 0 w 24"/>
                    <a:gd name="T71" fmla="*/ 0 h 145"/>
                    <a:gd name="T72" fmla="*/ 0 w 24"/>
                    <a:gd name="T73" fmla="*/ 0 h 145"/>
                    <a:gd name="T74" fmla="*/ 0 w 24"/>
                    <a:gd name="T75" fmla="*/ 0 h 145"/>
                    <a:gd name="T76" fmla="*/ 0 w 24"/>
                    <a:gd name="T77" fmla="*/ 0 h 145"/>
                    <a:gd name="T78" fmla="*/ 0 w 24"/>
                    <a:gd name="T79" fmla="*/ 0 h 145"/>
                    <a:gd name="T80" fmla="*/ 0 w 24"/>
                    <a:gd name="T81" fmla="*/ 0 h 14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
                    <a:gd name="T124" fmla="*/ 0 h 145"/>
                    <a:gd name="T125" fmla="*/ 24 w 24"/>
                    <a:gd name="T126" fmla="*/ 145 h 14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 h="145">
                      <a:moveTo>
                        <a:pt x="24" y="71"/>
                      </a:moveTo>
                      <a:lnTo>
                        <a:pt x="19" y="97"/>
                      </a:lnTo>
                      <a:lnTo>
                        <a:pt x="13" y="120"/>
                      </a:lnTo>
                      <a:lnTo>
                        <a:pt x="9" y="137"/>
                      </a:lnTo>
                      <a:lnTo>
                        <a:pt x="7" y="145"/>
                      </a:lnTo>
                      <a:lnTo>
                        <a:pt x="7" y="128"/>
                      </a:lnTo>
                      <a:lnTo>
                        <a:pt x="6" y="99"/>
                      </a:lnTo>
                      <a:lnTo>
                        <a:pt x="6" y="72"/>
                      </a:lnTo>
                      <a:lnTo>
                        <a:pt x="5" y="57"/>
                      </a:lnTo>
                      <a:lnTo>
                        <a:pt x="5" y="44"/>
                      </a:lnTo>
                      <a:lnTo>
                        <a:pt x="5" y="27"/>
                      </a:lnTo>
                      <a:lnTo>
                        <a:pt x="2" y="11"/>
                      </a:lnTo>
                      <a:lnTo>
                        <a:pt x="0" y="0"/>
                      </a:lnTo>
                      <a:lnTo>
                        <a:pt x="1" y="2"/>
                      </a:lnTo>
                      <a:lnTo>
                        <a:pt x="2" y="3"/>
                      </a:lnTo>
                      <a:lnTo>
                        <a:pt x="4" y="3"/>
                      </a:lnTo>
                      <a:lnTo>
                        <a:pt x="5" y="3"/>
                      </a:lnTo>
                      <a:lnTo>
                        <a:pt x="6" y="3"/>
                      </a:lnTo>
                      <a:lnTo>
                        <a:pt x="8" y="4"/>
                      </a:lnTo>
                      <a:lnTo>
                        <a:pt x="9" y="6"/>
                      </a:lnTo>
                      <a:lnTo>
                        <a:pt x="9" y="7"/>
                      </a:lnTo>
                      <a:lnTo>
                        <a:pt x="11" y="10"/>
                      </a:lnTo>
                      <a:lnTo>
                        <a:pt x="12" y="12"/>
                      </a:lnTo>
                      <a:lnTo>
                        <a:pt x="14" y="15"/>
                      </a:lnTo>
                      <a:lnTo>
                        <a:pt x="15" y="18"/>
                      </a:lnTo>
                      <a:lnTo>
                        <a:pt x="17" y="20"/>
                      </a:lnTo>
                      <a:lnTo>
                        <a:pt x="19" y="22"/>
                      </a:lnTo>
                      <a:lnTo>
                        <a:pt x="19" y="23"/>
                      </a:lnTo>
                      <a:lnTo>
                        <a:pt x="19" y="26"/>
                      </a:lnTo>
                      <a:lnTo>
                        <a:pt x="19" y="30"/>
                      </a:lnTo>
                      <a:lnTo>
                        <a:pt x="19" y="38"/>
                      </a:lnTo>
                      <a:lnTo>
                        <a:pt x="19" y="46"/>
                      </a:lnTo>
                      <a:lnTo>
                        <a:pt x="20" y="50"/>
                      </a:lnTo>
                      <a:lnTo>
                        <a:pt x="21" y="50"/>
                      </a:lnTo>
                      <a:lnTo>
                        <a:pt x="22" y="51"/>
                      </a:lnTo>
                      <a:lnTo>
                        <a:pt x="24" y="51"/>
                      </a:lnTo>
                      <a:lnTo>
                        <a:pt x="24" y="52"/>
                      </a:lnTo>
                      <a:lnTo>
                        <a:pt x="24" y="56"/>
                      </a:lnTo>
                      <a:lnTo>
                        <a:pt x="24" y="61"/>
                      </a:lnTo>
                      <a:lnTo>
                        <a:pt x="24" y="67"/>
                      </a:lnTo>
                      <a:lnTo>
                        <a:pt x="24" y="71"/>
                      </a:lnTo>
                      <a:close/>
                    </a:path>
                  </a:pathLst>
                </a:custGeom>
                <a:noFill/>
                <a:ln w="9525">
                  <a:solidFill>
                    <a:srgbClr val="004250"/>
                  </a:solidFill>
                  <a:round/>
                </a:ln>
              </p:spPr>
              <p:txBody>
                <a:bodyPr/>
                <a:lstStyle/>
                <a:p>
                  <a:endParaRPr lang="zh-CN" altLang="en-US" sz="100">
                    <a:solidFill>
                      <a:schemeClr val="tx1"/>
                    </a:solidFill>
                  </a:endParaRPr>
                </a:p>
              </p:txBody>
            </p:sp>
            <p:sp>
              <p:nvSpPr>
                <p:cNvPr id="319" name="Freeform 288"/>
                <p:cNvSpPr>
                  <a:spLocks noChangeAspect="1"/>
                </p:cNvSpPr>
                <p:nvPr/>
              </p:nvSpPr>
              <p:spPr bwMode="auto">
                <a:xfrm>
                  <a:off x="5440" y="2592"/>
                  <a:ext cx="34" cy="58"/>
                </a:xfrm>
                <a:custGeom>
                  <a:avLst/>
                  <a:gdLst>
                    <a:gd name="T0" fmla="*/ 0 w 75"/>
                    <a:gd name="T1" fmla="*/ 0 h 130"/>
                    <a:gd name="T2" fmla="*/ 0 w 75"/>
                    <a:gd name="T3" fmla="*/ 0 h 130"/>
                    <a:gd name="T4" fmla="*/ 0 w 75"/>
                    <a:gd name="T5" fmla="*/ 0 h 130"/>
                    <a:gd name="T6" fmla="*/ 0 w 75"/>
                    <a:gd name="T7" fmla="*/ 0 h 130"/>
                    <a:gd name="T8" fmla="*/ 0 w 75"/>
                    <a:gd name="T9" fmla="*/ 0 h 130"/>
                    <a:gd name="T10" fmla="*/ 0 w 75"/>
                    <a:gd name="T11" fmla="*/ 0 h 130"/>
                    <a:gd name="T12" fmla="*/ 0 w 75"/>
                    <a:gd name="T13" fmla="*/ 0 h 130"/>
                    <a:gd name="T14" fmla="*/ 0 w 75"/>
                    <a:gd name="T15" fmla="*/ 0 h 130"/>
                    <a:gd name="T16" fmla="*/ 0 w 75"/>
                    <a:gd name="T17" fmla="*/ 0 h 130"/>
                    <a:gd name="T18" fmla="*/ 0 w 75"/>
                    <a:gd name="T19" fmla="*/ 0 h 130"/>
                    <a:gd name="T20" fmla="*/ 0 w 75"/>
                    <a:gd name="T21" fmla="*/ 0 h 130"/>
                    <a:gd name="T22" fmla="*/ 0 w 75"/>
                    <a:gd name="T23" fmla="*/ 0 h 130"/>
                    <a:gd name="T24" fmla="*/ 0 w 75"/>
                    <a:gd name="T25" fmla="*/ 0 h 130"/>
                    <a:gd name="T26" fmla="*/ 0 w 75"/>
                    <a:gd name="T27" fmla="*/ 0 h 130"/>
                    <a:gd name="T28" fmla="*/ 0 w 75"/>
                    <a:gd name="T29" fmla="*/ 0 h 130"/>
                    <a:gd name="T30" fmla="*/ 0 w 75"/>
                    <a:gd name="T31" fmla="*/ 0 h 130"/>
                    <a:gd name="T32" fmla="*/ 0 w 75"/>
                    <a:gd name="T33" fmla="*/ 0 h 130"/>
                    <a:gd name="T34" fmla="*/ 0 w 75"/>
                    <a:gd name="T35" fmla="*/ 0 h 130"/>
                    <a:gd name="T36" fmla="*/ 0 w 75"/>
                    <a:gd name="T37" fmla="*/ 0 h 130"/>
                    <a:gd name="T38" fmla="*/ 0 w 75"/>
                    <a:gd name="T39" fmla="*/ 0 h 130"/>
                    <a:gd name="T40" fmla="*/ 0 w 75"/>
                    <a:gd name="T41" fmla="*/ 0 h 130"/>
                    <a:gd name="T42" fmla="*/ 0 w 75"/>
                    <a:gd name="T43" fmla="*/ 0 h 130"/>
                    <a:gd name="T44" fmla="*/ 0 w 75"/>
                    <a:gd name="T45" fmla="*/ 0 h 130"/>
                    <a:gd name="T46" fmla="*/ 0 w 75"/>
                    <a:gd name="T47" fmla="*/ 0 h 130"/>
                    <a:gd name="T48" fmla="*/ 0 w 75"/>
                    <a:gd name="T49" fmla="*/ 0 h 130"/>
                    <a:gd name="T50" fmla="*/ 0 w 75"/>
                    <a:gd name="T51" fmla="*/ 0 h 130"/>
                    <a:gd name="T52" fmla="*/ 0 w 75"/>
                    <a:gd name="T53" fmla="*/ 0 h 130"/>
                    <a:gd name="T54" fmla="*/ 0 w 75"/>
                    <a:gd name="T55" fmla="*/ 0 h 130"/>
                    <a:gd name="T56" fmla="*/ 0 w 75"/>
                    <a:gd name="T57" fmla="*/ 0 h 130"/>
                    <a:gd name="T58" fmla="*/ 0 w 75"/>
                    <a:gd name="T59" fmla="*/ 0 h 130"/>
                    <a:gd name="T60" fmla="*/ 0 w 75"/>
                    <a:gd name="T61" fmla="*/ 0 h 130"/>
                    <a:gd name="T62" fmla="*/ 0 w 75"/>
                    <a:gd name="T63" fmla="*/ 0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5"/>
                    <a:gd name="T97" fmla="*/ 0 h 130"/>
                    <a:gd name="T98" fmla="*/ 75 w 75"/>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5" h="130">
                      <a:moveTo>
                        <a:pt x="61" y="6"/>
                      </a:moveTo>
                      <a:lnTo>
                        <a:pt x="54" y="9"/>
                      </a:lnTo>
                      <a:lnTo>
                        <a:pt x="46" y="9"/>
                      </a:lnTo>
                      <a:lnTo>
                        <a:pt x="37" y="8"/>
                      </a:lnTo>
                      <a:lnTo>
                        <a:pt x="29" y="6"/>
                      </a:lnTo>
                      <a:lnTo>
                        <a:pt x="25" y="5"/>
                      </a:lnTo>
                      <a:lnTo>
                        <a:pt x="22" y="4"/>
                      </a:lnTo>
                      <a:lnTo>
                        <a:pt x="18" y="1"/>
                      </a:lnTo>
                      <a:lnTo>
                        <a:pt x="16" y="0"/>
                      </a:lnTo>
                      <a:lnTo>
                        <a:pt x="14" y="5"/>
                      </a:lnTo>
                      <a:lnTo>
                        <a:pt x="11" y="9"/>
                      </a:lnTo>
                      <a:lnTo>
                        <a:pt x="9" y="14"/>
                      </a:lnTo>
                      <a:lnTo>
                        <a:pt x="8" y="17"/>
                      </a:lnTo>
                      <a:lnTo>
                        <a:pt x="8" y="20"/>
                      </a:lnTo>
                      <a:lnTo>
                        <a:pt x="9" y="23"/>
                      </a:lnTo>
                      <a:lnTo>
                        <a:pt x="10" y="27"/>
                      </a:lnTo>
                      <a:lnTo>
                        <a:pt x="10" y="29"/>
                      </a:lnTo>
                      <a:lnTo>
                        <a:pt x="9" y="31"/>
                      </a:lnTo>
                      <a:lnTo>
                        <a:pt x="8" y="34"/>
                      </a:lnTo>
                      <a:lnTo>
                        <a:pt x="7" y="37"/>
                      </a:lnTo>
                      <a:lnTo>
                        <a:pt x="7" y="40"/>
                      </a:lnTo>
                      <a:lnTo>
                        <a:pt x="7" y="45"/>
                      </a:lnTo>
                      <a:lnTo>
                        <a:pt x="8" y="53"/>
                      </a:lnTo>
                      <a:lnTo>
                        <a:pt x="9" y="61"/>
                      </a:lnTo>
                      <a:lnTo>
                        <a:pt x="9" y="67"/>
                      </a:lnTo>
                      <a:lnTo>
                        <a:pt x="8" y="72"/>
                      </a:lnTo>
                      <a:lnTo>
                        <a:pt x="6" y="78"/>
                      </a:lnTo>
                      <a:lnTo>
                        <a:pt x="5" y="87"/>
                      </a:lnTo>
                      <a:lnTo>
                        <a:pt x="3" y="92"/>
                      </a:lnTo>
                      <a:lnTo>
                        <a:pt x="3" y="96"/>
                      </a:lnTo>
                      <a:lnTo>
                        <a:pt x="2" y="101"/>
                      </a:lnTo>
                      <a:lnTo>
                        <a:pt x="1" y="107"/>
                      </a:lnTo>
                      <a:lnTo>
                        <a:pt x="0" y="111"/>
                      </a:lnTo>
                      <a:lnTo>
                        <a:pt x="0" y="115"/>
                      </a:lnTo>
                      <a:lnTo>
                        <a:pt x="2" y="121"/>
                      </a:lnTo>
                      <a:lnTo>
                        <a:pt x="8" y="127"/>
                      </a:lnTo>
                      <a:lnTo>
                        <a:pt x="16" y="130"/>
                      </a:lnTo>
                      <a:lnTo>
                        <a:pt x="22" y="130"/>
                      </a:lnTo>
                      <a:lnTo>
                        <a:pt x="29" y="130"/>
                      </a:lnTo>
                      <a:lnTo>
                        <a:pt x="37" y="129"/>
                      </a:lnTo>
                      <a:lnTo>
                        <a:pt x="46" y="129"/>
                      </a:lnTo>
                      <a:lnTo>
                        <a:pt x="54" y="128"/>
                      </a:lnTo>
                      <a:lnTo>
                        <a:pt x="61" y="128"/>
                      </a:lnTo>
                      <a:lnTo>
                        <a:pt x="67" y="127"/>
                      </a:lnTo>
                      <a:lnTo>
                        <a:pt x="70" y="127"/>
                      </a:lnTo>
                      <a:lnTo>
                        <a:pt x="74" y="121"/>
                      </a:lnTo>
                      <a:lnTo>
                        <a:pt x="75" y="114"/>
                      </a:lnTo>
                      <a:lnTo>
                        <a:pt x="75" y="110"/>
                      </a:lnTo>
                      <a:lnTo>
                        <a:pt x="74" y="106"/>
                      </a:lnTo>
                      <a:lnTo>
                        <a:pt x="71" y="101"/>
                      </a:lnTo>
                      <a:lnTo>
                        <a:pt x="70" y="93"/>
                      </a:lnTo>
                      <a:lnTo>
                        <a:pt x="69" y="85"/>
                      </a:lnTo>
                      <a:lnTo>
                        <a:pt x="68" y="78"/>
                      </a:lnTo>
                      <a:lnTo>
                        <a:pt x="68" y="72"/>
                      </a:lnTo>
                      <a:lnTo>
                        <a:pt x="67" y="62"/>
                      </a:lnTo>
                      <a:lnTo>
                        <a:pt x="66" y="53"/>
                      </a:lnTo>
                      <a:lnTo>
                        <a:pt x="64" y="46"/>
                      </a:lnTo>
                      <a:lnTo>
                        <a:pt x="63" y="40"/>
                      </a:lnTo>
                      <a:lnTo>
                        <a:pt x="61" y="34"/>
                      </a:lnTo>
                      <a:lnTo>
                        <a:pt x="60" y="29"/>
                      </a:lnTo>
                      <a:lnTo>
                        <a:pt x="60" y="26"/>
                      </a:lnTo>
                      <a:lnTo>
                        <a:pt x="61" y="21"/>
                      </a:lnTo>
                      <a:lnTo>
                        <a:pt x="62" y="15"/>
                      </a:lnTo>
                      <a:lnTo>
                        <a:pt x="62" y="11"/>
                      </a:lnTo>
                      <a:lnTo>
                        <a:pt x="61" y="6"/>
                      </a:lnTo>
                      <a:close/>
                    </a:path>
                  </a:pathLst>
                </a:custGeom>
                <a:noFill/>
                <a:ln w="9525">
                  <a:solidFill>
                    <a:srgbClr val="004250"/>
                  </a:solidFill>
                  <a:round/>
                </a:ln>
              </p:spPr>
              <p:txBody>
                <a:bodyPr/>
                <a:lstStyle/>
                <a:p>
                  <a:endParaRPr lang="zh-CN" altLang="en-US" sz="100">
                    <a:solidFill>
                      <a:schemeClr val="tx1"/>
                    </a:solidFill>
                  </a:endParaRPr>
                </a:p>
              </p:txBody>
            </p:sp>
            <p:sp>
              <p:nvSpPr>
                <p:cNvPr id="320" name="Freeform 289"/>
                <p:cNvSpPr>
                  <a:spLocks noChangeAspect="1"/>
                </p:cNvSpPr>
                <p:nvPr/>
              </p:nvSpPr>
              <p:spPr bwMode="auto">
                <a:xfrm>
                  <a:off x="5374" y="2638"/>
                  <a:ext cx="48" cy="31"/>
                </a:xfrm>
                <a:custGeom>
                  <a:avLst/>
                  <a:gdLst>
                    <a:gd name="T0" fmla="*/ 0 w 104"/>
                    <a:gd name="T1" fmla="*/ 0 h 69"/>
                    <a:gd name="T2" fmla="*/ 0 w 104"/>
                    <a:gd name="T3" fmla="*/ 0 h 69"/>
                    <a:gd name="T4" fmla="*/ 0 w 104"/>
                    <a:gd name="T5" fmla="*/ 0 h 69"/>
                    <a:gd name="T6" fmla="*/ 0 w 104"/>
                    <a:gd name="T7" fmla="*/ 0 h 69"/>
                    <a:gd name="T8" fmla="*/ 0 w 104"/>
                    <a:gd name="T9" fmla="*/ 0 h 69"/>
                    <a:gd name="T10" fmla="*/ 0 w 104"/>
                    <a:gd name="T11" fmla="*/ 0 h 69"/>
                    <a:gd name="T12" fmla="*/ 0 w 104"/>
                    <a:gd name="T13" fmla="*/ 0 h 69"/>
                    <a:gd name="T14" fmla="*/ 0 w 104"/>
                    <a:gd name="T15" fmla="*/ 0 h 69"/>
                    <a:gd name="T16" fmla="*/ 0 w 104"/>
                    <a:gd name="T17" fmla="*/ 0 h 69"/>
                    <a:gd name="T18" fmla="*/ 0 w 104"/>
                    <a:gd name="T19" fmla="*/ 0 h 69"/>
                    <a:gd name="T20" fmla="*/ 0 w 104"/>
                    <a:gd name="T21" fmla="*/ 0 h 69"/>
                    <a:gd name="T22" fmla="*/ 0 w 104"/>
                    <a:gd name="T23" fmla="*/ 0 h 69"/>
                    <a:gd name="T24" fmla="*/ 0 w 104"/>
                    <a:gd name="T25" fmla="*/ 0 h 69"/>
                    <a:gd name="T26" fmla="*/ 0 w 104"/>
                    <a:gd name="T27" fmla="*/ 0 h 69"/>
                    <a:gd name="T28" fmla="*/ 0 w 104"/>
                    <a:gd name="T29" fmla="*/ 0 h 69"/>
                    <a:gd name="T30" fmla="*/ 0 w 104"/>
                    <a:gd name="T31" fmla="*/ 0 h 69"/>
                    <a:gd name="T32" fmla="*/ 0 w 104"/>
                    <a:gd name="T33" fmla="*/ 0 h 69"/>
                    <a:gd name="T34" fmla="*/ 0 w 104"/>
                    <a:gd name="T35" fmla="*/ 0 h 69"/>
                    <a:gd name="T36" fmla="*/ 0 w 104"/>
                    <a:gd name="T37" fmla="*/ 0 h 69"/>
                    <a:gd name="T38" fmla="*/ 0 w 104"/>
                    <a:gd name="T39" fmla="*/ 0 h 69"/>
                    <a:gd name="T40" fmla="*/ 0 w 104"/>
                    <a:gd name="T41" fmla="*/ 0 h 69"/>
                    <a:gd name="T42" fmla="*/ 0 w 104"/>
                    <a:gd name="T43" fmla="*/ 0 h 69"/>
                    <a:gd name="T44" fmla="*/ 0 w 104"/>
                    <a:gd name="T45" fmla="*/ 0 h 69"/>
                    <a:gd name="T46" fmla="*/ 0 w 104"/>
                    <a:gd name="T47" fmla="*/ 0 h 69"/>
                    <a:gd name="T48" fmla="*/ 0 w 104"/>
                    <a:gd name="T49" fmla="*/ 0 h 69"/>
                    <a:gd name="T50" fmla="*/ 0 w 104"/>
                    <a:gd name="T51" fmla="*/ 0 h 69"/>
                    <a:gd name="T52" fmla="*/ 0 w 104"/>
                    <a:gd name="T53" fmla="*/ 0 h 69"/>
                    <a:gd name="T54" fmla="*/ 0 w 104"/>
                    <a:gd name="T55" fmla="*/ 0 h 69"/>
                    <a:gd name="T56" fmla="*/ 0 w 104"/>
                    <a:gd name="T57" fmla="*/ 0 h 69"/>
                    <a:gd name="T58" fmla="*/ 0 w 104"/>
                    <a:gd name="T59" fmla="*/ 0 h 69"/>
                    <a:gd name="T60" fmla="*/ 0 w 104"/>
                    <a:gd name="T61" fmla="*/ 0 h 69"/>
                    <a:gd name="T62" fmla="*/ 0 w 104"/>
                    <a:gd name="T63" fmla="*/ 0 h 69"/>
                    <a:gd name="T64" fmla="*/ 0 w 104"/>
                    <a:gd name="T65" fmla="*/ 0 h 69"/>
                    <a:gd name="T66" fmla="*/ 0 w 104"/>
                    <a:gd name="T67" fmla="*/ 0 h 69"/>
                    <a:gd name="T68" fmla="*/ 0 w 104"/>
                    <a:gd name="T69" fmla="*/ 0 h 69"/>
                    <a:gd name="T70" fmla="*/ 0 w 104"/>
                    <a:gd name="T71" fmla="*/ 0 h 69"/>
                    <a:gd name="T72" fmla="*/ 0 w 104"/>
                    <a:gd name="T73" fmla="*/ 0 h 69"/>
                    <a:gd name="T74" fmla="*/ 0 w 104"/>
                    <a:gd name="T75" fmla="*/ 0 h 69"/>
                    <a:gd name="T76" fmla="*/ 0 w 104"/>
                    <a:gd name="T77" fmla="*/ 0 h 69"/>
                    <a:gd name="T78" fmla="*/ 0 w 104"/>
                    <a:gd name="T79" fmla="*/ 0 h 69"/>
                    <a:gd name="T80" fmla="*/ 0 w 104"/>
                    <a:gd name="T81" fmla="*/ 0 h 69"/>
                    <a:gd name="T82" fmla="*/ 0 w 104"/>
                    <a:gd name="T83" fmla="*/ 0 h 69"/>
                    <a:gd name="T84" fmla="*/ 0 w 104"/>
                    <a:gd name="T85" fmla="*/ 0 h 69"/>
                    <a:gd name="T86" fmla="*/ 0 w 104"/>
                    <a:gd name="T87" fmla="*/ 0 h 69"/>
                    <a:gd name="T88" fmla="*/ 0 w 104"/>
                    <a:gd name="T89" fmla="*/ 0 h 69"/>
                    <a:gd name="T90" fmla="*/ 0 w 104"/>
                    <a:gd name="T91" fmla="*/ 0 h 69"/>
                    <a:gd name="T92" fmla="*/ 0 w 104"/>
                    <a:gd name="T93" fmla="*/ 0 h 69"/>
                    <a:gd name="T94" fmla="*/ 0 w 104"/>
                    <a:gd name="T95" fmla="*/ 0 h 69"/>
                    <a:gd name="T96" fmla="*/ 0 w 104"/>
                    <a:gd name="T97" fmla="*/ 0 h 69"/>
                    <a:gd name="T98" fmla="*/ 0 w 104"/>
                    <a:gd name="T99" fmla="*/ 0 h 69"/>
                    <a:gd name="T100" fmla="*/ 0 w 104"/>
                    <a:gd name="T101" fmla="*/ 0 h 69"/>
                    <a:gd name="T102" fmla="*/ 0 w 104"/>
                    <a:gd name="T103" fmla="*/ 0 h 69"/>
                    <a:gd name="T104" fmla="*/ 0 w 104"/>
                    <a:gd name="T105" fmla="*/ 0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4"/>
                    <a:gd name="T160" fmla="*/ 0 h 69"/>
                    <a:gd name="T161" fmla="*/ 104 w 104"/>
                    <a:gd name="T162" fmla="*/ 69 h 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4" h="69">
                      <a:moveTo>
                        <a:pt x="41" y="0"/>
                      </a:moveTo>
                      <a:lnTo>
                        <a:pt x="47" y="2"/>
                      </a:lnTo>
                      <a:lnTo>
                        <a:pt x="54" y="3"/>
                      </a:lnTo>
                      <a:lnTo>
                        <a:pt x="62" y="4"/>
                      </a:lnTo>
                      <a:lnTo>
                        <a:pt x="70" y="6"/>
                      </a:lnTo>
                      <a:lnTo>
                        <a:pt x="78" y="6"/>
                      </a:lnTo>
                      <a:lnTo>
                        <a:pt x="87" y="6"/>
                      </a:lnTo>
                      <a:lnTo>
                        <a:pt x="95" y="6"/>
                      </a:lnTo>
                      <a:lnTo>
                        <a:pt x="103" y="6"/>
                      </a:lnTo>
                      <a:lnTo>
                        <a:pt x="104" y="15"/>
                      </a:lnTo>
                      <a:lnTo>
                        <a:pt x="104" y="25"/>
                      </a:lnTo>
                      <a:lnTo>
                        <a:pt x="103" y="35"/>
                      </a:lnTo>
                      <a:lnTo>
                        <a:pt x="102" y="41"/>
                      </a:lnTo>
                      <a:lnTo>
                        <a:pt x="97" y="44"/>
                      </a:lnTo>
                      <a:lnTo>
                        <a:pt x="94" y="47"/>
                      </a:lnTo>
                      <a:lnTo>
                        <a:pt x="91" y="50"/>
                      </a:lnTo>
                      <a:lnTo>
                        <a:pt x="87" y="55"/>
                      </a:lnTo>
                      <a:lnTo>
                        <a:pt x="84" y="60"/>
                      </a:lnTo>
                      <a:lnTo>
                        <a:pt x="80" y="62"/>
                      </a:lnTo>
                      <a:lnTo>
                        <a:pt x="73" y="65"/>
                      </a:lnTo>
                      <a:lnTo>
                        <a:pt x="65" y="67"/>
                      </a:lnTo>
                      <a:lnTo>
                        <a:pt x="59" y="67"/>
                      </a:lnTo>
                      <a:lnTo>
                        <a:pt x="53" y="67"/>
                      </a:lnTo>
                      <a:lnTo>
                        <a:pt x="44" y="68"/>
                      </a:lnTo>
                      <a:lnTo>
                        <a:pt x="35" y="68"/>
                      </a:lnTo>
                      <a:lnTo>
                        <a:pt x="26" y="69"/>
                      </a:lnTo>
                      <a:lnTo>
                        <a:pt x="18" y="69"/>
                      </a:lnTo>
                      <a:lnTo>
                        <a:pt x="11" y="69"/>
                      </a:lnTo>
                      <a:lnTo>
                        <a:pt x="7" y="68"/>
                      </a:lnTo>
                      <a:lnTo>
                        <a:pt x="5" y="68"/>
                      </a:lnTo>
                      <a:lnTo>
                        <a:pt x="3" y="67"/>
                      </a:lnTo>
                      <a:lnTo>
                        <a:pt x="2" y="65"/>
                      </a:lnTo>
                      <a:lnTo>
                        <a:pt x="1" y="64"/>
                      </a:lnTo>
                      <a:lnTo>
                        <a:pt x="0" y="57"/>
                      </a:lnTo>
                      <a:lnTo>
                        <a:pt x="2" y="50"/>
                      </a:lnTo>
                      <a:lnTo>
                        <a:pt x="8" y="44"/>
                      </a:lnTo>
                      <a:lnTo>
                        <a:pt x="15" y="40"/>
                      </a:lnTo>
                      <a:lnTo>
                        <a:pt x="17" y="35"/>
                      </a:lnTo>
                      <a:lnTo>
                        <a:pt x="19" y="31"/>
                      </a:lnTo>
                      <a:lnTo>
                        <a:pt x="23" y="27"/>
                      </a:lnTo>
                      <a:lnTo>
                        <a:pt x="25" y="25"/>
                      </a:lnTo>
                      <a:lnTo>
                        <a:pt x="26" y="24"/>
                      </a:lnTo>
                      <a:lnTo>
                        <a:pt x="26" y="23"/>
                      </a:lnTo>
                      <a:lnTo>
                        <a:pt x="26" y="22"/>
                      </a:lnTo>
                      <a:lnTo>
                        <a:pt x="26" y="21"/>
                      </a:lnTo>
                      <a:lnTo>
                        <a:pt x="27" y="17"/>
                      </a:lnTo>
                      <a:lnTo>
                        <a:pt x="28" y="14"/>
                      </a:lnTo>
                      <a:lnTo>
                        <a:pt x="30" y="10"/>
                      </a:lnTo>
                      <a:lnTo>
                        <a:pt x="31" y="9"/>
                      </a:lnTo>
                      <a:lnTo>
                        <a:pt x="33" y="7"/>
                      </a:lnTo>
                      <a:lnTo>
                        <a:pt x="36" y="4"/>
                      </a:lnTo>
                      <a:lnTo>
                        <a:pt x="39" y="2"/>
                      </a:lnTo>
                      <a:lnTo>
                        <a:pt x="41" y="0"/>
                      </a:lnTo>
                      <a:close/>
                    </a:path>
                  </a:pathLst>
                </a:custGeom>
                <a:noFill/>
                <a:ln w="9525">
                  <a:solidFill>
                    <a:srgbClr val="004250"/>
                  </a:solidFill>
                  <a:round/>
                </a:ln>
              </p:spPr>
              <p:txBody>
                <a:bodyPr/>
                <a:lstStyle/>
                <a:p>
                  <a:endParaRPr lang="zh-CN" altLang="en-US" sz="100">
                    <a:solidFill>
                      <a:schemeClr val="tx1"/>
                    </a:solidFill>
                  </a:endParaRPr>
                </a:p>
              </p:txBody>
            </p:sp>
            <p:sp>
              <p:nvSpPr>
                <p:cNvPr id="321" name="Freeform 290"/>
                <p:cNvSpPr>
                  <a:spLocks noChangeAspect="1"/>
                </p:cNvSpPr>
                <p:nvPr/>
              </p:nvSpPr>
              <p:spPr bwMode="auto">
                <a:xfrm>
                  <a:off x="5432" y="2402"/>
                  <a:ext cx="23" cy="74"/>
                </a:xfrm>
                <a:custGeom>
                  <a:avLst/>
                  <a:gdLst>
                    <a:gd name="T0" fmla="*/ 0 w 49"/>
                    <a:gd name="T1" fmla="*/ 0 h 166"/>
                    <a:gd name="T2" fmla="*/ 0 w 49"/>
                    <a:gd name="T3" fmla="*/ 0 h 166"/>
                    <a:gd name="T4" fmla="*/ 0 w 49"/>
                    <a:gd name="T5" fmla="*/ 0 h 166"/>
                    <a:gd name="T6" fmla="*/ 0 w 49"/>
                    <a:gd name="T7" fmla="*/ 0 h 166"/>
                    <a:gd name="T8" fmla="*/ 0 w 49"/>
                    <a:gd name="T9" fmla="*/ 0 h 166"/>
                    <a:gd name="T10" fmla="*/ 0 w 49"/>
                    <a:gd name="T11" fmla="*/ 0 h 166"/>
                    <a:gd name="T12" fmla="*/ 0 w 49"/>
                    <a:gd name="T13" fmla="*/ 0 h 166"/>
                    <a:gd name="T14" fmla="*/ 0 w 49"/>
                    <a:gd name="T15" fmla="*/ 0 h 166"/>
                    <a:gd name="T16" fmla="*/ 0 w 49"/>
                    <a:gd name="T17" fmla="*/ 0 h 166"/>
                    <a:gd name="T18" fmla="*/ 0 w 49"/>
                    <a:gd name="T19" fmla="*/ 0 h 166"/>
                    <a:gd name="T20" fmla="*/ 0 w 49"/>
                    <a:gd name="T21" fmla="*/ 0 h 166"/>
                    <a:gd name="T22" fmla="*/ 0 w 49"/>
                    <a:gd name="T23" fmla="*/ 0 h 166"/>
                    <a:gd name="T24" fmla="*/ 0 w 49"/>
                    <a:gd name="T25" fmla="*/ 0 h 166"/>
                    <a:gd name="T26" fmla="*/ 0 w 49"/>
                    <a:gd name="T27" fmla="*/ 0 h 166"/>
                    <a:gd name="T28" fmla="*/ 0 w 49"/>
                    <a:gd name="T29" fmla="*/ 0 h 166"/>
                    <a:gd name="T30" fmla="*/ 0 w 49"/>
                    <a:gd name="T31" fmla="*/ 0 h 166"/>
                    <a:gd name="T32" fmla="*/ 0 w 49"/>
                    <a:gd name="T33" fmla="*/ 0 h 166"/>
                    <a:gd name="T34" fmla="*/ 0 w 49"/>
                    <a:gd name="T35" fmla="*/ 0 h 166"/>
                    <a:gd name="T36" fmla="*/ 0 w 49"/>
                    <a:gd name="T37" fmla="*/ 0 h 166"/>
                    <a:gd name="T38" fmla="*/ 0 w 49"/>
                    <a:gd name="T39" fmla="*/ 0 h 166"/>
                    <a:gd name="T40" fmla="*/ 0 w 49"/>
                    <a:gd name="T41" fmla="*/ 0 h 166"/>
                    <a:gd name="T42" fmla="*/ 0 w 49"/>
                    <a:gd name="T43" fmla="*/ 0 h 166"/>
                    <a:gd name="T44" fmla="*/ 0 w 49"/>
                    <a:gd name="T45" fmla="*/ 0 h 166"/>
                    <a:gd name="T46" fmla="*/ 0 w 49"/>
                    <a:gd name="T47" fmla="*/ 0 h 166"/>
                    <a:gd name="T48" fmla="*/ 0 w 49"/>
                    <a:gd name="T49" fmla="*/ 0 h 166"/>
                    <a:gd name="T50" fmla="*/ 0 w 49"/>
                    <a:gd name="T51" fmla="*/ 0 h 166"/>
                    <a:gd name="T52" fmla="*/ 0 w 49"/>
                    <a:gd name="T53" fmla="*/ 0 h 166"/>
                    <a:gd name="T54" fmla="*/ 0 w 49"/>
                    <a:gd name="T55" fmla="*/ 0 h 166"/>
                    <a:gd name="T56" fmla="*/ 0 w 49"/>
                    <a:gd name="T57" fmla="*/ 0 h 166"/>
                    <a:gd name="T58" fmla="*/ 0 w 49"/>
                    <a:gd name="T59" fmla="*/ 0 h 166"/>
                    <a:gd name="T60" fmla="*/ 0 w 49"/>
                    <a:gd name="T61" fmla="*/ 0 h 166"/>
                    <a:gd name="T62" fmla="*/ 0 w 49"/>
                    <a:gd name="T63" fmla="*/ 0 h 166"/>
                    <a:gd name="T64" fmla="*/ 0 w 49"/>
                    <a:gd name="T65" fmla="*/ 0 h 166"/>
                    <a:gd name="T66" fmla="*/ 0 w 49"/>
                    <a:gd name="T67" fmla="*/ 0 h 166"/>
                    <a:gd name="T68" fmla="*/ 0 w 49"/>
                    <a:gd name="T69" fmla="*/ 0 h 166"/>
                    <a:gd name="T70" fmla="*/ 0 w 49"/>
                    <a:gd name="T71" fmla="*/ 0 h 166"/>
                    <a:gd name="T72" fmla="*/ 0 w 49"/>
                    <a:gd name="T73" fmla="*/ 0 h 166"/>
                    <a:gd name="T74" fmla="*/ 0 w 49"/>
                    <a:gd name="T75" fmla="*/ 0 h 166"/>
                    <a:gd name="T76" fmla="*/ 0 w 49"/>
                    <a:gd name="T77" fmla="*/ 0 h 166"/>
                    <a:gd name="T78" fmla="*/ 0 w 49"/>
                    <a:gd name="T79" fmla="*/ 0 h 166"/>
                    <a:gd name="T80" fmla="*/ 0 w 49"/>
                    <a:gd name="T81" fmla="*/ 0 h 166"/>
                    <a:gd name="T82" fmla="*/ 0 w 49"/>
                    <a:gd name="T83" fmla="*/ 0 h 166"/>
                    <a:gd name="T84" fmla="*/ 0 w 49"/>
                    <a:gd name="T85" fmla="*/ 0 h 166"/>
                    <a:gd name="T86" fmla="*/ 0 w 49"/>
                    <a:gd name="T87" fmla="*/ 0 h 166"/>
                    <a:gd name="T88" fmla="*/ 0 w 49"/>
                    <a:gd name="T89" fmla="*/ 0 h 166"/>
                    <a:gd name="T90" fmla="*/ 0 w 49"/>
                    <a:gd name="T91" fmla="*/ 0 h 166"/>
                    <a:gd name="T92" fmla="*/ 0 w 49"/>
                    <a:gd name="T93" fmla="*/ 0 h 166"/>
                    <a:gd name="T94" fmla="*/ 0 w 49"/>
                    <a:gd name="T95" fmla="*/ 0 h 166"/>
                    <a:gd name="T96" fmla="*/ 0 w 49"/>
                    <a:gd name="T97" fmla="*/ 0 h 166"/>
                    <a:gd name="T98" fmla="*/ 0 w 49"/>
                    <a:gd name="T99" fmla="*/ 0 h 166"/>
                    <a:gd name="T100" fmla="*/ 0 w 49"/>
                    <a:gd name="T101" fmla="*/ 0 h 166"/>
                    <a:gd name="T102" fmla="*/ 0 w 49"/>
                    <a:gd name="T103" fmla="*/ 0 h 166"/>
                    <a:gd name="T104" fmla="*/ 0 w 49"/>
                    <a:gd name="T105" fmla="*/ 0 h 166"/>
                    <a:gd name="T106" fmla="*/ 0 w 49"/>
                    <a:gd name="T107" fmla="*/ 0 h 166"/>
                    <a:gd name="T108" fmla="*/ 0 w 49"/>
                    <a:gd name="T109" fmla="*/ 0 h 166"/>
                    <a:gd name="T110" fmla="*/ 0 w 49"/>
                    <a:gd name="T111" fmla="*/ 0 h 166"/>
                    <a:gd name="T112" fmla="*/ 0 w 49"/>
                    <a:gd name="T113" fmla="*/ 0 h 1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166"/>
                    <a:gd name="T173" fmla="*/ 49 w 49"/>
                    <a:gd name="T174" fmla="*/ 166 h 1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166">
                      <a:moveTo>
                        <a:pt x="11" y="92"/>
                      </a:moveTo>
                      <a:lnTo>
                        <a:pt x="9" y="107"/>
                      </a:lnTo>
                      <a:lnTo>
                        <a:pt x="4" y="130"/>
                      </a:lnTo>
                      <a:lnTo>
                        <a:pt x="1" y="153"/>
                      </a:lnTo>
                      <a:lnTo>
                        <a:pt x="0" y="166"/>
                      </a:lnTo>
                      <a:lnTo>
                        <a:pt x="3" y="157"/>
                      </a:lnTo>
                      <a:lnTo>
                        <a:pt x="5" y="151"/>
                      </a:lnTo>
                      <a:lnTo>
                        <a:pt x="9" y="146"/>
                      </a:lnTo>
                      <a:lnTo>
                        <a:pt x="10" y="143"/>
                      </a:lnTo>
                      <a:lnTo>
                        <a:pt x="12" y="134"/>
                      </a:lnTo>
                      <a:lnTo>
                        <a:pt x="16" y="121"/>
                      </a:lnTo>
                      <a:lnTo>
                        <a:pt x="20" y="105"/>
                      </a:lnTo>
                      <a:lnTo>
                        <a:pt x="26" y="93"/>
                      </a:lnTo>
                      <a:lnTo>
                        <a:pt x="28" y="88"/>
                      </a:lnTo>
                      <a:lnTo>
                        <a:pt x="30" y="84"/>
                      </a:lnTo>
                      <a:lnTo>
                        <a:pt x="31" y="79"/>
                      </a:lnTo>
                      <a:lnTo>
                        <a:pt x="31" y="75"/>
                      </a:lnTo>
                      <a:lnTo>
                        <a:pt x="31" y="70"/>
                      </a:lnTo>
                      <a:lnTo>
                        <a:pt x="32" y="62"/>
                      </a:lnTo>
                      <a:lnTo>
                        <a:pt x="33" y="55"/>
                      </a:lnTo>
                      <a:lnTo>
                        <a:pt x="35" y="50"/>
                      </a:lnTo>
                      <a:lnTo>
                        <a:pt x="34" y="49"/>
                      </a:lnTo>
                      <a:lnTo>
                        <a:pt x="32" y="48"/>
                      </a:lnTo>
                      <a:lnTo>
                        <a:pt x="31" y="46"/>
                      </a:lnTo>
                      <a:lnTo>
                        <a:pt x="28" y="46"/>
                      </a:lnTo>
                      <a:lnTo>
                        <a:pt x="32" y="39"/>
                      </a:lnTo>
                      <a:lnTo>
                        <a:pt x="36" y="32"/>
                      </a:lnTo>
                      <a:lnTo>
                        <a:pt x="41" y="25"/>
                      </a:lnTo>
                      <a:lnTo>
                        <a:pt x="47" y="19"/>
                      </a:lnTo>
                      <a:lnTo>
                        <a:pt x="49" y="16"/>
                      </a:lnTo>
                      <a:lnTo>
                        <a:pt x="47" y="15"/>
                      </a:lnTo>
                      <a:lnTo>
                        <a:pt x="43" y="16"/>
                      </a:lnTo>
                      <a:lnTo>
                        <a:pt x="41" y="17"/>
                      </a:lnTo>
                      <a:lnTo>
                        <a:pt x="38" y="19"/>
                      </a:lnTo>
                      <a:lnTo>
                        <a:pt x="33" y="23"/>
                      </a:lnTo>
                      <a:lnTo>
                        <a:pt x="28" y="26"/>
                      </a:lnTo>
                      <a:lnTo>
                        <a:pt x="25" y="30"/>
                      </a:lnTo>
                      <a:lnTo>
                        <a:pt x="25" y="27"/>
                      </a:lnTo>
                      <a:lnTo>
                        <a:pt x="25" y="26"/>
                      </a:lnTo>
                      <a:lnTo>
                        <a:pt x="25" y="24"/>
                      </a:lnTo>
                      <a:lnTo>
                        <a:pt x="26" y="23"/>
                      </a:lnTo>
                      <a:lnTo>
                        <a:pt x="27" y="19"/>
                      </a:lnTo>
                      <a:lnTo>
                        <a:pt x="26" y="12"/>
                      </a:lnTo>
                      <a:lnTo>
                        <a:pt x="25" y="6"/>
                      </a:lnTo>
                      <a:lnTo>
                        <a:pt x="26" y="0"/>
                      </a:lnTo>
                      <a:lnTo>
                        <a:pt x="20" y="11"/>
                      </a:lnTo>
                      <a:lnTo>
                        <a:pt x="15" y="24"/>
                      </a:lnTo>
                      <a:lnTo>
                        <a:pt x="11" y="34"/>
                      </a:lnTo>
                      <a:lnTo>
                        <a:pt x="9" y="41"/>
                      </a:lnTo>
                      <a:lnTo>
                        <a:pt x="11" y="47"/>
                      </a:lnTo>
                      <a:lnTo>
                        <a:pt x="12" y="53"/>
                      </a:lnTo>
                      <a:lnTo>
                        <a:pt x="12" y="59"/>
                      </a:lnTo>
                      <a:lnTo>
                        <a:pt x="11" y="63"/>
                      </a:lnTo>
                      <a:lnTo>
                        <a:pt x="11" y="69"/>
                      </a:lnTo>
                      <a:lnTo>
                        <a:pt x="11" y="77"/>
                      </a:lnTo>
                      <a:lnTo>
                        <a:pt x="11" y="86"/>
                      </a:lnTo>
                      <a:lnTo>
                        <a:pt x="11" y="92"/>
                      </a:lnTo>
                      <a:close/>
                    </a:path>
                  </a:pathLst>
                </a:custGeom>
                <a:noFill/>
                <a:ln w="9525">
                  <a:solidFill>
                    <a:srgbClr val="004250"/>
                  </a:solidFill>
                  <a:round/>
                </a:ln>
              </p:spPr>
              <p:txBody>
                <a:bodyPr/>
                <a:lstStyle/>
                <a:p>
                  <a:endParaRPr lang="zh-CN" altLang="en-US" sz="100">
                    <a:solidFill>
                      <a:schemeClr val="tx1"/>
                    </a:solidFill>
                  </a:endParaRPr>
                </a:p>
              </p:txBody>
            </p:sp>
            <p:sp>
              <p:nvSpPr>
                <p:cNvPr id="322" name="Freeform 291"/>
                <p:cNvSpPr>
                  <a:spLocks noChangeAspect="1"/>
                </p:cNvSpPr>
                <p:nvPr/>
              </p:nvSpPr>
              <p:spPr bwMode="auto">
                <a:xfrm>
                  <a:off x="5436" y="2508"/>
                  <a:ext cx="4" cy="11"/>
                </a:xfrm>
                <a:custGeom>
                  <a:avLst/>
                  <a:gdLst>
                    <a:gd name="T0" fmla="*/ 0 w 9"/>
                    <a:gd name="T1" fmla="*/ 0 h 23"/>
                    <a:gd name="T2" fmla="*/ 0 w 9"/>
                    <a:gd name="T3" fmla="*/ 0 h 23"/>
                    <a:gd name="T4" fmla="*/ 0 w 9"/>
                    <a:gd name="T5" fmla="*/ 0 h 23"/>
                    <a:gd name="T6" fmla="*/ 0 w 9"/>
                    <a:gd name="T7" fmla="*/ 0 h 23"/>
                    <a:gd name="T8" fmla="*/ 0 w 9"/>
                    <a:gd name="T9" fmla="*/ 0 h 23"/>
                    <a:gd name="T10" fmla="*/ 0 w 9"/>
                    <a:gd name="T11" fmla="*/ 0 h 23"/>
                    <a:gd name="T12" fmla="*/ 0 w 9"/>
                    <a:gd name="T13" fmla="*/ 0 h 23"/>
                    <a:gd name="T14" fmla="*/ 0 w 9"/>
                    <a:gd name="T15" fmla="*/ 0 h 23"/>
                    <a:gd name="T16" fmla="*/ 0 w 9"/>
                    <a:gd name="T17" fmla="*/ 0 h 23"/>
                    <a:gd name="T18" fmla="*/ 0 w 9"/>
                    <a:gd name="T19" fmla="*/ 0 h 23"/>
                    <a:gd name="T20" fmla="*/ 0 w 9"/>
                    <a:gd name="T21" fmla="*/ 0 h 23"/>
                    <a:gd name="T22" fmla="*/ 0 w 9"/>
                    <a:gd name="T23" fmla="*/ 0 h 23"/>
                    <a:gd name="T24" fmla="*/ 0 w 9"/>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3"/>
                    <a:gd name="T41" fmla="*/ 9 w 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3">
                      <a:moveTo>
                        <a:pt x="0" y="16"/>
                      </a:moveTo>
                      <a:lnTo>
                        <a:pt x="1" y="13"/>
                      </a:lnTo>
                      <a:lnTo>
                        <a:pt x="1" y="8"/>
                      </a:lnTo>
                      <a:lnTo>
                        <a:pt x="1" y="3"/>
                      </a:lnTo>
                      <a:lnTo>
                        <a:pt x="0" y="0"/>
                      </a:lnTo>
                      <a:lnTo>
                        <a:pt x="3" y="5"/>
                      </a:lnTo>
                      <a:lnTo>
                        <a:pt x="5" y="9"/>
                      </a:lnTo>
                      <a:lnTo>
                        <a:pt x="8" y="15"/>
                      </a:lnTo>
                      <a:lnTo>
                        <a:pt x="9" y="23"/>
                      </a:lnTo>
                      <a:lnTo>
                        <a:pt x="7" y="21"/>
                      </a:lnTo>
                      <a:lnTo>
                        <a:pt x="4" y="18"/>
                      </a:lnTo>
                      <a:lnTo>
                        <a:pt x="2" y="17"/>
                      </a:lnTo>
                      <a:lnTo>
                        <a:pt x="0" y="16"/>
                      </a:lnTo>
                      <a:close/>
                    </a:path>
                  </a:pathLst>
                </a:custGeom>
                <a:noFill/>
                <a:ln w="9525">
                  <a:solidFill>
                    <a:srgbClr val="004250"/>
                  </a:solidFill>
                  <a:round/>
                </a:ln>
              </p:spPr>
              <p:txBody>
                <a:bodyPr/>
                <a:lstStyle/>
                <a:p>
                  <a:endParaRPr lang="zh-CN" altLang="en-US" sz="100">
                    <a:solidFill>
                      <a:schemeClr val="tx1"/>
                    </a:solidFill>
                  </a:endParaRPr>
                </a:p>
              </p:txBody>
            </p:sp>
            <p:sp>
              <p:nvSpPr>
                <p:cNvPr id="323" name="Freeform 292"/>
                <p:cNvSpPr>
                  <a:spLocks noChangeAspect="1"/>
                </p:cNvSpPr>
                <p:nvPr/>
              </p:nvSpPr>
              <p:spPr bwMode="auto">
                <a:xfrm>
                  <a:off x="5440" y="2569"/>
                  <a:ext cx="13" cy="25"/>
                </a:xfrm>
                <a:custGeom>
                  <a:avLst/>
                  <a:gdLst>
                    <a:gd name="T0" fmla="*/ 0 w 29"/>
                    <a:gd name="T1" fmla="*/ 0 h 56"/>
                    <a:gd name="T2" fmla="*/ 0 w 29"/>
                    <a:gd name="T3" fmla="*/ 0 h 56"/>
                    <a:gd name="T4" fmla="*/ 0 w 29"/>
                    <a:gd name="T5" fmla="*/ 0 h 56"/>
                    <a:gd name="T6" fmla="*/ 0 w 29"/>
                    <a:gd name="T7" fmla="*/ 0 h 56"/>
                    <a:gd name="T8" fmla="*/ 0 w 29"/>
                    <a:gd name="T9" fmla="*/ 0 h 56"/>
                    <a:gd name="T10" fmla="*/ 0 w 29"/>
                    <a:gd name="T11" fmla="*/ 0 h 56"/>
                    <a:gd name="T12" fmla="*/ 0 w 29"/>
                    <a:gd name="T13" fmla="*/ 0 h 56"/>
                    <a:gd name="T14" fmla="*/ 0 w 29"/>
                    <a:gd name="T15" fmla="*/ 0 h 56"/>
                    <a:gd name="T16" fmla="*/ 0 w 29"/>
                    <a:gd name="T17" fmla="*/ 0 h 56"/>
                    <a:gd name="T18" fmla="*/ 0 w 29"/>
                    <a:gd name="T19" fmla="*/ 0 h 56"/>
                    <a:gd name="T20" fmla="*/ 0 w 29"/>
                    <a:gd name="T21" fmla="*/ 0 h 56"/>
                    <a:gd name="T22" fmla="*/ 0 w 29"/>
                    <a:gd name="T23" fmla="*/ 0 h 56"/>
                    <a:gd name="T24" fmla="*/ 0 w 29"/>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
                    <a:gd name="T40" fmla="*/ 0 h 56"/>
                    <a:gd name="T41" fmla="*/ 29 w 29"/>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 h="56">
                      <a:moveTo>
                        <a:pt x="29" y="56"/>
                      </a:moveTo>
                      <a:lnTo>
                        <a:pt x="19" y="53"/>
                      </a:lnTo>
                      <a:lnTo>
                        <a:pt x="13" y="48"/>
                      </a:lnTo>
                      <a:lnTo>
                        <a:pt x="6" y="46"/>
                      </a:lnTo>
                      <a:lnTo>
                        <a:pt x="2" y="43"/>
                      </a:lnTo>
                      <a:lnTo>
                        <a:pt x="2" y="35"/>
                      </a:lnTo>
                      <a:lnTo>
                        <a:pt x="1" y="25"/>
                      </a:lnTo>
                      <a:lnTo>
                        <a:pt x="0" y="12"/>
                      </a:lnTo>
                      <a:lnTo>
                        <a:pt x="0" y="0"/>
                      </a:lnTo>
                      <a:lnTo>
                        <a:pt x="5" y="15"/>
                      </a:lnTo>
                      <a:lnTo>
                        <a:pt x="13" y="32"/>
                      </a:lnTo>
                      <a:lnTo>
                        <a:pt x="21" y="47"/>
                      </a:lnTo>
                      <a:lnTo>
                        <a:pt x="29" y="56"/>
                      </a:lnTo>
                      <a:close/>
                    </a:path>
                  </a:pathLst>
                </a:custGeom>
                <a:noFill/>
                <a:ln w="9525">
                  <a:solidFill>
                    <a:srgbClr val="004250"/>
                  </a:solidFill>
                  <a:round/>
                </a:ln>
              </p:spPr>
              <p:txBody>
                <a:bodyPr/>
                <a:lstStyle/>
                <a:p>
                  <a:endParaRPr lang="zh-CN" altLang="en-US" sz="100">
                    <a:solidFill>
                      <a:schemeClr val="tx1"/>
                    </a:solidFill>
                  </a:endParaRPr>
                </a:p>
              </p:txBody>
            </p:sp>
            <p:sp>
              <p:nvSpPr>
                <p:cNvPr id="324" name="Freeform 293"/>
                <p:cNvSpPr>
                  <a:spLocks noChangeAspect="1"/>
                </p:cNvSpPr>
                <p:nvPr/>
              </p:nvSpPr>
              <p:spPr bwMode="auto">
                <a:xfrm>
                  <a:off x="5408" y="2563"/>
                  <a:ext cx="16" cy="65"/>
                </a:xfrm>
                <a:custGeom>
                  <a:avLst/>
                  <a:gdLst>
                    <a:gd name="T0" fmla="*/ 0 w 34"/>
                    <a:gd name="T1" fmla="*/ 0 h 143"/>
                    <a:gd name="T2" fmla="*/ 0 w 34"/>
                    <a:gd name="T3" fmla="*/ 0 h 143"/>
                    <a:gd name="T4" fmla="*/ 0 w 34"/>
                    <a:gd name="T5" fmla="*/ 0 h 143"/>
                    <a:gd name="T6" fmla="*/ 0 w 34"/>
                    <a:gd name="T7" fmla="*/ 0 h 143"/>
                    <a:gd name="T8" fmla="*/ 0 w 34"/>
                    <a:gd name="T9" fmla="*/ 0 h 143"/>
                    <a:gd name="T10" fmla="*/ 0 w 34"/>
                    <a:gd name="T11" fmla="*/ 0 h 143"/>
                    <a:gd name="T12" fmla="*/ 0 w 34"/>
                    <a:gd name="T13" fmla="*/ 0 h 143"/>
                    <a:gd name="T14" fmla="*/ 0 w 34"/>
                    <a:gd name="T15" fmla="*/ 0 h 143"/>
                    <a:gd name="T16" fmla="*/ 0 w 34"/>
                    <a:gd name="T17" fmla="*/ 0 h 143"/>
                    <a:gd name="T18" fmla="*/ 0 w 34"/>
                    <a:gd name="T19" fmla="*/ 0 h 143"/>
                    <a:gd name="T20" fmla="*/ 0 w 34"/>
                    <a:gd name="T21" fmla="*/ 0 h 143"/>
                    <a:gd name="T22" fmla="*/ 0 w 34"/>
                    <a:gd name="T23" fmla="*/ 0 h 143"/>
                    <a:gd name="T24" fmla="*/ 0 w 34"/>
                    <a:gd name="T25" fmla="*/ 0 h 143"/>
                    <a:gd name="T26" fmla="*/ 0 w 34"/>
                    <a:gd name="T27" fmla="*/ 0 h 143"/>
                    <a:gd name="T28" fmla="*/ 0 w 34"/>
                    <a:gd name="T29" fmla="*/ 0 h 143"/>
                    <a:gd name="T30" fmla="*/ 0 w 34"/>
                    <a:gd name="T31" fmla="*/ 0 h 143"/>
                    <a:gd name="T32" fmla="*/ 0 w 34"/>
                    <a:gd name="T33" fmla="*/ 0 h 143"/>
                    <a:gd name="T34" fmla="*/ 0 w 34"/>
                    <a:gd name="T35" fmla="*/ 0 h 143"/>
                    <a:gd name="T36" fmla="*/ 0 w 34"/>
                    <a:gd name="T37" fmla="*/ 0 h 143"/>
                    <a:gd name="T38" fmla="*/ 0 w 34"/>
                    <a:gd name="T39" fmla="*/ 0 h 143"/>
                    <a:gd name="T40" fmla="*/ 0 w 34"/>
                    <a:gd name="T41" fmla="*/ 0 h 143"/>
                    <a:gd name="T42" fmla="*/ 0 w 34"/>
                    <a:gd name="T43" fmla="*/ 0 h 143"/>
                    <a:gd name="T44" fmla="*/ 0 w 34"/>
                    <a:gd name="T45" fmla="*/ 0 h 143"/>
                    <a:gd name="T46" fmla="*/ 0 w 34"/>
                    <a:gd name="T47" fmla="*/ 0 h 143"/>
                    <a:gd name="T48" fmla="*/ 0 w 34"/>
                    <a:gd name="T49" fmla="*/ 0 h 143"/>
                    <a:gd name="T50" fmla="*/ 0 w 34"/>
                    <a:gd name="T51" fmla="*/ 0 h 143"/>
                    <a:gd name="T52" fmla="*/ 0 w 34"/>
                    <a:gd name="T53" fmla="*/ 0 h 143"/>
                    <a:gd name="T54" fmla="*/ 0 w 34"/>
                    <a:gd name="T55" fmla="*/ 0 h 143"/>
                    <a:gd name="T56" fmla="*/ 0 w 34"/>
                    <a:gd name="T57" fmla="*/ 0 h 143"/>
                    <a:gd name="T58" fmla="*/ 0 w 34"/>
                    <a:gd name="T59" fmla="*/ 0 h 143"/>
                    <a:gd name="T60" fmla="*/ 0 w 34"/>
                    <a:gd name="T61" fmla="*/ 0 h 143"/>
                    <a:gd name="T62" fmla="*/ 0 w 34"/>
                    <a:gd name="T63" fmla="*/ 0 h 143"/>
                    <a:gd name="T64" fmla="*/ 0 w 34"/>
                    <a:gd name="T65" fmla="*/ 0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
                    <a:gd name="T100" fmla="*/ 0 h 143"/>
                    <a:gd name="T101" fmla="*/ 34 w 34"/>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 h="143">
                      <a:moveTo>
                        <a:pt x="0" y="0"/>
                      </a:moveTo>
                      <a:lnTo>
                        <a:pt x="0" y="7"/>
                      </a:lnTo>
                      <a:lnTo>
                        <a:pt x="0" y="14"/>
                      </a:lnTo>
                      <a:lnTo>
                        <a:pt x="1" y="21"/>
                      </a:lnTo>
                      <a:lnTo>
                        <a:pt x="2" y="28"/>
                      </a:lnTo>
                      <a:lnTo>
                        <a:pt x="4" y="36"/>
                      </a:lnTo>
                      <a:lnTo>
                        <a:pt x="6" y="47"/>
                      </a:lnTo>
                      <a:lnTo>
                        <a:pt x="9" y="60"/>
                      </a:lnTo>
                      <a:lnTo>
                        <a:pt x="11" y="70"/>
                      </a:lnTo>
                      <a:lnTo>
                        <a:pt x="13" y="85"/>
                      </a:lnTo>
                      <a:lnTo>
                        <a:pt x="18" y="105"/>
                      </a:lnTo>
                      <a:lnTo>
                        <a:pt x="25" y="125"/>
                      </a:lnTo>
                      <a:lnTo>
                        <a:pt x="34" y="143"/>
                      </a:lnTo>
                      <a:lnTo>
                        <a:pt x="31" y="133"/>
                      </a:lnTo>
                      <a:lnTo>
                        <a:pt x="28" y="127"/>
                      </a:lnTo>
                      <a:lnTo>
                        <a:pt x="27" y="122"/>
                      </a:lnTo>
                      <a:lnTo>
                        <a:pt x="26" y="118"/>
                      </a:lnTo>
                      <a:lnTo>
                        <a:pt x="27" y="116"/>
                      </a:lnTo>
                      <a:lnTo>
                        <a:pt x="27" y="112"/>
                      </a:lnTo>
                      <a:lnTo>
                        <a:pt x="27" y="108"/>
                      </a:lnTo>
                      <a:lnTo>
                        <a:pt x="27" y="106"/>
                      </a:lnTo>
                      <a:lnTo>
                        <a:pt x="23" y="86"/>
                      </a:lnTo>
                      <a:lnTo>
                        <a:pt x="18" y="63"/>
                      </a:lnTo>
                      <a:lnTo>
                        <a:pt x="13" y="42"/>
                      </a:lnTo>
                      <a:lnTo>
                        <a:pt x="10" y="30"/>
                      </a:lnTo>
                      <a:lnTo>
                        <a:pt x="8" y="26"/>
                      </a:lnTo>
                      <a:lnTo>
                        <a:pt x="4" y="22"/>
                      </a:lnTo>
                      <a:lnTo>
                        <a:pt x="3" y="17"/>
                      </a:lnTo>
                      <a:lnTo>
                        <a:pt x="2" y="15"/>
                      </a:lnTo>
                      <a:lnTo>
                        <a:pt x="2" y="11"/>
                      </a:lnTo>
                      <a:lnTo>
                        <a:pt x="1" y="8"/>
                      </a:lnTo>
                      <a:lnTo>
                        <a:pt x="1" y="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325" name="Freeform 294"/>
                <p:cNvSpPr>
                  <a:spLocks noChangeAspect="1"/>
                </p:cNvSpPr>
                <p:nvPr/>
              </p:nvSpPr>
              <p:spPr bwMode="auto">
                <a:xfrm>
                  <a:off x="5474" y="2493"/>
                  <a:ext cx="10" cy="12"/>
                </a:xfrm>
                <a:custGeom>
                  <a:avLst/>
                  <a:gdLst>
                    <a:gd name="T0" fmla="*/ 0 w 23"/>
                    <a:gd name="T1" fmla="*/ 0 h 28"/>
                    <a:gd name="T2" fmla="*/ 0 w 23"/>
                    <a:gd name="T3" fmla="*/ 0 h 28"/>
                    <a:gd name="T4" fmla="*/ 0 w 23"/>
                    <a:gd name="T5" fmla="*/ 0 h 28"/>
                    <a:gd name="T6" fmla="*/ 0 w 23"/>
                    <a:gd name="T7" fmla="*/ 0 h 28"/>
                    <a:gd name="T8" fmla="*/ 0 w 23"/>
                    <a:gd name="T9" fmla="*/ 0 h 28"/>
                    <a:gd name="T10" fmla="*/ 0 w 23"/>
                    <a:gd name="T11" fmla="*/ 0 h 28"/>
                    <a:gd name="T12" fmla="*/ 0 w 23"/>
                    <a:gd name="T13" fmla="*/ 0 h 28"/>
                    <a:gd name="T14" fmla="*/ 0 w 23"/>
                    <a:gd name="T15" fmla="*/ 0 h 28"/>
                    <a:gd name="T16" fmla="*/ 0 w 23"/>
                    <a:gd name="T17" fmla="*/ 0 h 28"/>
                    <a:gd name="T18" fmla="*/ 0 w 23"/>
                    <a:gd name="T19" fmla="*/ 0 h 28"/>
                    <a:gd name="T20" fmla="*/ 0 w 23"/>
                    <a:gd name="T21" fmla="*/ 0 h 28"/>
                    <a:gd name="T22" fmla="*/ 0 w 23"/>
                    <a:gd name="T23" fmla="*/ 0 h 28"/>
                    <a:gd name="T24" fmla="*/ 0 w 23"/>
                    <a:gd name="T25" fmla="*/ 0 h 28"/>
                    <a:gd name="T26" fmla="*/ 0 w 23"/>
                    <a:gd name="T27" fmla="*/ 0 h 28"/>
                    <a:gd name="T28" fmla="*/ 0 w 23"/>
                    <a:gd name="T29" fmla="*/ 0 h 28"/>
                    <a:gd name="T30" fmla="*/ 0 w 23"/>
                    <a:gd name="T31" fmla="*/ 0 h 28"/>
                    <a:gd name="T32" fmla="*/ 0 w 23"/>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8"/>
                    <a:gd name="T53" fmla="*/ 23 w 23"/>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8">
                      <a:moveTo>
                        <a:pt x="0" y="0"/>
                      </a:moveTo>
                      <a:lnTo>
                        <a:pt x="2" y="0"/>
                      </a:lnTo>
                      <a:lnTo>
                        <a:pt x="6" y="0"/>
                      </a:lnTo>
                      <a:lnTo>
                        <a:pt x="9" y="0"/>
                      </a:lnTo>
                      <a:lnTo>
                        <a:pt x="11" y="0"/>
                      </a:lnTo>
                      <a:lnTo>
                        <a:pt x="13" y="3"/>
                      </a:lnTo>
                      <a:lnTo>
                        <a:pt x="16" y="8"/>
                      </a:lnTo>
                      <a:lnTo>
                        <a:pt x="19" y="13"/>
                      </a:lnTo>
                      <a:lnTo>
                        <a:pt x="22" y="16"/>
                      </a:lnTo>
                      <a:lnTo>
                        <a:pt x="23" y="19"/>
                      </a:lnTo>
                      <a:lnTo>
                        <a:pt x="23" y="21"/>
                      </a:lnTo>
                      <a:lnTo>
                        <a:pt x="23" y="25"/>
                      </a:lnTo>
                      <a:lnTo>
                        <a:pt x="23" y="28"/>
                      </a:lnTo>
                      <a:lnTo>
                        <a:pt x="18" y="21"/>
                      </a:lnTo>
                      <a:lnTo>
                        <a:pt x="13" y="14"/>
                      </a:lnTo>
                      <a:lnTo>
                        <a:pt x="6" y="6"/>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326" name="Freeform 295"/>
                <p:cNvSpPr>
                  <a:spLocks noChangeAspect="1"/>
                </p:cNvSpPr>
                <p:nvPr/>
              </p:nvSpPr>
              <p:spPr bwMode="auto">
                <a:xfrm>
                  <a:off x="5436" y="2463"/>
                  <a:ext cx="7" cy="33"/>
                </a:xfrm>
                <a:custGeom>
                  <a:avLst/>
                  <a:gdLst>
                    <a:gd name="T0" fmla="*/ 0 w 17"/>
                    <a:gd name="T1" fmla="*/ 0 h 72"/>
                    <a:gd name="T2" fmla="*/ 0 w 17"/>
                    <a:gd name="T3" fmla="*/ 0 h 72"/>
                    <a:gd name="T4" fmla="*/ 0 w 17"/>
                    <a:gd name="T5" fmla="*/ 0 h 72"/>
                    <a:gd name="T6" fmla="*/ 0 w 17"/>
                    <a:gd name="T7" fmla="*/ 0 h 72"/>
                    <a:gd name="T8" fmla="*/ 0 w 17"/>
                    <a:gd name="T9" fmla="*/ 0 h 72"/>
                    <a:gd name="T10" fmla="*/ 0 w 17"/>
                    <a:gd name="T11" fmla="*/ 0 h 72"/>
                    <a:gd name="T12" fmla="*/ 0 w 17"/>
                    <a:gd name="T13" fmla="*/ 0 h 72"/>
                    <a:gd name="T14" fmla="*/ 0 w 17"/>
                    <a:gd name="T15" fmla="*/ 0 h 72"/>
                    <a:gd name="T16" fmla="*/ 0 w 17"/>
                    <a:gd name="T17" fmla="*/ 0 h 72"/>
                    <a:gd name="T18" fmla="*/ 0 w 17"/>
                    <a:gd name="T19" fmla="*/ 0 h 72"/>
                    <a:gd name="T20" fmla="*/ 0 w 17"/>
                    <a:gd name="T21" fmla="*/ 0 h 72"/>
                    <a:gd name="T22" fmla="*/ 0 w 17"/>
                    <a:gd name="T23" fmla="*/ 0 h 72"/>
                    <a:gd name="T24" fmla="*/ 0 w 17"/>
                    <a:gd name="T25" fmla="*/ 0 h 72"/>
                    <a:gd name="T26" fmla="*/ 0 w 17"/>
                    <a:gd name="T27" fmla="*/ 0 h 72"/>
                    <a:gd name="T28" fmla="*/ 0 w 17"/>
                    <a:gd name="T29" fmla="*/ 0 h 72"/>
                    <a:gd name="T30" fmla="*/ 0 w 17"/>
                    <a:gd name="T31" fmla="*/ 0 h 72"/>
                    <a:gd name="T32" fmla="*/ 0 w 17"/>
                    <a:gd name="T33" fmla="*/ 0 h 72"/>
                    <a:gd name="T34" fmla="*/ 0 w 17"/>
                    <a:gd name="T35" fmla="*/ 0 h 72"/>
                    <a:gd name="T36" fmla="*/ 0 w 17"/>
                    <a:gd name="T37" fmla="*/ 0 h 72"/>
                    <a:gd name="T38" fmla="*/ 0 w 17"/>
                    <a:gd name="T39" fmla="*/ 0 h 72"/>
                    <a:gd name="T40" fmla="*/ 0 w 17"/>
                    <a:gd name="T41" fmla="*/ 0 h 72"/>
                    <a:gd name="T42" fmla="*/ 0 w 17"/>
                    <a:gd name="T43" fmla="*/ 0 h 72"/>
                    <a:gd name="T44" fmla="*/ 0 w 17"/>
                    <a:gd name="T45" fmla="*/ 0 h 72"/>
                    <a:gd name="T46" fmla="*/ 0 w 17"/>
                    <a:gd name="T47" fmla="*/ 0 h 72"/>
                    <a:gd name="T48" fmla="*/ 0 w 17"/>
                    <a:gd name="T49" fmla="*/ 0 h 72"/>
                    <a:gd name="T50" fmla="*/ 0 w 17"/>
                    <a:gd name="T51" fmla="*/ 0 h 72"/>
                    <a:gd name="T52" fmla="*/ 0 w 17"/>
                    <a:gd name="T53" fmla="*/ 0 h 72"/>
                    <a:gd name="T54" fmla="*/ 0 w 17"/>
                    <a:gd name="T55" fmla="*/ 0 h 72"/>
                    <a:gd name="T56" fmla="*/ 0 w 17"/>
                    <a:gd name="T57" fmla="*/ 0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
                    <a:gd name="T88" fmla="*/ 0 h 72"/>
                    <a:gd name="T89" fmla="*/ 17 w 17"/>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 h="72">
                      <a:moveTo>
                        <a:pt x="11" y="0"/>
                      </a:moveTo>
                      <a:lnTo>
                        <a:pt x="12" y="8"/>
                      </a:lnTo>
                      <a:lnTo>
                        <a:pt x="15" y="17"/>
                      </a:lnTo>
                      <a:lnTo>
                        <a:pt x="16" y="25"/>
                      </a:lnTo>
                      <a:lnTo>
                        <a:pt x="17" y="31"/>
                      </a:lnTo>
                      <a:lnTo>
                        <a:pt x="13" y="40"/>
                      </a:lnTo>
                      <a:lnTo>
                        <a:pt x="9" y="52"/>
                      </a:lnTo>
                      <a:lnTo>
                        <a:pt x="5" y="63"/>
                      </a:lnTo>
                      <a:lnTo>
                        <a:pt x="4" y="72"/>
                      </a:lnTo>
                      <a:lnTo>
                        <a:pt x="3" y="65"/>
                      </a:lnTo>
                      <a:lnTo>
                        <a:pt x="1" y="57"/>
                      </a:lnTo>
                      <a:lnTo>
                        <a:pt x="0" y="52"/>
                      </a:lnTo>
                      <a:lnTo>
                        <a:pt x="0" y="46"/>
                      </a:lnTo>
                      <a:lnTo>
                        <a:pt x="1" y="41"/>
                      </a:lnTo>
                      <a:lnTo>
                        <a:pt x="3" y="35"/>
                      </a:lnTo>
                      <a:lnTo>
                        <a:pt x="4" y="30"/>
                      </a:lnTo>
                      <a:lnTo>
                        <a:pt x="4" y="25"/>
                      </a:lnTo>
                      <a:lnTo>
                        <a:pt x="5" y="29"/>
                      </a:lnTo>
                      <a:lnTo>
                        <a:pt x="6" y="32"/>
                      </a:lnTo>
                      <a:lnTo>
                        <a:pt x="6" y="35"/>
                      </a:lnTo>
                      <a:lnTo>
                        <a:pt x="8" y="39"/>
                      </a:lnTo>
                      <a:lnTo>
                        <a:pt x="8" y="33"/>
                      </a:lnTo>
                      <a:lnTo>
                        <a:pt x="8" y="27"/>
                      </a:lnTo>
                      <a:lnTo>
                        <a:pt x="6" y="23"/>
                      </a:lnTo>
                      <a:lnTo>
                        <a:pt x="6" y="18"/>
                      </a:lnTo>
                      <a:lnTo>
                        <a:pt x="8" y="14"/>
                      </a:lnTo>
                      <a:lnTo>
                        <a:pt x="9" y="9"/>
                      </a:lnTo>
                      <a:lnTo>
                        <a:pt x="10" y="3"/>
                      </a:lnTo>
                      <a:lnTo>
                        <a:pt x="11" y="0"/>
                      </a:lnTo>
                      <a:close/>
                    </a:path>
                  </a:pathLst>
                </a:custGeom>
                <a:noFill/>
                <a:ln w="9525">
                  <a:solidFill>
                    <a:srgbClr val="004250"/>
                  </a:solidFill>
                  <a:round/>
                </a:ln>
              </p:spPr>
              <p:txBody>
                <a:bodyPr/>
                <a:lstStyle/>
                <a:p>
                  <a:endParaRPr lang="zh-CN" altLang="en-US" sz="100">
                    <a:solidFill>
                      <a:schemeClr val="tx1"/>
                    </a:solidFill>
                  </a:endParaRPr>
                </a:p>
              </p:txBody>
            </p:sp>
            <p:sp>
              <p:nvSpPr>
                <p:cNvPr id="327" name="Freeform 296"/>
                <p:cNvSpPr>
                  <a:spLocks noChangeAspect="1"/>
                </p:cNvSpPr>
                <p:nvPr/>
              </p:nvSpPr>
              <p:spPr bwMode="auto">
                <a:xfrm>
                  <a:off x="5398" y="2647"/>
                  <a:ext cx="12" cy="10"/>
                </a:xfrm>
                <a:custGeom>
                  <a:avLst/>
                  <a:gdLst>
                    <a:gd name="T0" fmla="*/ 0 w 25"/>
                    <a:gd name="T1" fmla="*/ 0 h 24"/>
                    <a:gd name="T2" fmla="*/ 0 w 25"/>
                    <a:gd name="T3" fmla="*/ 0 h 24"/>
                    <a:gd name="T4" fmla="*/ 0 w 25"/>
                    <a:gd name="T5" fmla="*/ 0 h 24"/>
                    <a:gd name="T6" fmla="*/ 0 w 25"/>
                    <a:gd name="T7" fmla="*/ 0 h 24"/>
                    <a:gd name="T8" fmla="*/ 0 w 25"/>
                    <a:gd name="T9" fmla="*/ 0 h 24"/>
                    <a:gd name="T10" fmla="*/ 0 w 25"/>
                    <a:gd name="T11" fmla="*/ 0 h 24"/>
                    <a:gd name="T12" fmla="*/ 0 w 25"/>
                    <a:gd name="T13" fmla="*/ 0 h 24"/>
                    <a:gd name="T14" fmla="*/ 0 w 25"/>
                    <a:gd name="T15" fmla="*/ 0 h 24"/>
                    <a:gd name="T16" fmla="*/ 0 w 25"/>
                    <a:gd name="T17" fmla="*/ 0 h 24"/>
                    <a:gd name="T18" fmla="*/ 0 w 25"/>
                    <a:gd name="T19" fmla="*/ 0 h 24"/>
                    <a:gd name="T20" fmla="*/ 0 w 25"/>
                    <a:gd name="T21" fmla="*/ 0 h 24"/>
                    <a:gd name="T22" fmla="*/ 0 w 25"/>
                    <a:gd name="T23" fmla="*/ 0 h 24"/>
                    <a:gd name="T24" fmla="*/ 0 w 25"/>
                    <a:gd name="T25" fmla="*/ 0 h 24"/>
                    <a:gd name="T26" fmla="*/ 0 w 25"/>
                    <a:gd name="T27" fmla="*/ 0 h 24"/>
                    <a:gd name="T28" fmla="*/ 0 w 25"/>
                    <a:gd name="T29" fmla="*/ 0 h 24"/>
                    <a:gd name="T30" fmla="*/ 0 w 25"/>
                    <a:gd name="T31" fmla="*/ 0 h 24"/>
                    <a:gd name="T32" fmla="*/ 0 w 25"/>
                    <a:gd name="T33" fmla="*/ 0 h 24"/>
                    <a:gd name="T34" fmla="*/ 0 w 25"/>
                    <a:gd name="T35" fmla="*/ 0 h 24"/>
                    <a:gd name="T36" fmla="*/ 0 w 25"/>
                    <a:gd name="T37" fmla="*/ 0 h 24"/>
                    <a:gd name="T38" fmla="*/ 0 w 25"/>
                    <a:gd name="T39" fmla="*/ 0 h 24"/>
                    <a:gd name="T40" fmla="*/ 0 w 25"/>
                    <a:gd name="T41" fmla="*/ 0 h 24"/>
                    <a:gd name="T42" fmla="*/ 0 w 25"/>
                    <a:gd name="T43" fmla="*/ 0 h 24"/>
                    <a:gd name="T44" fmla="*/ 0 w 25"/>
                    <a:gd name="T45" fmla="*/ 0 h 24"/>
                    <a:gd name="T46" fmla="*/ 0 w 25"/>
                    <a:gd name="T47" fmla="*/ 0 h 24"/>
                    <a:gd name="T48" fmla="*/ 0 w 25"/>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4"/>
                    <a:gd name="T77" fmla="*/ 25 w 25"/>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4">
                      <a:moveTo>
                        <a:pt x="25" y="24"/>
                      </a:moveTo>
                      <a:lnTo>
                        <a:pt x="22" y="24"/>
                      </a:lnTo>
                      <a:lnTo>
                        <a:pt x="18" y="24"/>
                      </a:lnTo>
                      <a:lnTo>
                        <a:pt x="16" y="23"/>
                      </a:lnTo>
                      <a:lnTo>
                        <a:pt x="14" y="21"/>
                      </a:lnTo>
                      <a:lnTo>
                        <a:pt x="10" y="18"/>
                      </a:lnTo>
                      <a:lnTo>
                        <a:pt x="7" y="15"/>
                      </a:lnTo>
                      <a:lnTo>
                        <a:pt x="2" y="12"/>
                      </a:lnTo>
                      <a:lnTo>
                        <a:pt x="0" y="9"/>
                      </a:lnTo>
                      <a:lnTo>
                        <a:pt x="0" y="7"/>
                      </a:lnTo>
                      <a:lnTo>
                        <a:pt x="0" y="4"/>
                      </a:lnTo>
                      <a:lnTo>
                        <a:pt x="0" y="1"/>
                      </a:lnTo>
                      <a:lnTo>
                        <a:pt x="1" y="0"/>
                      </a:lnTo>
                      <a:lnTo>
                        <a:pt x="3" y="0"/>
                      </a:lnTo>
                      <a:lnTo>
                        <a:pt x="5" y="0"/>
                      </a:lnTo>
                      <a:lnTo>
                        <a:pt x="8" y="1"/>
                      </a:lnTo>
                      <a:lnTo>
                        <a:pt x="9" y="2"/>
                      </a:lnTo>
                      <a:lnTo>
                        <a:pt x="9" y="5"/>
                      </a:lnTo>
                      <a:lnTo>
                        <a:pt x="11" y="9"/>
                      </a:lnTo>
                      <a:lnTo>
                        <a:pt x="14" y="15"/>
                      </a:lnTo>
                      <a:lnTo>
                        <a:pt x="17" y="18"/>
                      </a:lnTo>
                      <a:lnTo>
                        <a:pt x="20" y="20"/>
                      </a:lnTo>
                      <a:lnTo>
                        <a:pt x="23" y="22"/>
                      </a:lnTo>
                      <a:lnTo>
                        <a:pt x="24" y="23"/>
                      </a:lnTo>
                      <a:lnTo>
                        <a:pt x="25" y="24"/>
                      </a:lnTo>
                      <a:close/>
                    </a:path>
                  </a:pathLst>
                </a:custGeom>
                <a:noFill/>
                <a:ln w="9525">
                  <a:solidFill>
                    <a:srgbClr val="004250"/>
                  </a:solidFill>
                  <a:round/>
                </a:ln>
              </p:spPr>
              <p:txBody>
                <a:bodyPr/>
                <a:lstStyle/>
                <a:p>
                  <a:endParaRPr lang="zh-CN" altLang="en-US" sz="100">
                    <a:solidFill>
                      <a:schemeClr val="tx1"/>
                    </a:solidFill>
                  </a:endParaRPr>
                </a:p>
              </p:txBody>
            </p:sp>
            <p:sp>
              <p:nvSpPr>
                <p:cNvPr id="328" name="Freeform 297"/>
                <p:cNvSpPr>
                  <a:spLocks noChangeAspect="1"/>
                </p:cNvSpPr>
                <p:nvPr/>
              </p:nvSpPr>
              <p:spPr bwMode="auto">
                <a:xfrm>
                  <a:off x="5460" y="2631"/>
                  <a:ext cx="12"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18"/>
                    <a:gd name="T77" fmla="*/ 25 w 25"/>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18">
                      <a:moveTo>
                        <a:pt x="25" y="12"/>
                      </a:moveTo>
                      <a:lnTo>
                        <a:pt x="23" y="13"/>
                      </a:lnTo>
                      <a:lnTo>
                        <a:pt x="19" y="15"/>
                      </a:lnTo>
                      <a:lnTo>
                        <a:pt x="17" y="17"/>
                      </a:lnTo>
                      <a:lnTo>
                        <a:pt x="15" y="18"/>
                      </a:lnTo>
                      <a:lnTo>
                        <a:pt x="16" y="17"/>
                      </a:lnTo>
                      <a:lnTo>
                        <a:pt x="16" y="16"/>
                      </a:lnTo>
                      <a:lnTo>
                        <a:pt x="16" y="15"/>
                      </a:lnTo>
                      <a:lnTo>
                        <a:pt x="16" y="13"/>
                      </a:lnTo>
                      <a:lnTo>
                        <a:pt x="12" y="11"/>
                      </a:lnTo>
                      <a:lnTo>
                        <a:pt x="8" y="8"/>
                      </a:lnTo>
                      <a:lnTo>
                        <a:pt x="3" y="5"/>
                      </a:lnTo>
                      <a:lnTo>
                        <a:pt x="0" y="3"/>
                      </a:lnTo>
                      <a:lnTo>
                        <a:pt x="1" y="2"/>
                      </a:lnTo>
                      <a:lnTo>
                        <a:pt x="3" y="1"/>
                      </a:lnTo>
                      <a:lnTo>
                        <a:pt x="4" y="1"/>
                      </a:lnTo>
                      <a:lnTo>
                        <a:pt x="6" y="0"/>
                      </a:lnTo>
                      <a:lnTo>
                        <a:pt x="9" y="2"/>
                      </a:lnTo>
                      <a:lnTo>
                        <a:pt x="14" y="3"/>
                      </a:lnTo>
                      <a:lnTo>
                        <a:pt x="17" y="5"/>
                      </a:lnTo>
                      <a:lnTo>
                        <a:pt x="18" y="7"/>
                      </a:lnTo>
                      <a:lnTo>
                        <a:pt x="19" y="8"/>
                      </a:lnTo>
                      <a:lnTo>
                        <a:pt x="22" y="9"/>
                      </a:lnTo>
                      <a:lnTo>
                        <a:pt x="23" y="11"/>
                      </a:lnTo>
                      <a:lnTo>
                        <a:pt x="25" y="12"/>
                      </a:lnTo>
                      <a:close/>
                    </a:path>
                  </a:pathLst>
                </a:custGeom>
                <a:noFill/>
                <a:ln w="9525">
                  <a:solidFill>
                    <a:srgbClr val="004250"/>
                  </a:solidFill>
                  <a:round/>
                </a:ln>
              </p:spPr>
              <p:txBody>
                <a:bodyPr/>
                <a:lstStyle/>
                <a:p>
                  <a:endParaRPr lang="zh-CN" altLang="en-US" sz="100">
                    <a:solidFill>
                      <a:schemeClr val="tx1"/>
                    </a:solidFill>
                  </a:endParaRPr>
                </a:p>
              </p:txBody>
            </p:sp>
            <p:sp>
              <p:nvSpPr>
                <p:cNvPr id="329" name="Freeform 298"/>
                <p:cNvSpPr>
                  <a:spLocks noChangeAspect="1"/>
                </p:cNvSpPr>
                <p:nvPr/>
              </p:nvSpPr>
              <p:spPr bwMode="auto">
                <a:xfrm>
                  <a:off x="5442" y="2612"/>
                  <a:ext cx="8" cy="35"/>
                </a:xfrm>
                <a:custGeom>
                  <a:avLst/>
                  <a:gdLst>
                    <a:gd name="T0" fmla="*/ 0 w 19"/>
                    <a:gd name="T1" fmla="*/ 0 h 77"/>
                    <a:gd name="T2" fmla="*/ 0 w 19"/>
                    <a:gd name="T3" fmla="*/ 0 h 77"/>
                    <a:gd name="T4" fmla="*/ 0 w 19"/>
                    <a:gd name="T5" fmla="*/ 0 h 77"/>
                    <a:gd name="T6" fmla="*/ 0 w 19"/>
                    <a:gd name="T7" fmla="*/ 0 h 77"/>
                    <a:gd name="T8" fmla="*/ 0 w 19"/>
                    <a:gd name="T9" fmla="*/ 0 h 77"/>
                    <a:gd name="T10" fmla="*/ 0 w 19"/>
                    <a:gd name="T11" fmla="*/ 0 h 77"/>
                    <a:gd name="T12" fmla="*/ 0 w 19"/>
                    <a:gd name="T13" fmla="*/ 0 h 77"/>
                    <a:gd name="T14" fmla="*/ 0 w 19"/>
                    <a:gd name="T15" fmla="*/ 0 h 77"/>
                    <a:gd name="T16" fmla="*/ 0 w 19"/>
                    <a:gd name="T17" fmla="*/ 0 h 77"/>
                    <a:gd name="T18" fmla="*/ 0 w 19"/>
                    <a:gd name="T19" fmla="*/ 0 h 77"/>
                    <a:gd name="T20" fmla="*/ 0 w 19"/>
                    <a:gd name="T21" fmla="*/ 0 h 77"/>
                    <a:gd name="T22" fmla="*/ 0 w 19"/>
                    <a:gd name="T23" fmla="*/ 0 h 77"/>
                    <a:gd name="T24" fmla="*/ 0 w 19"/>
                    <a:gd name="T25" fmla="*/ 0 h 77"/>
                    <a:gd name="T26" fmla="*/ 0 w 19"/>
                    <a:gd name="T27" fmla="*/ 0 h 77"/>
                    <a:gd name="T28" fmla="*/ 0 w 19"/>
                    <a:gd name="T29" fmla="*/ 0 h 77"/>
                    <a:gd name="T30" fmla="*/ 0 w 19"/>
                    <a:gd name="T31" fmla="*/ 0 h 77"/>
                    <a:gd name="T32" fmla="*/ 0 w 19"/>
                    <a:gd name="T33" fmla="*/ 0 h 77"/>
                    <a:gd name="T34" fmla="*/ 0 w 19"/>
                    <a:gd name="T35" fmla="*/ 0 h 77"/>
                    <a:gd name="T36" fmla="*/ 0 w 19"/>
                    <a:gd name="T37" fmla="*/ 0 h 77"/>
                    <a:gd name="T38" fmla="*/ 0 w 19"/>
                    <a:gd name="T39" fmla="*/ 0 h 77"/>
                    <a:gd name="T40" fmla="*/ 0 w 19"/>
                    <a:gd name="T41" fmla="*/ 0 h 77"/>
                    <a:gd name="T42" fmla="*/ 0 w 19"/>
                    <a:gd name="T43" fmla="*/ 0 h 77"/>
                    <a:gd name="T44" fmla="*/ 0 w 19"/>
                    <a:gd name="T45" fmla="*/ 0 h 77"/>
                    <a:gd name="T46" fmla="*/ 0 w 19"/>
                    <a:gd name="T47" fmla="*/ 0 h 77"/>
                    <a:gd name="T48" fmla="*/ 0 w 19"/>
                    <a:gd name="T49" fmla="*/ 0 h 77"/>
                    <a:gd name="T50" fmla="*/ 0 w 19"/>
                    <a:gd name="T51" fmla="*/ 0 h 77"/>
                    <a:gd name="T52" fmla="*/ 0 w 19"/>
                    <a:gd name="T53" fmla="*/ 0 h 77"/>
                    <a:gd name="T54" fmla="*/ 0 w 19"/>
                    <a:gd name="T55" fmla="*/ 0 h 77"/>
                    <a:gd name="T56" fmla="*/ 0 w 19"/>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
                    <a:gd name="T88" fmla="*/ 0 h 77"/>
                    <a:gd name="T89" fmla="*/ 19 w 19"/>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 h="77">
                      <a:moveTo>
                        <a:pt x="11" y="77"/>
                      </a:moveTo>
                      <a:lnTo>
                        <a:pt x="10" y="73"/>
                      </a:lnTo>
                      <a:lnTo>
                        <a:pt x="10" y="68"/>
                      </a:lnTo>
                      <a:lnTo>
                        <a:pt x="8" y="63"/>
                      </a:lnTo>
                      <a:lnTo>
                        <a:pt x="8" y="59"/>
                      </a:lnTo>
                      <a:lnTo>
                        <a:pt x="10" y="53"/>
                      </a:lnTo>
                      <a:lnTo>
                        <a:pt x="12" y="44"/>
                      </a:lnTo>
                      <a:lnTo>
                        <a:pt x="13" y="35"/>
                      </a:lnTo>
                      <a:lnTo>
                        <a:pt x="14" y="30"/>
                      </a:lnTo>
                      <a:lnTo>
                        <a:pt x="15" y="29"/>
                      </a:lnTo>
                      <a:lnTo>
                        <a:pt x="16" y="28"/>
                      </a:lnTo>
                      <a:lnTo>
                        <a:pt x="18" y="27"/>
                      </a:lnTo>
                      <a:lnTo>
                        <a:pt x="19" y="27"/>
                      </a:lnTo>
                      <a:lnTo>
                        <a:pt x="16" y="20"/>
                      </a:lnTo>
                      <a:lnTo>
                        <a:pt x="13" y="12"/>
                      </a:lnTo>
                      <a:lnTo>
                        <a:pt x="11" y="5"/>
                      </a:lnTo>
                      <a:lnTo>
                        <a:pt x="10" y="0"/>
                      </a:lnTo>
                      <a:lnTo>
                        <a:pt x="10" y="4"/>
                      </a:lnTo>
                      <a:lnTo>
                        <a:pt x="10" y="8"/>
                      </a:lnTo>
                      <a:lnTo>
                        <a:pt x="10" y="13"/>
                      </a:lnTo>
                      <a:lnTo>
                        <a:pt x="10" y="16"/>
                      </a:lnTo>
                      <a:lnTo>
                        <a:pt x="10" y="22"/>
                      </a:lnTo>
                      <a:lnTo>
                        <a:pt x="7" y="30"/>
                      </a:lnTo>
                      <a:lnTo>
                        <a:pt x="5" y="39"/>
                      </a:lnTo>
                      <a:lnTo>
                        <a:pt x="3" y="45"/>
                      </a:lnTo>
                      <a:lnTo>
                        <a:pt x="2" y="51"/>
                      </a:lnTo>
                      <a:lnTo>
                        <a:pt x="0" y="58"/>
                      </a:lnTo>
                      <a:lnTo>
                        <a:pt x="4" y="68"/>
                      </a:lnTo>
                      <a:lnTo>
                        <a:pt x="11" y="77"/>
                      </a:lnTo>
                      <a:close/>
                    </a:path>
                  </a:pathLst>
                </a:custGeom>
                <a:noFill/>
                <a:ln w="9525">
                  <a:solidFill>
                    <a:srgbClr val="004250"/>
                  </a:solidFill>
                  <a:round/>
                </a:ln>
              </p:spPr>
              <p:txBody>
                <a:bodyPr/>
                <a:lstStyle/>
                <a:p>
                  <a:endParaRPr lang="zh-CN" altLang="en-US" sz="100">
                    <a:solidFill>
                      <a:schemeClr val="tx1"/>
                    </a:solidFill>
                  </a:endParaRPr>
                </a:p>
              </p:txBody>
            </p:sp>
            <p:sp>
              <p:nvSpPr>
                <p:cNvPr id="330" name="Freeform 299"/>
                <p:cNvSpPr>
                  <a:spLocks noChangeAspect="1"/>
                </p:cNvSpPr>
                <p:nvPr/>
              </p:nvSpPr>
              <p:spPr bwMode="auto">
                <a:xfrm>
                  <a:off x="5401" y="2067"/>
                  <a:ext cx="58" cy="62"/>
                </a:xfrm>
                <a:custGeom>
                  <a:avLst/>
                  <a:gdLst>
                    <a:gd name="T0" fmla="*/ 0 w 130"/>
                    <a:gd name="T1" fmla="*/ 0 h 137"/>
                    <a:gd name="T2" fmla="*/ 0 w 130"/>
                    <a:gd name="T3" fmla="*/ 0 h 137"/>
                    <a:gd name="T4" fmla="*/ 0 w 130"/>
                    <a:gd name="T5" fmla="*/ 0 h 137"/>
                    <a:gd name="T6" fmla="*/ 0 w 130"/>
                    <a:gd name="T7" fmla="*/ 0 h 137"/>
                    <a:gd name="T8" fmla="*/ 0 w 130"/>
                    <a:gd name="T9" fmla="*/ 0 h 137"/>
                    <a:gd name="T10" fmla="*/ 0 w 130"/>
                    <a:gd name="T11" fmla="*/ 0 h 137"/>
                    <a:gd name="T12" fmla="*/ 0 w 130"/>
                    <a:gd name="T13" fmla="*/ 0 h 137"/>
                    <a:gd name="T14" fmla="*/ 0 w 130"/>
                    <a:gd name="T15" fmla="*/ 0 h 137"/>
                    <a:gd name="T16" fmla="*/ 0 w 130"/>
                    <a:gd name="T17" fmla="*/ 0 h 137"/>
                    <a:gd name="T18" fmla="*/ 0 w 130"/>
                    <a:gd name="T19" fmla="*/ 0 h 137"/>
                    <a:gd name="T20" fmla="*/ 0 w 130"/>
                    <a:gd name="T21" fmla="*/ 0 h 137"/>
                    <a:gd name="T22" fmla="*/ 0 w 130"/>
                    <a:gd name="T23" fmla="*/ 0 h 137"/>
                    <a:gd name="T24" fmla="*/ 0 w 130"/>
                    <a:gd name="T25" fmla="*/ 0 h 137"/>
                    <a:gd name="T26" fmla="*/ 0 w 130"/>
                    <a:gd name="T27" fmla="*/ 0 h 137"/>
                    <a:gd name="T28" fmla="*/ 0 w 130"/>
                    <a:gd name="T29" fmla="*/ 0 h 137"/>
                    <a:gd name="T30" fmla="*/ 0 w 130"/>
                    <a:gd name="T31" fmla="*/ 0 h 137"/>
                    <a:gd name="T32" fmla="*/ 0 w 130"/>
                    <a:gd name="T33" fmla="*/ 0 h 137"/>
                    <a:gd name="T34" fmla="*/ 0 w 130"/>
                    <a:gd name="T35" fmla="*/ 0 h 137"/>
                    <a:gd name="T36" fmla="*/ 0 w 130"/>
                    <a:gd name="T37" fmla="*/ 0 h 137"/>
                    <a:gd name="T38" fmla="*/ 0 w 130"/>
                    <a:gd name="T39" fmla="*/ 0 h 137"/>
                    <a:gd name="T40" fmla="*/ 0 w 130"/>
                    <a:gd name="T41" fmla="*/ 0 h 137"/>
                    <a:gd name="T42" fmla="*/ 0 w 130"/>
                    <a:gd name="T43" fmla="*/ 0 h 137"/>
                    <a:gd name="T44" fmla="*/ 0 w 130"/>
                    <a:gd name="T45" fmla="*/ 0 h 137"/>
                    <a:gd name="T46" fmla="*/ 0 w 130"/>
                    <a:gd name="T47" fmla="*/ 0 h 137"/>
                    <a:gd name="T48" fmla="*/ 0 w 130"/>
                    <a:gd name="T49" fmla="*/ 0 h 137"/>
                    <a:gd name="T50" fmla="*/ 0 w 130"/>
                    <a:gd name="T51" fmla="*/ 0 h 137"/>
                    <a:gd name="T52" fmla="*/ 0 w 130"/>
                    <a:gd name="T53" fmla="*/ 0 h 137"/>
                    <a:gd name="T54" fmla="*/ 0 w 130"/>
                    <a:gd name="T55" fmla="*/ 0 h 137"/>
                    <a:gd name="T56" fmla="*/ 0 w 130"/>
                    <a:gd name="T57" fmla="*/ 0 h 137"/>
                    <a:gd name="T58" fmla="*/ 0 w 130"/>
                    <a:gd name="T59" fmla="*/ 0 h 137"/>
                    <a:gd name="T60" fmla="*/ 0 w 130"/>
                    <a:gd name="T61" fmla="*/ 0 h 137"/>
                    <a:gd name="T62" fmla="*/ 0 w 130"/>
                    <a:gd name="T63" fmla="*/ 0 h 137"/>
                    <a:gd name="T64" fmla="*/ 0 w 130"/>
                    <a:gd name="T65" fmla="*/ 0 h 137"/>
                    <a:gd name="T66" fmla="*/ 0 w 130"/>
                    <a:gd name="T67" fmla="*/ 0 h 137"/>
                    <a:gd name="T68" fmla="*/ 0 w 130"/>
                    <a:gd name="T69" fmla="*/ 0 h 137"/>
                    <a:gd name="T70" fmla="*/ 0 w 130"/>
                    <a:gd name="T71" fmla="*/ 0 h 137"/>
                    <a:gd name="T72" fmla="*/ 0 w 130"/>
                    <a:gd name="T73" fmla="*/ 0 h 137"/>
                    <a:gd name="T74" fmla="*/ 0 w 130"/>
                    <a:gd name="T75" fmla="*/ 0 h 137"/>
                    <a:gd name="T76" fmla="*/ 0 w 130"/>
                    <a:gd name="T77" fmla="*/ 0 h 137"/>
                    <a:gd name="T78" fmla="*/ 0 w 130"/>
                    <a:gd name="T79" fmla="*/ 0 h 137"/>
                    <a:gd name="T80" fmla="*/ 0 w 130"/>
                    <a:gd name="T81" fmla="*/ 0 h 137"/>
                    <a:gd name="T82" fmla="*/ 0 w 130"/>
                    <a:gd name="T83" fmla="*/ 0 h 137"/>
                    <a:gd name="T84" fmla="*/ 0 w 130"/>
                    <a:gd name="T85" fmla="*/ 0 h 137"/>
                    <a:gd name="T86" fmla="*/ 0 w 130"/>
                    <a:gd name="T87" fmla="*/ 0 h 137"/>
                    <a:gd name="T88" fmla="*/ 0 w 130"/>
                    <a:gd name="T89" fmla="*/ 0 h 137"/>
                    <a:gd name="T90" fmla="*/ 0 w 130"/>
                    <a:gd name="T91" fmla="*/ 0 h 137"/>
                    <a:gd name="T92" fmla="*/ 0 w 130"/>
                    <a:gd name="T93" fmla="*/ 0 h 137"/>
                    <a:gd name="T94" fmla="*/ 0 w 130"/>
                    <a:gd name="T95" fmla="*/ 0 h 137"/>
                    <a:gd name="T96" fmla="*/ 0 w 130"/>
                    <a:gd name="T97" fmla="*/ 0 h 137"/>
                    <a:gd name="T98" fmla="*/ 0 w 130"/>
                    <a:gd name="T99" fmla="*/ 0 h 137"/>
                    <a:gd name="T100" fmla="*/ 0 w 130"/>
                    <a:gd name="T101" fmla="*/ 0 h 137"/>
                    <a:gd name="T102" fmla="*/ 0 w 130"/>
                    <a:gd name="T103" fmla="*/ 0 h 137"/>
                    <a:gd name="T104" fmla="*/ 0 w 130"/>
                    <a:gd name="T105" fmla="*/ 0 h 137"/>
                    <a:gd name="T106" fmla="*/ 0 w 130"/>
                    <a:gd name="T107" fmla="*/ 0 h 137"/>
                    <a:gd name="T108" fmla="*/ 0 w 130"/>
                    <a:gd name="T109" fmla="*/ 0 h 137"/>
                    <a:gd name="T110" fmla="*/ 0 w 130"/>
                    <a:gd name="T111" fmla="*/ 0 h 137"/>
                    <a:gd name="T112" fmla="*/ 0 w 130"/>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
                    <a:gd name="T172" fmla="*/ 0 h 137"/>
                    <a:gd name="T173" fmla="*/ 130 w 130"/>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 h="137">
                      <a:moveTo>
                        <a:pt x="112" y="137"/>
                      </a:moveTo>
                      <a:lnTo>
                        <a:pt x="113" y="135"/>
                      </a:lnTo>
                      <a:lnTo>
                        <a:pt x="115" y="134"/>
                      </a:lnTo>
                      <a:lnTo>
                        <a:pt x="117" y="132"/>
                      </a:lnTo>
                      <a:lnTo>
                        <a:pt x="117" y="129"/>
                      </a:lnTo>
                      <a:lnTo>
                        <a:pt x="119" y="128"/>
                      </a:lnTo>
                      <a:lnTo>
                        <a:pt x="121" y="127"/>
                      </a:lnTo>
                      <a:lnTo>
                        <a:pt x="122" y="125"/>
                      </a:lnTo>
                      <a:lnTo>
                        <a:pt x="122" y="122"/>
                      </a:lnTo>
                      <a:lnTo>
                        <a:pt x="121" y="119"/>
                      </a:lnTo>
                      <a:lnTo>
                        <a:pt x="121" y="115"/>
                      </a:lnTo>
                      <a:lnTo>
                        <a:pt x="121" y="113"/>
                      </a:lnTo>
                      <a:lnTo>
                        <a:pt x="121" y="111"/>
                      </a:lnTo>
                      <a:lnTo>
                        <a:pt x="125" y="106"/>
                      </a:lnTo>
                      <a:lnTo>
                        <a:pt x="128" y="102"/>
                      </a:lnTo>
                      <a:lnTo>
                        <a:pt x="129" y="96"/>
                      </a:lnTo>
                      <a:lnTo>
                        <a:pt x="130" y="92"/>
                      </a:lnTo>
                      <a:lnTo>
                        <a:pt x="130" y="88"/>
                      </a:lnTo>
                      <a:lnTo>
                        <a:pt x="130" y="81"/>
                      </a:lnTo>
                      <a:lnTo>
                        <a:pt x="130" y="74"/>
                      </a:lnTo>
                      <a:lnTo>
                        <a:pt x="130" y="71"/>
                      </a:lnTo>
                      <a:lnTo>
                        <a:pt x="129" y="69"/>
                      </a:lnTo>
                      <a:lnTo>
                        <a:pt x="129" y="68"/>
                      </a:lnTo>
                      <a:lnTo>
                        <a:pt x="128" y="67"/>
                      </a:lnTo>
                      <a:lnTo>
                        <a:pt x="127" y="66"/>
                      </a:lnTo>
                      <a:lnTo>
                        <a:pt x="126" y="61"/>
                      </a:lnTo>
                      <a:lnTo>
                        <a:pt x="126" y="58"/>
                      </a:lnTo>
                      <a:lnTo>
                        <a:pt x="126" y="57"/>
                      </a:lnTo>
                      <a:lnTo>
                        <a:pt x="125" y="54"/>
                      </a:lnTo>
                      <a:lnTo>
                        <a:pt x="123" y="51"/>
                      </a:lnTo>
                      <a:lnTo>
                        <a:pt x="120" y="46"/>
                      </a:lnTo>
                      <a:lnTo>
                        <a:pt x="117" y="41"/>
                      </a:lnTo>
                      <a:lnTo>
                        <a:pt x="113" y="37"/>
                      </a:lnTo>
                      <a:lnTo>
                        <a:pt x="115" y="37"/>
                      </a:lnTo>
                      <a:lnTo>
                        <a:pt x="117" y="37"/>
                      </a:lnTo>
                      <a:lnTo>
                        <a:pt x="119" y="37"/>
                      </a:lnTo>
                      <a:lnTo>
                        <a:pt x="120" y="38"/>
                      </a:lnTo>
                      <a:lnTo>
                        <a:pt x="117" y="33"/>
                      </a:lnTo>
                      <a:lnTo>
                        <a:pt x="114" y="28"/>
                      </a:lnTo>
                      <a:lnTo>
                        <a:pt x="111" y="24"/>
                      </a:lnTo>
                      <a:lnTo>
                        <a:pt x="108" y="22"/>
                      </a:lnTo>
                      <a:lnTo>
                        <a:pt x="104" y="19"/>
                      </a:lnTo>
                      <a:lnTo>
                        <a:pt x="97" y="14"/>
                      </a:lnTo>
                      <a:lnTo>
                        <a:pt x="89" y="10"/>
                      </a:lnTo>
                      <a:lnTo>
                        <a:pt x="82" y="6"/>
                      </a:lnTo>
                      <a:lnTo>
                        <a:pt x="79" y="5"/>
                      </a:lnTo>
                      <a:lnTo>
                        <a:pt x="74" y="4"/>
                      </a:lnTo>
                      <a:lnTo>
                        <a:pt x="68" y="3"/>
                      </a:lnTo>
                      <a:lnTo>
                        <a:pt x="64" y="1"/>
                      </a:lnTo>
                      <a:lnTo>
                        <a:pt x="57" y="0"/>
                      </a:lnTo>
                      <a:lnTo>
                        <a:pt x="51" y="0"/>
                      </a:lnTo>
                      <a:lnTo>
                        <a:pt x="44" y="0"/>
                      </a:lnTo>
                      <a:lnTo>
                        <a:pt x="37" y="1"/>
                      </a:lnTo>
                      <a:lnTo>
                        <a:pt x="30" y="3"/>
                      </a:lnTo>
                      <a:lnTo>
                        <a:pt x="24" y="4"/>
                      </a:lnTo>
                      <a:lnTo>
                        <a:pt x="19" y="6"/>
                      </a:lnTo>
                      <a:lnTo>
                        <a:pt x="14" y="7"/>
                      </a:lnTo>
                      <a:lnTo>
                        <a:pt x="10" y="10"/>
                      </a:lnTo>
                      <a:lnTo>
                        <a:pt x="6" y="12"/>
                      </a:lnTo>
                      <a:lnTo>
                        <a:pt x="3" y="15"/>
                      </a:lnTo>
                      <a:lnTo>
                        <a:pt x="0" y="18"/>
                      </a:lnTo>
                      <a:lnTo>
                        <a:pt x="4" y="16"/>
                      </a:lnTo>
                      <a:lnTo>
                        <a:pt x="7" y="14"/>
                      </a:lnTo>
                      <a:lnTo>
                        <a:pt x="11" y="13"/>
                      </a:lnTo>
                      <a:lnTo>
                        <a:pt x="13" y="12"/>
                      </a:lnTo>
                      <a:lnTo>
                        <a:pt x="12" y="14"/>
                      </a:lnTo>
                      <a:lnTo>
                        <a:pt x="11" y="15"/>
                      </a:lnTo>
                      <a:lnTo>
                        <a:pt x="8" y="18"/>
                      </a:lnTo>
                      <a:lnTo>
                        <a:pt x="7" y="19"/>
                      </a:lnTo>
                      <a:lnTo>
                        <a:pt x="10" y="19"/>
                      </a:lnTo>
                      <a:lnTo>
                        <a:pt x="12" y="18"/>
                      </a:lnTo>
                      <a:lnTo>
                        <a:pt x="14" y="18"/>
                      </a:lnTo>
                      <a:lnTo>
                        <a:pt x="16" y="16"/>
                      </a:lnTo>
                      <a:lnTo>
                        <a:pt x="20" y="15"/>
                      </a:lnTo>
                      <a:lnTo>
                        <a:pt x="23" y="14"/>
                      </a:lnTo>
                      <a:lnTo>
                        <a:pt x="27" y="14"/>
                      </a:lnTo>
                      <a:lnTo>
                        <a:pt x="28" y="13"/>
                      </a:lnTo>
                      <a:lnTo>
                        <a:pt x="30" y="14"/>
                      </a:lnTo>
                      <a:lnTo>
                        <a:pt x="34" y="15"/>
                      </a:lnTo>
                      <a:lnTo>
                        <a:pt x="36" y="15"/>
                      </a:lnTo>
                      <a:lnTo>
                        <a:pt x="39" y="15"/>
                      </a:lnTo>
                      <a:lnTo>
                        <a:pt x="39" y="18"/>
                      </a:lnTo>
                      <a:lnTo>
                        <a:pt x="41" y="20"/>
                      </a:lnTo>
                      <a:lnTo>
                        <a:pt x="42" y="21"/>
                      </a:lnTo>
                      <a:lnTo>
                        <a:pt x="44" y="22"/>
                      </a:lnTo>
                      <a:lnTo>
                        <a:pt x="49" y="22"/>
                      </a:lnTo>
                      <a:lnTo>
                        <a:pt x="54" y="21"/>
                      </a:lnTo>
                      <a:lnTo>
                        <a:pt x="60" y="21"/>
                      </a:lnTo>
                      <a:lnTo>
                        <a:pt x="62" y="22"/>
                      </a:lnTo>
                      <a:lnTo>
                        <a:pt x="61" y="26"/>
                      </a:lnTo>
                      <a:lnTo>
                        <a:pt x="59" y="28"/>
                      </a:lnTo>
                      <a:lnTo>
                        <a:pt x="57" y="30"/>
                      </a:lnTo>
                      <a:lnTo>
                        <a:pt x="56" y="33"/>
                      </a:lnTo>
                      <a:lnTo>
                        <a:pt x="58" y="34"/>
                      </a:lnTo>
                      <a:lnTo>
                        <a:pt x="61" y="36"/>
                      </a:lnTo>
                      <a:lnTo>
                        <a:pt x="64" y="39"/>
                      </a:lnTo>
                      <a:lnTo>
                        <a:pt x="64" y="41"/>
                      </a:lnTo>
                      <a:lnTo>
                        <a:pt x="62" y="42"/>
                      </a:lnTo>
                      <a:lnTo>
                        <a:pt x="60" y="43"/>
                      </a:lnTo>
                      <a:lnTo>
                        <a:pt x="59" y="43"/>
                      </a:lnTo>
                      <a:lnTo>
                        <a:pt x="57" y="42"/>
                      </a:lnTo>
                      <a:lnTo>
                        <a:pt x="58" y="44"/>
                      </a:lnTo>
                      <a:lnTo>
                        <a:pt x="60" y="46"/>
                      </a:lnTo>
                      <a:lnTo>
                        <a:pt x="61" y="50"/>
                      </a:lnTo>
                      <a:lnTo>
                        <a:pt x="64" y="51"/>
                      </a:lnTo>
                      <a:lnTo>
                        <a:pt x="59" y="50"/>
                      </a:lnTo>
                      <a:lnTo>
                        <a:pt x="54" y="47"/>
                      </a:lnTo>
                      <a:lnTo>
                        <a:pt x="50" y="45"/>
                      </a:lnTo>
                      <a:lnTo>
                        <a:pt x="46" y="43"/>
                      </a:lnTo>
                      <a:lnTo>
                        <a:pt x="46" y="45"/>
                      </a:lnTo>
                      <a:lnTo>
                        <a:pt x="47" y="47"/>
                      </a:lnTo>
                      <a:lnTo>
                        <a:pt x="47" y="51"/>
                      </a:lnTo>
                      <a:lnTo>
                        <a:pt x="49" y="52"/>
                      </a:lnTo>
                      <a:lnTo>
                        <a:pt x="47" y="51"/>
                      </a:lnTo>
                      <a:lnTo>
                        <a:pt x="46" y="51"/>
                      </a:lnTo>
                      <a:lnTo>
                        <a:pt x="45" y="51"/>
                      </a:lnTo>
                      <a:lnTo>
                        <a:pt x="44" y="50"/>
                      </a:lnTo>
                      <a:lnTo>
                        <a:pt x="45" y="54"/>
                      </a:lnTo>
                      <a:lnTo>
                        <a:pt x="49" y="59"/>
                      </a:lnTo>
                      <a:lnTo>
                        <a:pt x="51" y="64"/>
                      </a:lnTo>
                      <a:lnTo>
                        <a:pt x="53" y="66"/>
                      </a:lnTo>
                      <a:lnTo>
                        <a:pt x="51" y="66"/>
                      </a:lnTo>
                      <a:lnTo>
                        <a:pt x="49" y="65"/>
                      </a:lnTo>
                      <a:lnTo>
                        <a:pt x="46" y="62"/>
                      </a:lnTo>
                      <a:lnTo>
                        <a:pt x="45" y="61"/>
                      </a:lnTo>
                      <a:lnTo>
                        <a:pt x="46" y="65"/>
                      </a:lnTo>
                      <a:lnTo>
                        <a:pt x="47" y="69"/>
                      </a:lnTo>
                      <a:lnTo>
                        <a:pt x="50" y="73"/>
                      </a:lnTo>
                      <a:lnTo>
                        <a:pt x="53" y="76"/>
                      </a:lnTo>
                      <a:lnTo>
                        <a:pt x="53" y="77"/>
                      </a:lnTo>
                      <a:lnTo>
                        <a:pt x="54" y="79"/>
                      </a:lnTo>
                      <a:lnTo>
                        <a:pt x="54" y="80"/>
                      </a:lnTo>
                      <a:lnTo>
                        <a:pt x="56" y="81"/>
                      </a:lnTo>
                      <a:lnTo>
                        <a:pt x="57" y="84"/>
                      </a:lnTo>
                      <a:lnTo>
                        <a:pt x="60" y="88"/>
                      </a:lnTo>
                      <a:lnTo>
                        <a:pt x="64" y="90"/>
                      </a:lnTo>
                      <a:lnTo>
                        <a:pt x="69" y="91"/>
                      </a:lnTo>
                      <a:lnTo>
                        <a:pt x="68" y="90"/>
                      </a:lnTo>
                      <a:lnTo>
                        <a:pt x="67" y="89"/>
                      </a:lnTo>
                      <a:lnTo>
                        <a:pt x="66" y="87"/>
                      </a:lnTo>
                      <a:lnTo>
                        <a:pt x="65" y="85"/>
                      </a:lnTo>
                      <a:lnTo>
                        <a:pt x="69" y="81"/>
                      </a:lnTo>
                      <a:lnTo>
                        <a:pt x="75" y="77"/>
                      </a:lnTo>
                      <a:lnTo>
                        <a:pt x="80" y="76"/>
                      </a:lnTo>
                      <a:lnTo>
                        <a:pt x="84" y="79"/>
                      </a:lnTo>
                      <a:lnTo>
                        <a:pt x="88" y="82"/>
                      </a:lnTo>
                      <a:lnTo>
                        <a:pt x="90" y="87"/>
                      </a:lnTo>
                      <a:lnTo>
                        <a:pt x="91" y="90"/>
                      </a:lnTo>
                      <a:lnTo>
                        <a:pt x="90" y="96"/>
                      </a:lnTo>
                      <a:lnTo>
                        <a:pt x="90" y="97"/>
                      </a:lnTo>
                      <a:lnTo>
                        <a:pt x="89" y="99"/>
                      </a:lnTo>
                      <a:lnTo>
                        <a:pt x="88" y="100"/>
                      </a:lnTo>
                      <a:lnTo>
                        <a:pt x="87" y="102"/>
                      </a:lnTo>
                      <a:lnTo>
                        <a:pt x="87" y="104"/>
                      </a:lnTo>
                      <a:lnTo>
                        <a:pt x="87" y="106"/>
                      </a:lnTo>
                      <a:lnTo>
                        <a:pt x="87" y="108"/>
                      </a:lnTo>
                      <a:lnTo>
                        <a:pt x="87" y="111"/>
                      </a:lnTo>
                      <a:lnTo>
                        <a:pt x="87" y="114"/>
                      </a:lnTo>
                      <a:lnTo>
                        <a:pt x="87" y="119"/>
                      </a:lnTo>
                      <a:lnTo>
                        <a:pt x="87" y="125"/>
                      </a:lnTo>
                      <a:lnTo>
                        <a:pt x="88" y="128"/>
                      </a:lnTo>
                      <a:lnTo>
                        <a:pt x="90" y="129"/>
                      </a:lnTo>
                      <a:lnTo>
                        <a:pt x="92" y="132"/>
                      </a:lnTo>
                      <a:lnTo>
                        <a:pt x="95" y="133"/>
                      </a:lnTo>
                      <a:lnTo>
                        <a:pt x="97" y="133"/>
                      </a:lnTo>
                      <a:lnTo>
                        <a:pt x="99" y="133"/>
                      </a:lnTo>
                      <a:lnTo>
                        <a:pt x="100" y="133"/>
                      </a:lnTo>
                      <a:lnTo>
                        <a:pt x="103" y="133"/>
                      </a:lnTo>
                      <a:lnTo>
                        <a:pt x="104" y="133"/>
                      </a:lnTo>
                      <a:lnTo>
                        <a:pt x="106" y="134"/>
                      </a:lnTo>
                      <a:lnTo>
                        <a:pt x="107" y="135"/>
                      </a:lnTo>
                      <a:lnTo>
                        <a:pt x="110" y="136"/>
                      </a:lnTo>
                      <a:lnTo>
                        <a:pt x="112" y="137"/>
                      </a:lnTo>
                      <a:close/>
                    </a:path>
                  </a:pathLst>
                </a:custGeom>
                <a:noFill/>
                <a:ln w="9525">
                  <a:solidFill>
                    <a:srgbClr val="004250"/>
                  </a:solidFill>
                  <a:round/>
                </a:ln>
              </p:spPr>
              <p:txBody>
                <a:bodyPr/>
                <a:lstStyle/>
                <a:p>
                  <a:endParaRPr lang="zh-CN" altLang="en-US" sz="100">
                    <a:solidFill>
                      <a:schemeClr val="tx1"/>
                    </a:solidFill>
                  </a:endParaRPr>
                </a:p>
              </p:txBody>
            </p:sp>
            <p:sp>
              <p:nvSpPr>
                <p:cNvPr id="331" name="Freeform 300"/>
                <p:cNvSpPr>
                  <a:spLocks noChangeAspect="1"/>
                </p:cNvSpPr>
                <p:nvPr/>
              </p:nvSpPr>
              <p:spPr bwMode="auto">
                <a:xfrm>
                  <a:off x="5382" y="2072"/>
                  <a:ext cx="70" cy="93"/>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w 156"/>
                    <a:gd name="T65" fmla="*/ 0 h 206"/>
                    <a:gd name="T66" fmla="*/ 0 w 156"/>
                    <a:gd name="T67" fmla="*/ 0 h 206"/>
                    <a:gd name="T68" fmla="*/ 0 w 156"/>
                    <a:gd name="T69" fmla="*/ 0 h 206"/>
                    <a:gd name="T70" fmla="*/ 0 w 156"/>
                    <a:gd name="T71" fmla="*/ 0 h 206"/>
                    <a:gd name="T72" fmla="*/ 0 w 156"/>
                    <a:gd name="T73" fmla="*/ 0 h 206"/>
                    <a:gd name="T74" fmla="*/ 0 w 156"/>
                    <a:gd name="T75" fmla="*/ 0 h 206"/>
                    <a:gd name="T76" fmla="*/ 0 w 156"/>
                    <a:gd name="T77" fmla="*/ 0 h 206"/>
                    <a:gd name="T78" fmla="*/ 0 w 156"/>
                    <a:gd name="T79" fmla="*/ 0 h 206"/>
                    <a:gd name="T80" fmla="*/ 0 w 156"/>
                    <a:gd name="T81" fmla="*/ 0 h 206"/>
                    <a:gd name="T82" fmla="*/ 0 w 156"/>
                    <a:gd name="T83" fmla="*/ 0 h 206"/>
                    <a:gd name="T84" fmla="*/ 0 w 156"/>
                    <a:gd name="T85" fmla="*/ 0 h 206"/>
                    <a:gd name="T86" fmla="*/ 0 w 156"/>
                    <a:gd name="T87" fmla="*/ 0 h 206"/>
                    <a:gd name="T88" fmla="*/ 0 w 156"/>
                    <a:gd name="T89" fmla="*/ 0 h 206"/>
                    <a:gd name="T90" fmla="*/ 0 w 156"/>
                    <a:gd name="T91" fmla="*/ 0 h 206"/>
                    <a:gd name="T92" fmla="*/ 0 w 156"/>
                    <a:gd name="T93" fmla="*/ 0 h 206"/>
                    <a:gd name="T94" fmla="*/ 0 w 156"/>
                    <a:gd name="T95" fmla="*/ 0 h 206"/>
                    <a:gd name="T96" fmla="*/ 0 w 156"/>
                    <a:gd name="T97" fmla="*/ 0 h 206"/>
                    <a:gd name="T98" fmla="*/ 0 w 156"/>
                    <a:gd name="T99" fmla="*/ 0 h 206"/>
                    <a:gd name="T100" fmla="*/ 0 w 156"/>
                    <a:gd name="T101" fmla="*/ 0 h 206"/>
                    <a:gd name="T102" fmla="*/ 0 w 156"/>
                    <a:gd name="T103" fmla="*/ 0 h 2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6"/>
                    <a:gd name="T157" fmla="*/ 0 h 206"/>
                    <a:gd name="T158" fmla="*/ 156 w 156"/>
                    <a:gd name="T159" fmla="*/ 206 h 2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6" h="206">
                      <a:moveTo>
                        <a:pt x="41" y="6"/>
                      </a:moveTo>
                      <a:lnTo>
                        <a:pt x="45" y="4"/>
                      </a:lnTo>
                      <a:lnTo>
                        <a:pt x="48" y="2"/>
                      </a:lnTo>
                      <a:lnTo>
                        <a:pt x="52" y="1"/>
                      </a:lnTo>
                      <a:lnTo>
                        <a:pt x="54" y="0"/>
                      </a:lnTo>
                      <a:lnTo>
                        <a:pt x="53" y="2"/>
                      </a:lnTo>
                      <a:lnTo>
                        <a:pt x="52" y="3"/>
                      </a:lnTo>
                      <a:lnTo>
                        <a:pt x="49" y="6"/>
                      </a:lnTo>
                      <a:lnTo>
                        <a:pt x="48" y="7"/>
                      </a:lnTo>
                      <a:lnTo>
                        <a:pt x="54" y="6"/>
                      </a:lnTo>
                      <a:lnTo>
                        <a:pt x="60" y="3"/>
                      </a:lnTo>
                      <a:lnTo>
                        <a:pt x="65" y="2"/>
                      </a:lnTo>
                      <a:lnTo>
                        <a:pt x="69" y="1"/>
                      </a:lnTo>
                      <a:lnTo>
                        <a:pt x="71" y="2"/>
                      </a:lnTo>
                      <a:lnTo>
                        <a:pt x="75" y="3"/>
                      </a:lnTo>
                      <a:lnTo>
                        <a:pt x="77" y="3"/>
                      </a:lnTo>
                      <a:lnTo>
                        <a:pt x="80" y="3"/>
                      </a:lnTo>
                      <a:lnTo>
                        <a:pt x="80" y="6"/>
                      </a:lnTo>
                      <a:lnTo>
                        <a:pt x="82" y="8"/>
                      </a:lnTo>
                      <a:lnTo>
                        <a:pt x="83" y="9"/>
                      </a:lnTo>
                      <a:lnTo>
                        <a:pt x="85" y="10"/>
                      </a:lnTo>
                      <a:lnTo>
                        <a:pt x="90" y="10"/>
                      </a:lnTo>
                      <a:lnTo>
                        <a:pt x="95" y="9"/>
                      </a:lnTo>
                      <a:lnTo>
                        <a:pt x="101" y="9"/>
                      </a:lnTo>
                      <a:lnTo>
                        <a:pt x="103" y="10"/>
                      </a:lnTo>
                      <a:lnTo>
                        <a:pt x="102" y="14"/>
                      </a:lnTo>
                      <a:lnTo>
                        <a:pt x="100" y="16"/>
                      </a:lnTo>
                      <a:lnTo>
                        <a:pt x="98" y="18"/>
                      </a:lnTo>
                      <a:lnTo>
                        <a:pt x="97" y="21"/>
                      </a:lnTo>
                      <a:lnTo>
                        <a:pt x="99" y="22"/>
                      </a:lnTo>
                      <a:lnTo>
                        <a:pt x="102" y="24"/>
                      </a:lnTo>
                      <a:lnTo>
                        <a:pt x="105" y="27"/>
                      </a:lnTo>
                      <a:lnTo>
                        <a:pt x="105" y="29"/>
                      </a:lnTo>
                      <a:lnTo>
                        <a:pt x="103" y="30"/>
                      </a:lnTo>
                      <a:lnTo>
                        <a:pt x="101" y="31"/>
                      </a:lnTo>
                      <a:lnTo>
                        <a:pt x="100" y="31"/>
                      </a:lnTo>
                      <a:lnTo>
                        <a:pt x="98" y="30"/>
                      </a:lnTo>
                      <a:lnTo>
                        <a:pt x="99" y="32"/>
                      </a:lnTo>
                      <a:lnTo>
                        <a:pt x="101" y="34"/>
                      </a:lnTo>
                      <a:lnTo>
                        <a:pt x="102" y="38"/>
                      </a:lnTo>
                      <a:lnTo>
                        <a:pt x="105" y="39"/>
                      </a:lnTo>
                      <a:lnTo>
                        <a:pt x="100" y="38"/>
                      </a:lnTo>
                      <a:lnTo>
                        <a:pt x="95" y="35"/>
                      </a:lnTo>
                      <a:lnTo>
                        <a:pt x="91" y="33"/>
                      </a:lnTo>
                      <a:lnTo>
                        <a:pt x="87" y="31"/>
                      </a:lnTo>
                      <a:lnTo>
                        <a:pt x="87" y="33"/>
                      </a:lnTo>
                      <a:lnTo>
                        <a:pt x="88" y="35"/>
                      </a:lnTo>
                      <a:lnTo>
                        <a:pt x="88" y="39"/>
                      </a:lnTo>
                      <a:lnTo>
                        <a:pt x="90" y="40"/>
                      </a:lnTo>
                      <a:lnTo>
                        <a:pt x="88" y="39"/>
                      </a:lnTo>
                      <a:lnTo>
                        <a:pt x="87" y="39"/>
                      </a:lnTo>
                      <a:lnTo>
                        <a:pt x="86" y="39"/>
                      </a:lnTo>
                      <a:lnTo>
                        <a:pt x="85" y="38"/>
                      </a:lnTo>
                      <a:lnTo>
                        <a:pt x="86" y="42"/>
                      </a:lnTo>
                      <a:lnTo>
                        <a:pt x="90" y="47"/>
                      </a:lnTo>
                      <a:lnTo>
                        <a:pt x="92" y="52"/>
                      </a:lnTo>
                      <a:lnTo>
                        <a:pt x="94" y="54"/>
                      </a:lnTo>
                      <a:lnTo>
                        <a:pt x="92" y="54"/>
                      </a:lnTo>
                      <a:lnTo>
                        <a:pt x="90" y="53"/>
                      </a:lnTo>
                      <a:lnTo>
                        <a:pt x="87" y="50"/>
                      </a:lnTo>
                      <a:lnTo>
                        <a:pt x="86" y="49"/>
                      </a:lnTo>
                      <a:lnTo>
                        <a:pt x="87" y="53"/>
                      </a:lnTo>
                      <a:lnTo>
                        <a:pt x="88" y="57"/>
                      </a:lnTo>
                      <a:lnTo>
                        <a:pt x="91" y="61"/>
                      </a:lnTo>
                      <a:lnTo>
                        <a:pt x="94" y="64"/>
                      </a:lnTo>
                      <a:lnTo>
                        <a:pt x="95" y="68"/>
                      </a:lnTo>
                      <a:lnTo>
                        <a:pt x="98" y="72"/>
                      </a:lnTo>
                      <a:lnTo>
                        <a:pt x="102" y="77"/>
                      </a:lnTo>
                      <a:lnTo>
                        <a:pt x="110" y="79"/>
                      </a:lnTo>
                      <a:lnTo>
                        <a:pt x="109" y="78"/>
                      </a:lnTo>
                      <a:lnTo>
                        <a:pt x="108" y="77"/>
                      </a:lnTo>
                      <a:lnTo>
                        <a:pt x="107" y="75"/>
                      </a:lnTo>
                      <a:lnTo>
                        <a:pt x="106" y="73"/>
                      </a:lnTo>
                      <a:lnTo>
                        <a:pt x="110" y="69"/>
                      </a:lnTo>
                      <a:lnTo>
                        <a:pt x="116" y="65"/>
                      </a:lnTo>
                      <a:lnTo>
                        <a:pt x="121" y="64"/>
                      </a:lnTo>
                      <a:lnTo>
                        <a:pt x="125" y="67"/>
                      </a:lnTo>
                      <a:lnTo>
                        <a:pt x="129" y="70"/>
                      </a:lnTo>
                      <a:lnTo>
                        <a:pt x="131" y="75"/>
                      </a:lnTo>
                      <a:lnTo>
                        <a:pt x="132" y="78"/>
                      </a:lnTo>
                      <a:lnTo>
                        <a:pt x="131" y="84"/>
                      </a:lnTo>
                      <a:lnTo>
                        <a:pt x="131" y="85"/>
                      </a:lnTo>
                      <a:lnTo>
                        <a:pt x="130" y="87"/>
                      </a:lnTo>
                      <a:lnTo>
                        <a:pt x="129" y="88"/>
                      </a:lnTo>
                      <a:lnTo>
                        <a:pt x="128" y="90"/>
                      </a:lnTo>
                      <a:lnTo>
                        <a:pt x="128" y="92"/>
                      </a:lnTo>
                      <a:lnTo>
                        <a:pt x="128" y="94"/>
                      </a:lnTo>
                      <a:lnTo>
                        <a:pt x="128" y="96"/>
                      </a:lnTo>
                      <a:lnTo>
                        <a:pt x="128" y="99"/>
                      </a:lnTo>
                      <a:lnTo>
                        <a:pt x="128" y="102"/>
                      </a:lnTo>
                      <a:lnTo>
                        <a:pt x="128" y="107"/>
                      </a:lnTo>
                      <a:lnTo>
                        <a:pt x="128" y="113"/>
                      </a:lnTo>
                      <a:lnTo>
                        <a:pt x="129" y="116"/>
                      </a:lnTo>
                      <a:lnTo>
                        <a:pt x="131" y="117"/>
                      </a:lnTo>
                      <a:lnTo>
                        <a:pt x="133" y="120"/>
                      </a:lnTo>
                      <a:lnTo>
                        <a:pt x="136" y="121"/>
                      </a:lnTo>
                      <a:lnTo>
                        <a:pt x="138" y="121"/>
                      </a:lnTo>
                      <a:lnTo>
                        <a:pt x="140" y="121"/>
                      </a:lnTo>
                      <a:lnTo>
                        <a:pt x="141" y="121"/>
                      </a:lnTo>
                      <a:lnTo>
                        <a:pt x="144" y="121"/>
                      </a:lnTo>
                      <a:lnTo>
                        <a:pt x="145" y="121"/>
                      </a:lnTo>
                      <a:lnTo>
                        <a:pt x="147" y="122"/>
                      </a:lnTo>
                      <a:lnTo>
                        <a:pt x="148" y="123"/>
                      </a:lnTo>
                      <a:lnTo>
                        <a:pt x="151" y="124"/>
                      </a:lnTo>
                      <a:lnTo>
                        <a:pt x="153" y="125"/>
                      </a:lnTo>
                      <a:lnTo>
                        <a:pt x="152" y="131"/>
                      </a:lnTo>
                      <a:lnTo>
                        <a:pt x="152" y="137"/>
                      </a:lnTo>
                      <a:lnTo>
                        <a:pt x="153" y="141"/>
                      </a:lnTo>
                      <a:lnTo>
                        <a:pt x="156" y="146"/>
                      </a:lnTo>
                      <a:lnTo>
                        <a:pt x="155" y="152"/>
                      </a:lnTo>
                      <a:lnTo>
                        <a:pt x="152" y="160"/>
                      </a:lnTo>
                      <a:lnTo>
                        <a:pt x="146" y="168"/>
                      </a:lnTo>
                      <a:lnTo>
                        <a:pt x="140" y="177"/>
                      </a:lnTo>
                      <a:lnTo>
                        <a:pt x="133" y="185"/>
                      </a:lnTo>
                      <a:lnTo>
                        <a:pt x="126" y="192"/>
                      </a:lnTo>
                      <a:lnTo>
                        <a:pt x="120" y="199"/>
                      </a:lnTo>
                      <a:lnTo>
                        <a:pt x="113" y="202"/>
                      </a:lnTo>
                      <a:lnTo>
                        <a:pt x="108" y="205"/>
                      </a:lnTo>
                      <a:lnTo>
                        <a:pt x="102" y="206"/>
                      </a:lnTo>
                      <a:lnTo>
                        <a:pt x="97" y="206"/>
                      </a:lnTo>
                      <a:lnTo>
                        <a:pt x="91" y="206"/>
                      </a:lnTo>
                      <a:lnTo>
                        <a:pt x="82" y="205"/>
                      </a:lnTo>
                      <a:lnTo>
                        <a:pt x="75" y="202"/>
                      </a:lnTo>
                      <a:lnTo>
                        <a:pt x="68" y="201"/>
                      </a:lnTo>
                      <a:lnTo>
                        <a:pt x="64" y="200"/>
                      </a:lnTo>
                      <a:lnTo>
                        <a:pt x="57" y="197"/>
                      </a:lnTo>
                      <a:lnTo>
                        <a:pt x="52" y="193"/>
                      </a:lnTo>
                      <a:lnTo>
                        <a:pt x="47" y="190"/>
                      </a:lnTo>
                      <a:lnTo>
                        <a:pt x="46" y="187"/>
                      </a:lnTo>
                      <a:lnTo>
                        <a:pt x="42" y="187"/>
                      </a:lnTo>
                      <a:lnTo>
                        <a:pt x="41" y="186"/>
                      </a:lnTo>
                      <a:lnTo>
                        <a:pt x="39" y="186"/>
                      </a:lnTo>
                      <a:lnTo>
                        <a:pt x="36" y="186"/>
                      </a:lnTo>
                      <a:lnTo>
                        <a:pt x="32" y="184"/>
                      </a:lnTo>
                      <a:lnTo>
                        <a:pt x="30" y="182"/>
                      </a:lnTo>
                      <a:lnTo>
                        <a:pt x="27" y="179"/>
                      </a:lnTo>
                      <a:lnTo>
                        <a:pt x="26" y="176"/>
                      </a:lnTo>
                      <a:lnTo>
                        <a:pt x="25" y="174"/>
                      </a:lnTo>
                      <a:lnTo>
                        <a:pt x="25" y="171"/>
                      </a:lnTo>
                      <a:lnTo>
                        <a:pt x="26" y="169"/>
                      </a:lnTo>
                      <a:lnTo>
                        <a:pt x="27" y="167"/>
                      </a:lnTo>
                      <a:lnTo>
                        <a:pt x="27" y="163"/>
                      </a:lnTo>
                      <a:lnTo>
                        <a:pt x="25" y="161"/>
                      </a:lnTo>
                      <a:lnTo>
                        <a:pt x="22" y="159"/>
                      </a:lnTo>
                      <a:lnTo>
                        <a:pt x="19" y="157"/>
                      </a:lnTo>
                      <a:lnTo>
                        <a:pt x="18" y="157"/>
                      </a:lnTo>
                      <a:lnTo>
                        <a:pt x="18" y="155"/>
                      </a:lnTo>
                      <a:lnTo>
                        <a:pt x="18" y="154"/>
                      </a:lnTo>
                      <a:lnTo>
                        <a:pt x="18" y="153"/>
                      </a:lnTo>
                      <a:lnTo>
                        <a:pt x="19" y="152"/>
                      </a:lnTo>
                      <a:lnTo>
                        <a:pt x="21" y="151"/>
                      </a:lnTo>
                      <a:lnTo>
                        <a:pt x="22" y="148"/>
                      </a:lnTo>
                      <a:lnTo>
                        <a:pt x="24" y="145"/>
                      </a:lnTo>
                      <a:lnTo>
                        <a:pt x="17" y="143"/>
                      </a:lnTo>
                      <a:lnTo>
                        <a:pt x="15" y="140"/>
                      </a:lnTo>
                      <a:lnTo>
                        <a:pt x="14" y="137"/>
                      </a:lnTo>
                      <a:lnTo>
                        <a:pt x="15" y="136"/>
                      </a:lnTo>
                      <a:lnTo>
                        <a:pt x="15" y="133"/>
                      </a:lnTo>
                      <a:lnTo>
                        <a:pt x="15" y="131"/>
                      </a:lnTo>
                      <a:lnTo>
                        <a:pt x="14" y="128"/>
                      </a:lnTo>
                      <a:lnTo>
                        <a:pt x="14" y="125"/>
                      </a:lnTo>
                      <a:lnTo>
                        <a:pt x="13" y="125"/>
                      </a:lnTo>
                      <a:lnTo>
                        <a:pt x="10" y="124"/>
                      </a:lnTo>
                      <a:lnTo>
                        <a:pt x="8" y="124"/>
                      </a:lnTo>
                      <a:lnTo>
                        <a:pt x="4" y="124"/>
                      </a:lnTo>
                      <a:lnTo>
                        <a:pt x="2" y="123"/>
                      </a:lnTo>
                      <a:lnTo>
                        <a:pt x="0" y="122"/>
                      </a:lnTo>
                      <a:lnTo>
                        <a:pt x="0" y="120"/>
                      </a:lnTo>
                      <a:lnTo>
                        <a:pt x="0" y="117"/>
                      </a:lnTo>
                      <a:lnTo>
                        <a:pt x="0" y="115"/>
                      </a:lnTo>
                      <a:lnTo>
                        <a:pt x="2" y="110"/>
                      </a:lnTo>
                      <a:lnTo>
                        <a:pt x="3" y="107"/>
                      </a:lnTo>
                      <a:lnTo>
                        <a:pt x="4" y="105"/>
                      </a:lnTo>
                      <a:lnTo>
                        <a:pt x="4" y="101"/>
                      </a:lnTo>
                      <a:lnTo>
                        <a:pt x="7" y="96"/>
                      </a:lnTo>
                      <a:lnTo>
                        <a:pt x="8" y="92"/>
                      </a:lnTo>
                      <a:lnTo>
                        <a:pt x="9" y="88"/>
                      </a:lnTo>
                      <a:lnTo>
                        <a:pt x="8" y="87"/>
                      </a:lnTo>
                      <a:lnTo>
                        <a:pt x="7" y="87"/>
                      </a:lnTo>
                      <a:lnTo>
                        <a:pt x="6" y="86"/>
                      </a:lnTo>
                      <a:lnTo>
                        <a:pt x="8" y="84"/>
                      </a:lnTo>
                      <a:lnTo>
                        <a:pt x="9" y="82"/>
                      </a:lnTo>
                      <a:lnTo>
                        <a:pt x="8" y="79"/>
                      </a:lnTo>
                      <a:lnTo>
                        <a:pt x="7" y="78"/>
                      </a:lnTo>
                      <a:lnTo>
                        <a:pt x="6" y="77"/>
                      </a:lnTo>
                      <a:lnTo>
                        <a:pt x="4" y="76"/>
                      </a:lnTo>
                      <a:lnTo>
                        <a:pt x="4" y="75"/>
                      </a:lnTo>
                      <a:lnTo>
                        <a:pt x="4" y="73"/>
                      </a:lnTo>
                      <a:lnTo>
                        <a:pt x="3" y="73"/>
                      </a:lnTo>
                      <a:lnTo>
                        <a:pt x="3" y="72"/>
                      </a:lnTo>
                      <a:lnTo>
                        <a:pt x="2" y="71"/>
                      </a:lnTo>
                      <a:lnTo>
                        <a:pt x="1" y="70"/>
                      </a:lnTo>
                      <a:lnTo>
                        <a:pt x="2" y="69"/>
                      </a:lnTo>
                      <a:lnTo>
                        <a:pt x="3" y="67"/>
                      </a:lnTo>
                      <a:lnTo>
                        <a:pt x="6" y="63"/>
                      </a:lnTo>
                      <a:lnTo>
                        <a:pt x="8" y="61"/>
                      </a:lnTo>
                      <a:lnTo>
                        <a:pt x="8" y="54"/>
                      </a:lnTo>
                      <a:lnTo>
                        <a:pt x="9" y="48"/>
                      </a:lnTo>
                      <a:lnTo>
                        <a:pt x="10" y="42"/>
                      </a:lnTo>
                      <a:lnTo>
                        <a:pt x="13" y="38"/>
                      </a:lnTo>
                      <a:lnTo>
                        <a:pt x="17" y="30"/>
                      </a:lnTo>
                      <a:lnTo>
                        <a:pt x="21" y="24"/>
                      </a:lnTo>
                      <a:lnTo>
                        <a:pt x="23" y="21"/>
                      </a:lnTo>
                      <a:lnTo>
                        <a:pt x="25" y="18"/>
                      </a:lnTo>
                      <a:lnTo>
                        <a:pt x="29" y="15"/>
                      </a:lnTo>
                      <a:lnTo>
                        <a:pt x="34" y="11"/>
                      </a:lnTo>
                      <a:lnTo>
                        <a:pt x="39" y="8"/>
                      </a:lnTo>
                      <a:lnTo>
                        <a:pt x="41" y="6"/>
                      </a:lnTo>
                      <a:close/>
                    </a:path>
                  </a:pathLst>
                </a:custGeom>
                <a:noFill/>
                <a:ln w="9525">
                  <a:solidFill>
                    <a:srgbClr val="004250"/>
                  </a:solidFill>
                  <a:round/>
                </a:ln>
              </p:spPr>
              <p:txBody>
                <a:bodyPr/>
                <a:lstStyle/>
                <a:p>
                  <a:endParaRPr lang="zh-CN" altLang="en-US" sz="100">
                    <a:solidFill>
                      <a:schemeClr val="tx1"/>
                    </a:solidFill>
                  </a:endParaRPr>
                </a:p>
              </p:txBody>
            </p:sp>
            <p:sp>
              <p:nvSpPr>
                <p:cNvPr id="332" name="Freeform 301"/>
                <p:cNvSpPr>
                  <a:spLocks noChangeAspect="1"/>
                </p:cNvSpPr>
                <p:nvPr/>
              </p:nvSpPr>
              <p:spPr bwMode="auto">
                <a:xfrm>
                  <a:off x="5397" y="2135"/>
                  <a:ext cx="4" cy="4"/>
                </a:xfrm>
                <a:custGeom>
                  <a:avLst/>
                  <a:gdLst>
                    <a:gd name="T0" fmla="*/ 1 w 7"/>
                    <a:gd name="T1" fmla="*/ 1 h 7"/>
                    <a:gd name="T2" fmla="*/ 1 w 7"/>
                    <a:gd name="T3" fmla="*/ 1 h 7"/>
                    <a:gd name="T4" fmla="*/ 1 w 7"/>
                    <a:gd name="T5" fmla="*/ 1 h 7"/>
                    <a:gd name="T6" fmla="*/ 0 w 7"/>
                    <a:gd name="T7" fmla="*/ 1 h 7"/>
                    <a:gd name="T8" fmla="*/ 0 w 7"/>
                    <a:gd name="T9" fmla="*/ 1 h 7"/>
                    <a:gd name="T10" fmla="*/ 1 w 7"/>
                    <a:gd name="T11" fmla="*/ 1 h 7"/>
                    <a:gd name="T12" fmla="*/ 1 w 7"/>
                    <a:gd name="T13" fmla="*/ 1 h 7"/>
                    <a:gd name="T14" fmla="*/ 1 w 7"/>
                    <a:gd name="T15" fmla="*/ 1 h 7"/>
                    <a:gd name="T16" fmla="*/ 1 w 7"/>
                    <a:gd name="T17" fmla="*/ 0 h 7"/>
                    <a:gd name="T18" fmla="*/ 1 w 7"/>
                    <a:gd name="T19" fmla="*/ 1 h 7"/>
                    <a:gd name="T20" fmla="*/ 1 w 7"/>
                    <a:gd name="T21" fmla="*/ 1 h 7"/>
                    <a:gd name="T22" fmla="*/ 1 w 7"/>
                    <a:gd name="T23" fmla="*/ 1 h 7"/>
                    <a:gd name="T24" fmla="*/ 1 w 7"/>
                    <a:gd name="T25" fmla="*/ 1 h 7"/>
                    <a:gd name="T26" fmla="*/ 1 w 7"/>
                    <a:gd name="T27" fmla="*/ 1 h 7"/>
                    <a:gd name="T28" fmla="*/ 1 w 7"/>
                    <a:gd name="T29" fmla="*/ 1 h 7"/>
                    <a:gd name="T30" fmla="*/ 1 w 7"/>
                    <a:gd name="T31" fmla="*/ 1 h 7"/>
                    <a:gd name="T32" fmla="*/ 1 w 7"/>
                    <a:gd name="T33" fmla="*/ 1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7"/>
                    <a:gd name="T53" fmla="*/ 7 w 7"/>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7">
                      <a:moveTo>
                        <a:pt x="2" y="4"/>
                      </a:moveTo>
                      <a:lnTo>
                        <a:pt x="2" y="4"/>
                      </a:lnTo>
                      <a:lnTo>
                        <a:pt x="2" y="3"/>
                      </a:lnTo>
                      <a:lnTo>
                        <a:pt x="0" y="3"/>
                      </a:lnTo>
                      <a:lnTo>
                        <a:pt x="2" y="3"/>
                      </a:lnTo>
                      <a:lnTo>
                        <a:pt x="3" y="1"/>
                      </a:lnTo>
                      <a:lnTo>
                        <a:pt x="4" y="1"/>
                      </a:lnTo>
                      <a:lnTo>
                        <a:pt x="5" y="0"/>
                      </a:lnTo>
                      <a:lnTo>
                        <a:pt x="6" y="3"/>
                      </a:lnTo>
                      <a:lnTo>
                        <a:pt x="6" y="4"/>
                      </a:lnTo>
                      <a:lnTo>
                        <a:pt x="7" y="6"/>
                      </a:lnTo>
                      <a:lnTo>
                        <a:pt x="7" y="7"/>
                      </a:lnTo>
                      <a:lnTo>
                        <a:pt x="6" y="7"/>
                      </a:lnTo>
                      <a:lnTo>
                        <a:pt x="5" y="6"/>
                      </a:lnTo>
                      <a:lnTo>
                        <a:pt x="3" y="5"/>
                      </a:lnTo>
                      <a:lnTo>
                        <a:pt x="2" y="4"/>
                      </a:lnTo>
                      <a:close/>
                    </a:path>
                  </a:pathLst>
                </a:custGeom>
                <a:noFill/>
                <a:ln w="9525">
                  <a:solidFill>
                    <a:srgbClr val="004250"/>
                  </a:solidFill>
                  <a:round/>
                </a:ln>
              </p:spPr>
              <p:txBody>
                <a:bodyPr/>
                <a:lstStyle/>
                <a:p>
                  <a:endParaRPr lang="zh-CN" altLang="en-US" sz="100">
                    <a:solidFill>
                      <a:schemeClr val="tx1"/>
                    </a:solidFill>
                  </a:endParaRPr>
                </a:p>
              </p:txBody>
            </p:sp>
            <p:sp>
              <p:nvSpPr>
                <p:cNvPr id="333" name="Freeform 302"/>
                <p:cNvSpPr>
                  <a:spLocks noChangeAspect="1"/>
                </p:cNvSpPr>
                <p:nvPr/>
              </p:nvSpPr>
              <p:spPr bwMode="auto">
                <a:xfrm>
                  <a:off x="5394" y="2108"/>
                  <a:ext cx="58" cy="57"/>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w 130"/>
                    <a:gd name="T17" fmla="*/ 0 h 127"/>
                    <a:gd name="T18" fmla="*/ 0 w 130"/>
                    <a:gd name="T19" fmla="*/ 0 h 127"/>
                    <a:gd name="T20" fmla="*/ 0 w 130"/>
                    <a:gd name="T21" fmla="*/ 0 h 127"/>
                    <a:gd name="T22" fmla="*/ 0 w 130"/>
                    <a:gd name="T23" fmla="*/ 0 h 127"/>
                    <a:gd name="T24" fmla="*/ 0 w 130"/>
                    <a:gd name="T25" fmla="*/ 0 h 127"/>
                    <a:gd name="T26" fmla="*/ 0 w 130"/>
                    <a:gd name="T27" fmla="*/ 0 h 127"/>
                    <a:gd name="T28" fmla="*/ 0 w 130"/>
                    <a:gd name="T29" fmla="*/ 0 h 127"/>
                    <a:gd name="T30" fmla="*/ 0 w 130"/>
                    <a:gd name="T31" fmla="*/ 0 h 127"/>
                    <a:gd name="T32" fmla="*/ 0 w 130"/>
                    <a:gd name="T33" fmla="*/ 0 h 127"/>
                    <a:gd name="T34" fmla="*/ 0 w 130"/>
                    <a:gd name="T35" fmla="*/ 0 h 127"/>
                    <a:gd name="T36" fmla="*/ 0 w 130"/>
                    <a:gd name="T37" fmla="*/ 0 h 127"/>
                    <a:gd name="T38" fmla="*/ 0 w 130"/>
                    <a:gd name="T39" fmla="*/ 0 h 127"/>
                    <a:gd name="T40" fmla="*/ 0 w 130"/>
                    <a:gd name="T41" fmla="*/ 0 h 127"/>
                    <a:gd name="T42" fmla="*/ 0 w 130"/>
                    <a:gd name="T43" fmla="*/ 0 h 127"/>
                    <a:gd name="T44" fmla="*/ 0 w 130"/>
                    <a:gd name="T45" fmla="*/ 0 h 127"/>
                    <a:gd name="T46" fmla="*/ 0 w 130"/>
                    <a:gd name="T47" fmla="*/ 0 h 127"/>
                    <a:gd name="T48" fmla="*/ 0 w 130"/>
                    <a:gd name="T49" fmla="*/ 0 h 127"/>
                    <a:gd name="T50" fmla="*/ 0 w 130"/>
                    <a:gd name="T51" fmla="*/ 0 h 127"/>
                    <a:gd name="T52" fmla="*/ 0 w 130"/>
                    <a:gd name="T53" fmla="*/ 0 h 127"/>
                    <a:gd name="T54" fmla="*/ 0 w 130"/>
                    <a:gd name="T55" fmla="*/ 0 h 127"/>
                    <a:gd name="T56" fmla="*/ 0 w 130"/>
                    <a:gd name="T57" fmla="*/ 0 h 127"/>
                    <a:gd name="T58" fmla="*/ 0 w 130"/>
                    <a:gd name="T59" fmla="*/ 0 h 127"/>
                    <a:gd name="T60" fmla="*/ 0 w 130"/>
                    <a:gd name="T61" fmla="*/ 0 h 127"/>
                    <a:gd name="T62" fmla="*/ 0 w 130"/>
                    <a:gd name="T63" fmla="*/ 0 h 127"/>
                    <a:gd name="T64" fmla="*/ 0 w 130"/>
                    <a:gd name="T65" fmla="*/ 0 h 127"/>
                    <a:gd name="T66" fmla="*/ 0 w 130"/>
                    <a:gd name="T67" fmla="*/ 0 h 127"/>
                    <a:gd name="T68" fmla="*/ 0 w 130"/>
                    <a:gd name="T69" fmla="*/ 0 h 127"/>
                    <a:gd name="T70" fmla="*/ 0 w 130"/>
                    <a:gd name="T71" fmla="*/ 0 h 127"/>
                    <a:gd name="T72" fmla="*/ 0 w 130"/>
                    <a:gd name="T73" fmla="*/ 0 h 127"/>
                    <a:gd name="T74" fmla="*/ 0 w 130"/>
                    <a:gd name="T75" fmla="*/ 0 h 127"/>
                    <a:gd name="T76" fmla="*/ 0 w 130"/>
                    <a:gd name="T77" fmla="*/ 0 h 127"/>
                    <a:gd name="T78" fmla="*/ 0 w 130"/>
                    <a:gd name="T79" fmla="*/ 0 h 127"/>
                    <a:gd name="T80" fmla="*/ 0 w 130"/>
                    <a:gd name="T81" fmla="*/ 0 h 127"/>
                    <a:gd name="T82" fmla="*/ 0 w 130"/>
                    <a:gd name="T83" fmla="*/ 0 h 127"/>
                    <a:gd name="T84" fmla="*/ 0 w 130"/>
                    <a:gd name="T85" fmla="*/ 0 h 127"/>
                    <a:gd name="T86" fmla="*/ 0 w 130"/>
                    <a:gd name="T87" fmla="*/ 0 h 127"/>
                    <a:gd name="T88" fmla="*/ 0 w 130"/>
                    <a:gd name="T89" fmla="*/ 0 h 127"/>
                    <a:gd name="T90" fmla="*/ 0 w 130"/>
                    <a:gd name="T91" fmla="*/ 0 h 127"/>
                    <a:gd name="T92" fmla="*/ 0 w 130"/>
                    <a:gd name="T93" fmla="*/ 0 h 127"/>
                    <a:gd name="T94" fmla="*/ 0 w 130"/>
                    <a:gd name="T95" fmla="*/ 0 h 127"/>
                    <a:gd name="T96" fmla="*/ 0 w 130"/>
                    <a:gd name="T97" fmla="*/ 0 h 127"/>
                    <a:gd name="T98" fmla="*/ 0 w 130"/>
                    <a:gd name="T99" fmla="*/ 0 h 127"/>
                    <a:gd name="T100" fmla="*/ 0 w 130"/>
                    <a:gd name="T101" fmla="*/ 0 h 127"/>
                    <a:gd name="T102" fmla="*/ 0 w 130"/>
                    <a:gd name="T103" fmla="*/ 0 h 1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127"/>
                    <a:gd name="T158" fmla="*/ 130 w 130"/>
                    <a:gd name="T159" fmla="*/ 127 h 1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127">
                      <a:moveTo>
                        <a:pt x="102" y="11"/>
                      </a:moveTo>
                      <a:lnTo>
                        <a:pt x="102" y="13"/>
                      </a:lnTo>
                      <a:lnTo>
                        <a:pt x="102" y="15"/>
                      </a:lnTo>
                      <a:lnTo>
                        <a:pt x="102" y="17"/>
                      </a:lnTo>
                      <a:lnTo>
                        <a:pt x="102" y="20"/>
                      </a:lnTo>
                      <a:lnTo>
                        <a:pt x="102" y="23"/>
                      </a:lnTo>
                      <a:lnTo>
                        <a:pt x="102" y="28"/>
                      </a:lnTo>
                      <a:lnTo>
                        <a:pt x="102" y="34"/>
                      </a:lnTo>
                      <a:lnTo>
                        <a:pt x="103" y="37"/>
                      </a:lnTo>
                      <a:lnTo>
                        <a:pt x="105" y="38"/>
                      </a:lnTo>
                      <a:lnTo>
                        <a:pt x="107" y="41"/>
                      </a:lnTo>
                      <a:lnTo>
                        <a:pt x="110" y="42"/>
                      </a:lnTo>
                      <a:lnTo>
                        <a:pt x="112" y="42"/>
                      </a:lnTo>
                      <a:lnTo>
                        <a:pt x="114" y="42"/>
                      </a:lnTo>
                      <a:lnTo>
                        <a:pt x="115" y="42"/>
                      </a:lnTo>
                      <a:lnTo>
                        <a:pt x="118" y="42"/>
                      </a:lnTo>
                      <a:lnTo>
                        <a:pt x="119" y="42"/>
                      </a:lnTo>
                      <a:lnTo>
                        <a:pt x="121" y="43"/>
                      </a:lnTo>
                      <a:lnTo>
                        <a:pt x="122" y="44"/>
                      </a:lnTo>
                      <a:lnTo>
                        <a:pt x="125" y="45"/>
                      </a:lnTo>
                      <a:lnTo>
                        <a:pt x="127" y="46"/>
                      </a:lnTo>
                      <a:lnTo>
                        <a:pt x="126" y="52"/>
                      </a:lnTo>
                      <a:lnTo>
                        <a:pt x="126" y="58"/>
                      </a:lnTo>
                      <a:lnTo>
                        <a:pt x="127" y="62"/>
                      </a:lnTo>
                      <a:lnTo>
                        <a:pt x="130" y="67"/>
                      </a:lnTo>
                      <a:lnTo>
                        <a:pt x="129" y="73"/>
                      </a:lnTo>
                      <a:lnTo>
                        <a:pt x="126" y="81"/>
                      </a:lnTo>
                      <a:lnTo>
                        <a:pt x="120" y="89"/>
                      </a:lnTo>
                      <a:lnTo>
                        <a:pt x="114" y="98"/>
                      </a:lnTo>
                      <a:lnTo>
                        <a:pt x="107" y="106"/>
                      </a:lnTo>
                      <a:lnTo>
                        <a:pt x="100" y="113"/>
                      </a:lnTo>
                      <a:lnTo>
                        <a:pt x="94" y="120"/>
                      </a:lnTo>
                      <a:lnTo>
                        <a:pt x="87" y="123"/>
                      </a:lnTo>
                      <a:lnTo>
                        <a:pt x="82" y="126"/>
                      </a:lnTo>
                      <a:lnTo>
                        <a:pt x="76" y="127"/>
                      </a:lnTo>
                      <a:lnTo>
                        <a:pt x="71" y="127"/>
                      </a:lnTo>
                      <a:lnTo>
                        <a:pt x="65" y="127"/>
                      </a:lnTo>
                      <a:lnTo>
                        <a:pt x="56" y="126"/>
                      </a:lnTo>
                      <a:lnTo>
                        <a:pt x="49" y="123"/>
                      </a:lnTo>
                      <a:lnTo>
                        <a:pt x="42" y="122"/>
                      </a:lnTo>
                      <a:lnTo>
                        <a:pt x="38" y="121"/>
                      </a:lnTo>
                      <a:lnTo>
                        <a:pt x="31" y="118"/>
                      </a:lnTo>
                      <a:lnTo>
                        <a:pt x="26" y="114"/>
                      </a:lnTo>
                      <a:lnTo>
                        <a:pt x="21" y="111"/>
                      </a:lnTo>
                      <a:lnTo>
                        <a:pt x="20" y="108"/>
                      </a:lnTo>
                      <a:lnTo>
                        <a:pt x="16" y="108"/>
                      </a:lnTo>
                      <a:lnTo>
                        <a:pt x="15" y="107"/>
                      </a:lnTo>
                      <a:lnTo>
                        <a:pt x="13" y="107"/>
                      </a:lnTo>
                      <a:lnTo>
                        <a:pt x="10" y="107"/>
                      </a:lnTo>
                      <a:lnTo>
                        <a:pt x="6" y="105"/>
                      </a:lnTo>
                      <a:lnTo>
                        <a:pt x="4" y="103"/>
                      </a:lnTo>
                      <a:lnTo>
                        <a:pt x="1" y="100"/>
                      </a:lnTo>
                      <a:lnTo>
                        <a:pt x="0" y="97"/>
                      </a:lnTo>
                      <a:lnTo>
                        <a:pt x="4" y="98"/>
                      </a:lnTo>
                      <a:lnTo>
                        <a:pt x="7" y="98"/>
                      </a:lnTo>
                      <a:lnTo>
                        <a:pt x="11" y="98"/>
                      </a:lnTo>
                      <a:lnTo>
                        <a:pt x="13" y="97"/>
                      </a:lnTo>
                      <a:lnTo>
                        <a:pt x="14" y="97"/>
                      </a:lnTo>
                      <a:lnTo>
                        <a:pt x="16" y="97"/>
                      </a:lnTo>
                      <a:lnTo>
                        <a:pt x="18" y="97"/>
                      </a:lnTo>
                      <a:lnTo>
                        <a:pt x="20" y="98"/>
                      </a:lnTo>
                      <a:lnTo>
                        <a:pt x="22" y="98"/>
                      </a:lnTo>
                      <a:lnTo>
                        <a:pt x="27" y="98"/>
                      </a:lnTo>
                      <a:lnTo>
                        <a:pt x="31" y="97"/>
                      </a:lnTo>
                      <a:lnTo>
                        <a:pt x="34" y="96"/>
                      </a:lnTo>
                      <a:lnTo>
                        <a:pt x="35" y="95"/>
                      </a:lnTo>
                      <a:lnTo>
                        <a:pt x="35" y="93"/>
                      </a:lnTo>
                      <a:lnTo>
                        <a:pt x="36" y="93"/>
                      </a:lnTo>
                      <a:lnTo>
                        <a:pt x="39" y="93"/>
                      </a:lnTo>
                      <a:lnTo>
                        <a:pt x="45" y="93"/>
                      </a:lnTo>
                      <a:lnTo>
                        <a:pt x="51" y="93"/>
                      </a:lnTo>
                      <a:lnTo>
                        <a:pt x="57" y="92"/>
                      </a:lnTo>
                      <a:lnTo>
                        <a:pt x="54" y="93"/>
                      </a:lnTo>
                      <a:lnTo>
                        <a:pt x="52" y="95"/>
                      </a:lnTo>
                      <a:lnTo>
                        <a:pt x="50" y="96"/>
                      </a:lnTo>
                      <a:lnTo>
                        <a:pt x="48" y="97"/>
                      </a:lnTo>
                      <a:lnTo>
                        <a:pt x="52" y="98"/>
                      </a:lnTo>
                      <a:lnTo>
                        <a:pt x="56" y="97"/>
                      </a:lnTo>
                      <a:lnTo>
                        <a:pt x="58" y="96"/>
                      </a:lnTo>
                      <a:lnTo>
                        <a:pt x="60" y="95"/>
                      </a:lnTo>
                      <a:lnTo>
                        <a:pt x="65" y="92"/>
                      </a:lnTo>
                      <a:lnTo>
                        <a:pt x="72" y="88"/>
                      </a:lnTo>
                      <a:lnTo>
                        <a:pt x="79" y="82"/>
                      </a:lnTo>
                      <a:lnTo>
                        <a:pt x="82" y="74"/>
                      </a:lnTo>
                      <a:lnTo>
                        <a:pt x="83" y="70"/>
                      </a:lnTo>
                      <a:lnTo>
                        <a:pt x="82" y="68"/>
                      </a:lnTo>
                      <a:lnTo>
                        <a:pt x="80" y="69"/>
                      </a:lnTo>
                      <a:lnTo>
                        <a:pt x="77" y="70"/>
                      </a:lnTo>
                      <a:lnTo>
                        <a:pt x="74" y="72"/>
                      </a:lnTo>
                      <a:lnTo>
                        <a:pt x="68" y="74"/>
                      </a:lnTo>
                      <a:lnTo>
                        <a:pt x="65" y="75"/>
                      </a:lnTo>
                      <a:lnTo>
                        <a:pt x="66" y="72"/>
                      </a:lnTo>
                      <a:lnTo>
                        <a:pt x="71" y="66"/>
                      </a:lnTo>
                      <a:lnTo>
                        <a:pt x="76" y="58"/>
                      </a:lnTo>
                      <a:lnTo>
                        <a:pt x="81" y="52"/>
                      </a:lnTo>
                      <a:lnTo>
                        <a:pt x="83" y="47"/>
                      </a:lnTo>
                      <a:lnTo>
                        <a:pt x="84" y="47"/>
                      </a:lnTo>
                      <a:lnTo>
                        <a:pt x="87" y="46"/>
                      </a:lnTo>
                      <a:lnTo>
                        <a:pt x="88" y="45"/>
                      </a:lnTo>
                      <a:lnTo>
                        <a:pt x="88" y="44"/>
                      </a:lnTo>
                      <a:lnTo>
                        <a:pt x="88" y="43"/>
                      </a:lnTo>
                      <a:lnTo>
                        <a:pt x="87" y="41"/>
                      </a:lnTo>
                      <a:lnTo>
                        <a:pt x="86" y="39"/>
                      </a:lnTo>
                      <a:lnTo>
                        <a:pt x="84" y="38"/>
                      </a:lnTo>
                      <a:lnTo>
                        <a:pt x="88" y="38"/>
                      </a:lnTo>
                      <a:lnTo>
                        <a:pt x="90" y="38"/>
                      </a:lnTo>
                      <a:lnTo>
                        <a:pt x="91" y="37"/>
                      </a:lnTo>
                      <a:lnTo>
                        <a:pt x="91" y="35"/>
                      </a:lnTo>
                      <a:lnTo>
                        <a:pt x="92" y="32"/>
                      </a:lnTo>
                      <a:lnTo>
                        <a:pt x="94" y="30"/>
                      </a:lnTo>
                      <a:lnTo>
                        <a:pt x="95" y="27"/>
                      </a:lnTo>
                      <a:lnTo>
                        <a:pt x="96" y="26"/>
                      </a:lnTo>
                      <a:lnTo>
                        <a:pt x="97" y="24"/>
                      </a:lnTo>
                      <a:lnTo>
                        <a:pt x="98" y="22"/>
                      </a:lnTo>
                      <a:lnTo>
                        <a:pt x="98" y="21"/>
                      </a:lnTo>
                      <a:lnTo>
                        <a:pt x="98" y="20"/>
                      </a:lnTo>
                      <a:lnTo>
                        <a:pt x="97" y="19"/>
                      </a:lnTo>
                      <a:lnTo>
                        <a:pt x="97" y="17"/>
                      </a:lnTo>
                      <a:lnTo>
                        <a:pt x="96" y="17"/>
                      </a:lnTo>
                      <a:lnTo>
                        <a:pt x="95" y="19"/>
                      </a:lnTo>
                      <a:lnTo>
                        <a:pt x="92" y="20"/>
                      </a:lnTo>
                      <a:lnTo>
                        <a:pt x="90" y="22"/>
                      </a:lnTo>
                      <a:lnTo>
                        <a:pt x="87" y="26"/>
                      </a:lnTo>
                      <a:lnTo>
                        <a:pt x="86" y="27"/>
                      </a:lnTo>
                      <a:lnTo>
                        <a:pt x="84" y="27"/>
                      </a:lnTo>
                      <a:lnTo>
                        <a:pt x="84" y="26"/>
                      </a:lnTo>
                      <a:lnTo>
                        <a:pt x="83" y="26"/>
                      </a:lnTo>
                      <a:lnTo>
                        <a:pt x="82" y="26"/>
                      </a:lnTo>
                      <a:lnTo>
                        <a:pt x="82" y="23"/>
                      </a:lnTo>
                      <a:lnTo>
                        <a:pt x="82" y="19"/>
                      </a:lnTo>
                      <a:lnTo>
                        <a:pt x="82" y="14"/>
                      </a:lnTo>
                      <a:lnTo>
                        <a:pt x="82" y="12"/>
                      </a:lnTo>
                      <a:lnTo>
                        <a:pt x="83" y="12"/>
                      </a:lnTo>
                      <a:lnTo>
                        <a:pt x="84" y="11"/>
                      </a:lnTo>
                      <a:lnTo>
                        <a:pt x="86" y="11"/>
                      </a:lnTo>
                      <a:lnTo>
                        <a:pt x="87" y="11"/>
                      </a:lnTo>
                      <a:lnTo>
                        <a:pt x="87" y="9"/>
                      </a:lnTo>
                      <a:lnTo>
                        <a:pt x="88" y="8"/>
                      </a:lnTo>
                      <a:lnTo>
                        <a:pt x="88" y="7"/>
                      </a:lnTo>
                      <a:lnTo>
                        <a:pt x="88" y="6"/>
                      </a:lnTo>
                      <a:lnTo>
                        <a:pt x="91" y="7"/>
                      </a:lnTo>
                      <a:lnTo>
                        <a:pt x="94" y="8"/>
                      </a:lnTo>
                      <a:lnTo>
                        <a:pt x="96" y="9"/>
                      </a:lnTo>
                      <a:lnTo>
                        <a:pt x="97" y="11"/>
                      </a:lnTo>
                      <a:lnTo>
                        <a:pt x="98" y="8"/>
                      </a:lnTo>
                      <a:lnTo>
                        <a:pt x="98" y="5"/>
                      </a:lnTo>
                      <a:lnTo>
                        <a:pt x="98" y="3"/>
                      </a:lnTo>
                      <a:lnTo>
                        <a:pt x="98" y="0"/>
                      </a:lnTo>
                      <a:lnTo>
                        <a:pt x="98" y="4"/>
                      </a:lnTo>
                      <a:lnTo>
                        <a:pt x="98" y="8"/>
                      </a:lnTo>
                      <a:lnTo>
                        <a:pt x="98" y="12"/>
                      </a:lnTo>
                      <a:lnTo>
                        <a:pt x="99" y="14"/>
                      </a:lnTo>
                      <a:lnTo>
                        <a:pt x="99" y="13"/>
                      </a:lnTo>
                      <a:lnTo>
                        <a:pt x="100" y="12"/>
                      </a:lnTo>
                      <a:lnTo>
                        <a:pt x="102" y="11"/>
                      </a:lnTo>
                      <a:close/>
                    </a:path>
                  </a:pathLst>
                </a:custGeom>
                <a:noFill/>
                <a:ln w="9525">
                  <a:solidFill>
                    <a:srgbClr val="004250"/>
                  </a:solidFill>
                  <a:round/>
                </a:ln>
              </p:spPr>
              <p:txBody>
                <a:bodyPr/>
                <a:lstStyle/>
                <a:p>
                  <a:endParaRPr lang="zh-CN" altLang="en-US" sz="100">
                    <a:solidFill>
                      <a:schemeClr val="tx1"/>
                    </a:solidFill>
                  </a:endParaRPr>
                </a:p>
              </p:txBody>
            </p:sp>
            <p:sp>
              <p:nvSpPr>
                <p:cNvPr id="334" name="Freeform 303"/>
                <p:cNvSpPr>
                  <a:spLocks noChangeAspect="1"/>
                </p:cNvSpPr>
                <p:nvPr/>
              </p:nvSpPr>
              <p:spPr bwMode="auto">
                <a:xfrm>
                  <a:off x="5388" y="2105"/>
                  <a:ext cx="17" cy="4"/>
                </a:xfrm>
                <a:custGeom>
                  <a:avLst/>
                  <a:gdLst>
                    <a:gd name="T0" fmla="*/ 0 w 38"/>
                    <a:gd name="T1" fmla="*/ 0 h 11"/>
                    <a:gd name="T2" fmla="*/ 0 w 38"/>
                    <a:gd name="T3" fmla="*/ 0 h 11"/>
                    <a:gd name="T4" fmla="*/ 0 w 38"/>
                    <a:gd name="T5" fmla="*/ 0 h 11"/>
                    <a:gd name="T6" fmla="*/ 0 w 38"/>
                    <a:gd name="T7" fmla="*/ 0 h 11"/>
                    <a:gd name="T8" fmla="*/ 0 w 38"/>
                    <a:gd name="T9" fmla="*/ 0 h 11"/>
                    <a:gd name="T10" fmla="*/ 0 w 38"/>
                    <a:gd name="T11" fmla="*/ 0 h 11"/>
                    <a:gd name="T12" fmla="*/ 0 w 38"/>
                    <a:gd name="T13" fmla="*/ 0 h 11"/>
                    <a:gd name="T14" fmla="*/ 0 w 38"/>
                    <a:gd name="T15" fmla="*/ 0 h 11"/>
                    <a:gd name="T16" fmla="*/ 0 w 38"/>
                    <a:gd name="T17" fmla="*/ 0 h 11"/>
                    <a:gd name="T18" fmla="*/ 0 w 38"/>
                    <a:gd name="T19" fmla="*/ 0 h 11"/>
                    <a:gd name="T20" fmla="*/ 0 w 38"/>
                    <a:gd name="T21" fmla="*/ 0 h 11"/>
                    <a:gd name="T22" fmla="*/ 0 w 38"/>
                    <a:gd name="T23" fmla="*/ 0 h 11"/>
                    <a:gd name="T24" fmla="*/ 0 w 38"/>
                    <a:gd name="T25" fmla="*/ 0 h 11"/>
                    <a:gd name="T26" fmla="*/ 0 w 38"/>
                    <a:gd name="T27" fmla="*/ 0 h 11"/>
                    <a:gd name="T28" fmla="*/ 0 w 38"/>
                    <a:gd name="T29" fmla="*/ 0 h 11"/>
                    <a:gd name="T30" fmla="*/ 0 w 38"/>
                    <a:gd name="T31" fmla="*/ 0 h 11"/>
                    <a:gd name="T32" fmla="*/ 0 w 38"/>
                    <a:gd name="T33" fmla="*/ 0 h 11"/>
                    <a:gd name="T34" fmla="*/ 0 w 38"/>
                    <a:gd name="T35" fmla="*/ 0 h 11"/>
                    <a:gd name="T36" fmla="*/ 0 w 38"/>
                    <a:gd name="T37" fmla="*/ 0 h 11"/>
                    <a:gd name="T38" fmla="*/ 0 w 38"/>
                    <a:gd name="T39" fmla="*/ 0 h 11"/>
                    <a:gd name="T40" fmla="*/ 0 w 38"/>
                    <a:gd name="T41" fmla="*/ 0 h 11"/>
                    <a:gd name="T42" fmla="*/ 0 w 38"/>
                    <a:gd name="T43" fmla="*/ 0 h 11"/>
                    <a:gd name="T44" fmla="*/ 0 w 38"/>
                    <a:gd name="T45" fmla="*/ 0 h 11"/>
                    <a:gd name="T46" fmla="*/ 0 w 38"/>
                    <a:gd name="T47" fmla="*/ 0 h 11"/>
                    <a:gd name="T48" fmla="*/ 0 w 38"/>
                    <a:gd name="T49" fmla="*/ 0 h 11"/>
                    <a:gd name="T50" fmla="*/ 0 w 38"/>
                    <a:gd name="T51" fmla="*/ 0 h 11"/>
                    <a:gd name="T52" fmla="*/ 0 w 38"/>
                    <a:gd name="T53" fmla="*/ 0 h 11"/>
                    <a:gd name="T54" fmla="*/ 0 w 38"/>
                    <a:gd name="T55" fmla="*/ 0 h 11"/>
                    <a:gd name="T56" fmla="*/ 0 w 38"/>
                    <a:gd name="T57" fmla="*/ 0 h 11"/>
                    <a:gd name="T58" fmla="*/ 0 w 38"/>
                    <a:gd name="T59" fmla="*/ 0 h 11"/>
                    <a:gd name="T60" fmla="*/ 0 w 38"/>
                    <a:gd name="T61" fmla="*/ 0 h 11"/>
                    <a:gd name="T62" fmla="*/ 0 w 38"/>
                    <a:gd name="T63" fmla="*/ 0 h 11"/>
                    <a:gd name="T64" fmla="*/ 0 w 38"/>
                    <a:gd name="T65" fmla="*/ 0 h 11"/>
                    <a:gd name="T66" fmla="*/ 0 w 38"/>
                    <a:gd name="T67" fmla="*/ 0 h 11"/>
                    <a:gd name="T68" fmla="*/ 0 w 38"/>
                    <a:gd name="T69" fmla="*/ 0 h 11"/>
                    <a:gd name="T70" fmla="*/ 0 w 38"/>
                    <a:gd name="T71" fmla="*/ 0 h 11"/>
                    <a:gd name="T72" fmla="*/ 0 w 38"/>
                    <a:gd name="T73" fmla="*/ 0 h 11"/>
                    <a:gd name="T74" fmla="*/ 0 w 38"/>
                    <a:gd name="T75" fmla="*/ 0 h 11"/>
                    <a:gd name="T76" fmla="*/ 0 w 38"/>
                    <a:gd name="T77" fmla="*/ 0 h 11"/>
                    <a:gd name="T78" fmla="*/ 0 w 38"/>
                    <a:gd name="T79" fmla="*/ 0 h 11"/>
                    <a:gd name="T80" fmla="*/ 0 w 38"/>
                    <a:gd name="T81" fmla="*/ 0 h 11"/>
                    <a:gd name="T82" fmla="*/ 0 w 38"/>
                    <a:gd name="T83" fmla="*/ 0 h 11"/>
                    <a:gd name="T84" fmla="*/ 0 w 38"/>
                    <a:gd name="T85" fmla="*/ 0 h 11"/>
                    <a:gd name="T86" fmla="*/ 0 w 38"/>
                    <a:gd name="T87" fmla="*/ 0 h 11"/>
                    <a:gd name="T88" fmla="*/ 0 w 38"/>
                    <a:gd name="T89" fmla="*/ 0 h 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8"/>
                    <a:gd name="T136" fmla="*/ 0 h 11"/>
                    <a:gd name="T137" fmla="*/ 38 w 38"/>
                    <a:gd name="T138" fmla="*/ 11 h 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8" h="11">
                      <a:moveTo>
                        <a:pt x="31" y="4"/>
                      </a:moveTo>
                      <a:lnTo>
                        <a:pt x="34" y="6"/>
                      </a:lnTo>
                      <a:lnTo>
                        <a:pt x="35" y="7"/>
                      </a:lnTo>
                      <a:lnTo>
                        <a:pt x="37" y="9"/>
                      </a:lnTo>
                      <a:lnTo>
                        <a:pt x="38" y="11"/>
                      </a:lnTo>
                      <a:lnTo>
                        <a:pt x="36" y="9"/>
                      </a:lnTo>
                      <a:lnTo>
                        <a:pt x="35" y="9"/>
                      </a:lnTo>
                      <a:lnTo>
                        <a:pt x="33" y="9"/>
                      </a:lnTo>
                      <a:lnTo>
                        <a:pt x="31" y="11"/>
                      </a:lnTo>
                      <a:lnTo>
                        <a:pt x="30" y="9"/>
                      </a:lnTo>
                      <a:lnTo>
                        <a:pt x="29" y="8"/>
                      </a:lnTo>
                      <a:lnTo>
                        <a:pt x="28" y="7"/>
                      </a:lnTo>
                      <a:lnTo>
                        <a:pt x="27" y="7"/>
                      </a:lnTo>
                      <a:lnTo>
                        <a:pt x="23" y="7"/>
                      </a:lnTo>
                      <a:lnTo>
                        <a:pt x="20" y="7"/>
                      </a:lnTo>
                      <a:lnTo>
                        <a:pt x="15" y="7"/>
                      </a:lnTo>
                      <a:lnTo>
                        <a:pt x="12" y="7"/>
                      </a:lnTo>
                      <a:lnTo>
                        <a:pt x="11" y="8"/>
                      </a:lnTo>
                      <a:lnTo>
                        <a:pt x="11" y="9"/>
                      </a:lnTo>
                      <a:lnTo>
                        <a:pt x="11" y="11"/>
                      </a:lnTo>
                      <a:lnTo>
                        <a:pt x="8" y="9"/>
                      </a:lnTo>
                      <a:lnTo>
                        <a:pt x="7" y="9"/>
                      </a:lnTo>
                      <a:lnTo>
                        <a:pt x="5" y="9"/>
                      </a:lnTo>
                      <a:lnTo>
                        <a:pt x="4" y="8"/>
                      </a:lnTo>
                      <a:lnTo>
                        <a:pt x="3" y="7"/>
                      </a:lnTo>
                      <a:lnTo>
                        <a:pt x="2" y="6"/>
                      </a:lnTo>
                      <a:lnTo>
                        <a:pt x="0" y="4"/>
                      </a:lnTo>
                      <a:lnTo>
                        <a:pt x="0" y="2"/>
                      </a:lnTo>
                      <a:lnTo>
                        <a:pt x="2" y="1"/>
                      </a:lnTo>
                      <a:lnTo>
                        <a:pt x="4" y="1"/>
                      </a:lnTo>
                      <a:lnTo>
                        <a:pt x="5" y="0"/>
                      </a:lnTo>
                      <a:lnTo>
                        <a:pt x="6" y="0"/>
                      </a:lnTo>
                      <a:lnTo>
                        <a:pt x="8" y="0"/>
                      </a:lnTo>
                      <a:lnTo>
                        <a:pt x="11" y="0"/>
                      </a:lnTo>
                      <a:lnTo>
                        <a:pt x="14" y="0"/>
                      </a:lnTo>
                      <a:lnTo>
                        <a:pt x="18" y="0"/>
                      </a:lnTo>
                      <a:lnTo>
                        <a:pt x="20" y="0"/>
                      </a:lnTo>
                      <a:lnTo>
                        <a:pt x="23" y="1"/>
                      </a:lnTo>
                      <a:lnTo>
                        <a:pt x="26" y="1"/>
                      </a:lnTo>
                      <a:lnTo>
                        <a:pt x="29" y="2"/>
                      </a:lnTo>
                      <a:lnTo>
                        <a:pt x="30" y="2"/>
                      </a:lnTo>
                      <a:lnTo>
                        <a:pt x="31" y="4"/>
                      </a:lnTo>
                      <a:close/>
                    </a:path>
                  </a:pathLst>
                </a:custGeom>
                <a:noFill/>
                <a:ln w="9525">
                  <a:solidFill>
                    <a:srgbClr val="004250"/>
                  </a:solidFill>
                  <a:round/>
                </a:ln>
              </p:spPr>
              <p:txBody>
                <a:bodyPr/>
                <a:lstStyle/>
                <a:p>
                  <a:endParaRPr lang="zh-CN" altLang="en-US" sz="100">
                    <a:solidFill>
                      <a:schemeClr val="tx1"/>
                    </a:solidFill>
                  </a:endParaRPr>
                </a:p>
              </p:txBody>
            </p:sp>
            <p:sp>
              <p:nvSpPr>
                <p:cNvPr id="335" name="Freeform 304"/>
                <p:cNvSpPr>
                  <a:spLocks noChangeAspect="1"/>
                </p:cNvSpPr>
                <p:nvPr/>
              </p:nvSpPr>
              <p:spPr bwMode="auto">
                <a:xfrm>
                  <a:off x="5391" y="2109"/>
                  <a:ext cx="12" cy="4"/>
                </a:xfrm>
                <a:custGeom>
                  <a:avLst/>
                  <a:gdLst>
                    <a:gd name="T0" fmla="*/ 0 w 27"/>
                    <a:gd name="T1" fmla="*/ 0 h 8"/>
                    <a:gd name="T2" fmla="*/ 0 w 27"/>
                    <a:gd name="T3" fmla="*/ 1 h 8"/>
                    <a:gd name="T4" fmla="*/ 0 w 27"/>
                    <a:gd name="T5" fmla="*/ 1 h 8"/>
                    <a:gd name="T6" fmla="*/ 0 w 27"/>
                    <a:gd name="T7" fmla="*/ 1 h 8"/>
                    <a:gd name="T8" fmla="*/ 0 w 27"/>
                    <a:gd name="T9" fmla="*/ 1 h 8"/>
                    <a:gd name="T10" fmla="*/ 0 w 27"/>
                    <a:gd name="T11" fmla="*/ 1 h 8"/>
                    <a:gd name="T12" fmla="*/ 0 w 27"/>
                    <a:gd name="T13" fmla="*/ 1 h 8"/>
                    <a:gd name="T14" fmla="*/ 0 w 27"/>
                    <a:gd name="T15" fmla="*/ 1 h 8"/>
                    <a:gd name="T16" fmla="*/ 0 w 27"/>
                    <a:gd name="T17" fmla="*/ 1 h 8"/>
                    <a:gd name="T18" fmla="*/ 0 w 27"/>
                    <a:gd name="T19" fmla="*/ 1 h 8"/>
                    <a:gd name="T20" fmla="*/ 0 w 27"/>
                    <a:gd name="T21" fmla="*/ 1 h 8"/>
                    <a:gd name="T22" fmla="*/ 0 w 27"/>
                    <a:gd name="T23" fmla="*/ 1 h 8"/>
                    <a:gd name="T24" fmla="*/ 0 w 27"/>
                    <a:gd name="T25" fmla="*/ 1 h 8"/>
                    <a:gd name="T26" fmla="*/ 0 w 27"/>
                    <a:gd name="T27" fmla="*/ 1 h 8"/>
                    <a:gd name="T28" fmla="*/ 0 w 27"/>
                    <a:gd name="T29" fmla="*/ 1 h 8"/>
                    <a:gd name="T30" fmla="*/ 0 w 27"/>
                    <a:gd name="T31" fmla="*/ 1 h 8"/>
                    <a:gd name="T32" fmla="*/ 0 w 27"/>
                    <a:gd name="T33" fmla="*/ 1 h 8"/>
                    <a:gd name="T34" fmla="*/ 0 w 27"/>
                    <a:gd name="T35" fmla="*/ 1 h 8"/>
                    <a:gd name="T36" fmla="*/ 0 w 27"/>
                    <a:gd name="T37" fmla="*/ 1 h 8"/>
                    <a:gd name="T38" fmla="*/ 0 w 27"/>
                    <a:gd name="T39" fmla="*/ 1 h 8"/>
                    <a:gd name="T40" fmla="*/ 0 w 27"/>
                    <a:gd name="T41" fmla="*/ 1 h 8"/>
                    <a:gd name="T42" fmla="*/ 0 w 27"/>
                    <a:gd name="T43" fmla="*/ 1 h 8"/>
                    <a:gd name="T44" fmla="*/ 0 w 27"/>
                    <a:gd name="T45" fmla="*/ 1 h 8"/>
                    <a:gd name="T46" fmla="*/ 0 w 27"/>
                    <a:gd name="T47" fmla="*/ 1 h 8"/>
                    <a:gd name="T48" fmla="*/ 0 w 27"/>
                    <a:gd name="T49" fmla="*/ 1 h 8"/>
                    <a:gd name="T50" fmla="*/ 0 w 27"/>
                    <a:gd name="T51" fmla="*/ 1 h 8"/>
                    <a:gd name="T52" fmla="*/ 0 w 27"/>
                    <a:gd name="T53" fmla="*/ 1 h 8"/>
                    <a:gd name="T54" fmla="*/ 0 w 27"/>
                    <a:gd name="T55" fmla="*/ 1 h 8"/>
                    <a:gd name="T56" fmla="*/ 0 w 27"/>
                    <a:gd name="T57" fmla="*/ 1 h 8"/>
                    <a:gd name="T58" fmla="*/ 0 w 27"/>
                    <a:gd name="T59" fmla="*/ 1 h 8"/>
                    <a:gd name="T60" fmla="*/ 0 w 27"/>
                    <a:gd name="T61" fmla="*/ 1 h 8"/>
                    <a:gd name="T62" fmla="*/ 0 w 27"/>
                    <a:gd name="T63" fmla="*/ 1 h 8"/>
                    <a:gd name="T64" fmla="*/ 0 w 27"/>
                    <a:gd name="T65" fmla="*/ 0 h 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
                    <a:gd name="T101" fmla="*/ 27 w 27"/>
                    <a:gd name="T102" fmla="*/ 8 h 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
                      <a:moveTo>
                        <a:pt x="3" y="0"/>
                      </a:moveTo>
                      <a:lnTo>
                        <a:pt x="6" y="1"/>
                      </a:lnTo>
                      <a:lnTo>
                        <a:pt x="10" y="1"/>
                      </a:lnTo>
                      <a:lnTo>
                        <a:pt x="13" y="1"/>
                      </a:lnTo>
                      <a:lnTo>
                        <a:pt x="15" y="1"/>
                      </a:lnTo>
                      <a:lnTo>
                        <a:pt x="18" y="2"/>
                      </a:lnTo>
                      <a:lnTo>
                        <a:pt x="21" y="4"/>
                      </a:lnTo>
                      <a:lnTo>
                        <a:pt x="25" y="5"/>
                      </a:lnTo>
                      <a:lnTo>
                        <a:pt x="27" y="6"/>
                      </a:lnTo>
                      <a:lnTo>
                        <a:pt x="26" y="6"/>
                      </a:lnTo>
                      <a:lnTo>
                        <a:pt x="25" y="6"/>
                      </a:lnTo>
                      <a:lnTo>
                        <a:pt x="23" y="8"/>
                      </a:lnTo>
                      <a:lnTo>
                        <a:pt x="22" y="8"/>
                      </a:lnTo>
                      <a:lnTo>
                        <a:pt x="21" y="6"/>
                      </a:lnTo>
                      <a:lnTo>
                        <a:pt x="20" y="6"/>
                      </a:lnTo>
                      <a:lnTo>
                        <a:pt x="19" y="6"/>
                      </a:lnTo>
                      <a:lnTo>
                        <a:pt x="18" y="5"/>
                      </a:lnTo>
                      <a:lnTo>
                        <a:pt x="17" y="6"/>
                      </a:lnTo>
                      <a:lnTo>
                        <a:pt x="13" y="6"/>
                      </a:lnTo>
                      <a:lnTo>
                        <a:pt x="11" y="6"/>
                      </a:lnTo>
                      <a:lnTo>
                        <a:pt x="8" y="5"/>
                      </a:lnTo>
                      <a:lnTo>
                        <a:pt x="7" y="5"/>
                      </a:lnTo>
                      <a:lnTo>
                        <a:pt x="7" y="4"/>
                      </a:lnTo>
                      <a:lnTo>
                        <a:pt x="6" y="4"/>
                      </a:lnTo>
                      <a:lnTo>
                        <a:pt x="5" y="4"/>
                      </a:lnTo>
                      <a:lnTo>
                        <a:pt x="4" y="4"/>
                      </a:lnTo>
                      <a:lnTo>
                        <a:pt x="2" y="4"/>
                      </a:lnTo>
                      <a:lnTo>
                        <a:pt x="0" y="4"/>
                      </a:lnTo>
                      <a:lnTo>
                        <a:pt x="2" y="3"/>
                      </a:lnTo>
                      <a:lnTo>
                        <a:pt x="3" y="2"/>
                      </a:lnTo>
                      <a:lnTo>
                        <a:pt x="3" y="1"/>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336" name="Freeform 305"/>
                <p:cNvSpPr>
                  <a:spLocks noChangeAspect="1"/>
                </p:cNvSpPr>
                <p:nvPr/>
              </p:nvSpPr>
              <p:spPr bwMode="auto">
                <a:xfrm>
                  <a:off x="5392" y="2113"/>
                  <a:ext cx="9" cy="3"/>
                </a:xfrm>
                <a:custGeom>
                  <a:avLst/>
                  <a:gdLst>
                    <a:gd name="T0" fmla="*/ 0 w 19"/>
                    <a:gd name="T1" fmla="*/ 1 h 6"/>
                    <a:gd name="T2" fmla="*/ 0 w 19"/>
                    <a:gd name="T3" fmla="*/ 1 h 6"/>
                    <a:gd name="T4" fmla="*/ 0 w 19"/>
                    <a:gd name="T5" fmla="*/ 1 h 6"/>
                    <a:gd name="T6" fmla="*/ 0 w 19"/>
                    <a:gd name="T7" fmla="*/ 1 h 6"/>
                    <a:gd name="T8" fmla="*/ 0 w 19"/>
                    <a:gd name="T9" fmla="*/ 1 h 6"/>
                    <a:gd name="T10" fmla="*/ 0 w 19"/>
                    <a:gd name="T11" fmla="*/ 1 h 6"/>
                    <a:gd name="T12" fmla="*/ 0 w 19"/>
                    <a:gd name="T13" fmla="*/ 1 h 6"/>
                    <a:gd name="T14" fmla="*/ 0 w 19"/>
                    <a:gd name="T15" fmla="*/ 1 h 6"/>
                    <a:gd name="T16" fmla="*/ 0 w 19"/>
                    <a:gd name="T17" fmla="*/ 0 h 6"/>
                    <a:gd name="T18" fmla="*/ 0 w 19"/>
                    <a:gd name="T19" fmla="*/ 1 h 6"/>
                    <a:gd name="T20" fmla="*/ 0 w 19"/>
                    <a:gd name="T21" fmla="*/ 1 h 6"/>
                    <a:gd name="T22" fmla="*/ 0 w 19"/>
                    <a:gd name="T23" fmla="*/ 1 h 6"/>
                    <a:gd name="T24" fmla="*/ 0 w 19"/>
                    <a:gd name="T25" fmla="*/ 1 h 6"/>
                    <a:gd name="T26" fmla="*/ 0 w 19"/>
                    <a:gd name="T27" fmla="*/ 1 h 6"/>
                    <a:gd name="T28" fmla="*/ 0 w 19"/>
                    <a:gd name="T29" fmla="*/ 1 h 6"/>
                    <a:gd name="T30" fmla="*/ 0 w 19"/>
                    <a:gd name="T31" fmla="*/ 1 h 6"/>
                    <a:gd name="T32" fmla="*/ 0 w 19"/>
                    <a:gd name="T33" fmla="*/ 1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6"/>
                    <a:gd name="T53" fmla="*/ 19 w 19"/>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6">
                      <a:moveTo>
                        <a:pt x="0" y="1"/>
                      </a:moveTo>
                      <a:lnTo>
                        <a:pt x="2" y="3"/>
                      </a:lnTo>
                      <a:lnTo>
                        <a:pt x="4" y="5"/>
                      </a:lnTo>
                      <a:lnTo>
                        <a:pt x="7" y="6"/>
                      </a:lnTo>
                      <a:lnTo>
                        <a:pt x="9" y="6"/>
                      </a:lnTo>
                      <a:lnTo>
                        <a:pt x="11" y="5"/>
                      </a:lnTo>
                      <a:lnTo>
                        <a:pt x="15" y="4"/>
                      </a:lnTo>
                      <a:lnTo>
                        <a:pt x="17" y="2"/>
                      </a:lnTo>
                      <a:lnTo>
                        <a:pt x="19" y="0"/>
                      </a:lnTo>
                      <a:lnTo>
                        <a:pt x="18" y="1"/>
                      </a:lnTo>
                      <a:lnTo>
                        <a:pt x="16" y="2"/>
                      </a:lnTo>
                      <a:lnTo>
                        <a:pt x="15" y="3"/>
                      </a:lnTo>
                      <a:lnTo>
                        <a:pt x="12" y="3"/>
                      </a:lnTo>
                      <a:lnTo>
                        <a:pt x="10" y="3"/>
                      </a:lnTo>
                      <a:lnTo>
                        <a:pt x="7" y="3"/>
                      </a:lnTo>
                      <a:lnTo>
                        <a:pt x="2" y="2"/>
                      </a:lnTo>
                      <a:lnTo>
                        <a:pt x="0" y="1"/>
                      </a:lnTo>
                      <a:close/>
                    </a:path>
                  </a:pathLst>
                </a:custGeom>
                <a:noFill/>
                <a:ln w="9525">
                  <a:solidFill>
                    <a:srgbClr val="004250"/>
                  </a:solidFill>
                  <a:round/>
                </a:ln>
              </p:spPr>
              <p:txBody>
                <a:bodyPr/>
                <a:lstStyle/>
                <a:p>
                  <a:endParaRPr lang="zh-CN" altLang="en-US" sz="100">
                    <a:solidFill>
                      <a:schemeClr val="tx1"/>
                    </a:solidFill>
                  </a:endParaRPr>
                </a:p>
              </p:txBody>
            </p:sp>
            <p:sp>
              <p:nvSpPr>
                <p:cNvPr id="337" name="Freeform 306"/>
                <p:cNvSpPr>
                  <a:spLocks noChangeAspect="1"/>
                </p:cNvSpPr>
                <p:nvPr/>
              </p:nvSpPr>
              <p:spPr bwMode="auto">
                <a:xfrm>
                  <a:off x="5425" y="2120"/>
                  <a:ext cx="5" cy="6"/>
                </a:xfrm>
                <a:custGeom>
                  <a:avLst/>
                  <a:gdLst>
                    <a:gd name="T0" fmla="*/ 1 w 10"/>
                    <a:gd name="T1" fmla="*/ 0 h 14"/>
                    <a:gd name="T2" fmla="*/ 1 w 10"/>
                    <a:gd name="T3" fmla="*/ 0 h 14"/>
                    <a:gd name="T4" fmla="*/ 1 w 10"/>
                    <a:gd name="T5" fmla="*/ 0 h 14"/>
                    <a:gd name="T6" fmla="*/ 1 w 10"/>
                    <a:gd name="T7" fmla="*/ 0 h 14"/>
                    <a:gd name="T8" fmla="*/ 1 w 10"/>
                    <a:gd name="T9" fmla="*/ 0 h 14"/>
                    <a:gd name="T10" fmla="*/ 1 w 10"/>
                    <a:gd name="T11" fmla="*/ 0 h 14"/>
                    <a:gd name="T12" fmla="*/ 0 w 10"/>
                    <a:gd name="T13" fmla="*/ 0 h 14"/>
                    <a:gd name="T14" fmla="*/ 0 w 10"/>
                    <a:gd name="T15" fmla="*/ 0 h 14"/>
                    <a:gd name="T16" fmla="*/ 0 w 10"/>
                    <a:gd name="T17" fmla="*/ 0 h 14"/>
                    <a:gd name="T18" fmla="*/ 0 w 10"/>
                    <a:gd name="T19" fmla="*/ 0 h 14"/>
                    <a:gd name="T20" fmla="*/ 1 w 10"/>
                    <a:gd name="T21" fmla="*/ 0 h 14"/>
                    <a:gd name="T22" fmla="*/ 1 w 10"/>
                    <a:gd name="T23" fmla="*/ 0 h 14"/>
                    <a:gd name="T24" fmla="*/ 1 w 10"/>
                    <a:gd name="T25" fmla="*/ 0 h 14"/>
                    <a:gd name="T26" fmla="*/ 1 w 10"/>
                    <a:gd name="T27" fmla="*/ 0 h 14"/>
                    <a:gd name="T28" fmla="*/ 1 w 10"/>
                    <a:gd name="T29" fmla="*/ 0 h 14"/>
                    <a:gd name="T30" fmla="*/ 1 w 10"/>
                    <a:gd name="T31" fmla="*/ 0 h 14"/>
                    <a:gd name="T32" fmla="*/ 1 w 10"/>
                    <a:gd name="T33" fmla="*/ 0 h 14"/>
                    <a:gd name="T34" fmla="*/ 1 w 10"/>
                    <a:gd name="T35" fmla="*/ 0 h 14"/>
                    <a:gd name="T36" fmla="*/ 1 w 10"/>
                    <a:gd name="T37" fmla="*/ 0 h 14"/>
                    <a:gd name="T38" fmla="*/ 1 w 10"/>
                    <a:gd name="T39" fmla="*/ 0 h 14"/>
                    <a:gd name="T40" fmla="*/ 1 w 10"/>
                    <a:gd name="T41" fmla="*/ 0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4"/>
                    <a:gd name="T65" fmla="*/ 10 w 10"/>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4">
                      <a:moveTo>
                        <a:pt x="5" y="7"/>
                      </a:moveTo>
                      <a:lnTo>
                        <a:pt x="5" y="4"/>
                      </a:lnTo>
                      <a:lnTo>
                        <a:pt x="5" y="1"/>
                      </a:lnTo>
                      <a:lnTo>
                        <a:pt x="4" y="0"/>
                      </a:lnTo>
                      <a:lnTo>
                        <a:pt x="3" y="0"/>
                      </a:lnTo>
                      <a:lnTo>
                        <a:pt x="1" y="0"/>
                      </a:lnTo>
                      <a:lnTo>
                        <a:pt x="0" y="1"/>
                      </a:lnTo>
                      <a:lnTo>
                        <a:pt x="0" y="3"/>
                      </a:lnTo>
                      <a:lnTo>
                        <a:pt x="0" y="4"/>
                      </a:lnTo>
                      <a:lnTo>
                        <a:pt x="0" y="5"/>
                      </a:lnTo>
                      <a:lnTo>
                        <a:pt x="1" y="8"/>
                      </a:lnTo>
                      <a:lnTo>
                        <a:pt x="3" y="10"/>
                      </a:lnTo>
                      <a:lnTo>
                        <a:pt x="5" y="12"/>
                      </a:lnTo>
                      <a:lnTo>
                        <a:pt x="8" y="14"/>
                      </a:lnTo>
                      <a:lnTo>
                        <a:pt x="9" y="14"/>
                      </a:lnTo>
                      <a:lnTo>
                        <a:pt x="10" y="12"/>
                      </a:lnTo>
                      <a:lnTo>
                        <a:pt x="9" y="11"/>
                      </a:lnTo>
                      <a:lnTo>
                        <a:pt x="8" y="10"/>
                      </a:lnTo>
                      <a:lnTo>
                        <a:pt x="6" y="9"/>
                      </a:lnTo>
                      <a:lnTo>
                        <a:pt x="6" y="8"/>
                      </a:lnTo>
                      <a:lnTo>
                        <a:pt x="5" y="7"/>
                      </a:lnTo>
                      <a:close/>
                    </a:path>
                  </a:pathLst>
                </a:custGeom>
                <a:noFill/>
                <a:ln w="9525">
                  <a:solidFill>
                    <a:srgbClr val="004250"/>
                  </a:solidFill>
                  <a:round/>
                </a:ln>
              </p:spPr>
              <p:txBody>
                <a:bodyPr/>
                <a:lstStyle/>
                <a:p>
                  <a:endParaRPr lang="zh-CN" altLang="en-US" sz="100">
                    <a:solidFill>
                      <a:schemeClr val="tx1"/>
                    </a:solidFill>
                  </a:endParaRPr>
                </a:p>
              </p:txBody>
            </p:sp>
            <p:sp>
              <p:nvSpPr>
                <p:cNvPr id="338" name="Freeform 307"/>
                <p:cNvSpPr>
                  <a:spLocks noChangeAspect="1"/>
                </p:cNvSpPr>
                <p:nvPr/>
              </p:nvSpPr>
              <p:spPr bwMode="auto">
                <a:xfrm>
                  <a:off x="5435" y="2070"/>
                  <a:ext cx="22" cy="24"/>
                </a:xfrm>
                <a:custGeom>
                  <a:avLst/>
                  <a:gdLst>
                    <a:gd name="T0" fmla="*/ 0 w 49"/>
                    <a:gd name="T1" fmla="*/ 0 h 53"/>
                    <a:gd name="T2" fmla="*/ 0 w 49"/>
                    <a:gd name="T3" fmla="*/ 0 h 53"/>
                    <a:gd name="T4" fmla="*/ 0 w 49"/>
                    <a:gd name="T5" fmla="*/ 0 h 53"/>
                    <a:gd name="T6" fmla="*/ 0 w 49"/>
                    <a:gd name="T7" fmla="*/ 0 h 53"/>
                    <a:gd name="T8" fmla="*/ 0 w 49"/>
                    <a:gd name="T9" fmla="*/ 0 h 53"/>
                    <a:gd name="T10" fmla="*/ 0 w 49"/>
                    <a:gd name="T11" fmla="*/ 0 h 53"/>
                    <a:gd name="T12" fmla="*/ 0 w 49"/>
                    <a:gd name="T13" fmla="*/ 0 h 53"/>
                    <a:gd name="T14" fmla="*/ 0 w 49"/>
                    <a:gd name="T15" fmla="*/ 0 h 53"/>
                    <a:gd name="T16" fmla="*/ 0 w 49"/>
                    <a:gd name="T17" fmla="*/ 0 h 53"/>
                    <a:gd name="T18" fmla="*/ 0 w 49"/>
                    <a:gd name="T19" fmla="*/ 0 h 53"/>
                    <a:gd name="T20" fmla="*/ 0 w 49"/>
                    <a:gd name="T21" fmla="*/ 0 h 53"/>
                    <a:gd name="T22" fmla="*/ 0 w 49"/>
                    <a:gd name="T23" fmla="*/ 0 h 53"/>
                    <a:gd name="T24" fmla="*/ 0 w 49"/>
                    <a:gd name="T25" fmla="*/ 0 h 53"/>
                    <a:gd name="T26" fmla="*/ 0 w 49"/>
                    <a:gd name="T27" fmla="*/ 0 h 53"/>
                    <a:gd name="T28" fmla="*/ 0 w 49"/>
                    <a:gd name="T29" fmla="*/ 0 h 53"/>
                    <a:gd name="T30" fmla="*/ 0 w 49"/>
                    <a:gd name="T31" fmla="*/ 0 h 53"/>
                    <a:gd name="T32" fmla="*/ 0 w 49"/>
                    <a:gd name="T33" fmla="*/ 0 h 53"/>
                    <a:gd name="T34" fmla="*/ 0 w 49"/>
                    <a:gd name="T35" fmla="*/ 0 h 53"/>
                    <a:gd name="T36" fmla="*/ 0 w 49"/>
                    <a:gd name="T37" fmla="*/ 0 h 53"/>
                    <a:gd name="T38" fmla="*/ 0 w 49"/>
                    <a:gd name="T39" fmla="*/ 0 h 53"/>
                    <a:gd name="T40" fmla="*/ 0 w 49"/>
                    <a:gd name="T41" fmla="*/ 0 h 53"/>
                    <a:gd name="T42" fmla="*/ 0 w 49"/>
                    <a:gd name="T43" fmla="*/ 0 h 53"/>
                    <a:gd name="T44" fmla="*/ 0 w 49"/>
                    <a:gd name="T45" fmla="*/ 0 h 53"/>
                    <a:gd name="T46" fmla="*/ 0 w 49"/>
                    <a:gd name="T47" fmla="*/ 0 h 53"/>
                    <a:gd name="T48" fmla="*/ 0 w 49"/>
                    <a:gd name="T49" fmla="*/ 0 h 53"/>
                    <a:gd name="T50" fmla="*/ 0 w 49"/>
                    <a:gd name="T51" fmla="*/ 0 h 53"/>
                    <a:gd name="T52" fmla="*/ 0 w 49"/>
                    <a:gd name="T53" fmla="*/ 0 h 53"/>
                    <a:gd name="T54" fmla="*/ 0 w 49"/>
                    <a:gd name="T55" fmla="*/ 0 h 53"/>
                    <a:gd name="T56" fmla="*/ 0 w 49"/>
                    <a:gd name="T57" fmla="*/ 0 h 53"/>
                    <a:gd name="T58" fmla="*/ 0 w 49"/>
                    <a:gd name="T59" fmla="*/ 0 h 53"/>
                    <a:gd name="T60" fmla="*/ 0 w 49"/>
                    <a:gd name="T61" fmla="*/ 0 h 53"/>
                    <a:gd name="T62" fmla="*/ 0 w 49"/>
                    <a:gd name="T63" fmla="*/ 0 h 53"/>
                    <a:gd name="T64" fmla="*/ 0 w 49"/>
                    <a:gd name="T65" fmla="*/ 0 h 53"/>
                    <a:gd name="T66" fmla="*/ 0 w 49"/>
                    <a:gd name="T67" fmla="*/ 0 h 53"/>
                    <a:gd name="T68" fmla="*/ 0 w 49"/>
                    <a:gd name="T69" fmla="*/ 0 h 53"/>
                    <a:gd name="T70" fmla="*/ 0 w 49"/>
                    <a:gd name="T71" fmla="*/ 0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53"/>
                    <a:gd name="T110" fmla="*/ 49 w 49"/>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53">
                      <a:moveTo>
                        <a:pt x="49" y="48"/>
                      </a:moveTo>
                      <a:lnTo>
                        <a:pt x="47" y="45"/>
                      </a:lnTo>
                      <a:lnTo>
                        <a:pt x="44" y="40"/>
                      </a:lnTo>
                      <a:lnTo>
                        <a:pt x="41" y="35"/>
                      </a:lnTo>
                      <a:lnTo>
                        <a:pt x="37" y="31"/>
                      </a:lnTo>
                      <a:lnTo>
                        <a:pt x="39" y="31"/>
                      </a:lnTo>
                      <a:lnTo>
                        <a:pt x="41" y="31"/>
                      </a:lnTo>
                      <a:lnTo>
                        <a:pt x="43" y="31"/>
                      </a:lnTo>
                      <a:lnTo>
                        <a:pt x="44" y="32"/>
                      </a:lnTo>
                      <a:lnTo>
                        <a:pt x="41" y="27"/>
                      </a:lnTo>
                      <a:lnTo>
                        <a:pt x="38" y="22"/>
                      </a:lnTo>
                      <a:lnTo>
                        <a:pt x="35" y="18"/>
                      </a:lnTo>
                      <a:lnTo>
                        <a:pt x="32" y="16"/>
                      </a:lnTo>
                      <a:lnTo>
                        <a:pt x="28" y="13"/>
                      </a:lnTo>
                      <a:lnTo>
                        <a:pt x="21" y="8"/>
                      </a:lnTo>
                      <a:lnTo>
                        <a:pt x="13" y="4"/>
                      </a:lnTo>
                      <a:lnTo>
                        <a:pt x="6" y="0"/>
                      </a:lnTo>
                      <a:lnTo>
                        <a:pt x="7" y="1"/>
                      </a:lnTo>
                      <a:lnTo>
                        <a:pt x="8" y="2"/>
                      </a:lnTo>
                      <a:lnTo>
                        <a:pt x="8" y="4"/>
                      </a:lnTo>
                      <a:lnTo>
                        <a:pt x="7" y="4"/>
                      </a:lnTo>
                      <a:lnTo>
                        <a:pt x="7" y="5"/>
                      </a:lnTo>
                      <a:lnTo>
                        <a:pt x="6" y="5"/>
                      </a:lnTo>
                      <a:lnTo>
                        <a:pt x="8" y="7"/>
                      </a:lnTo>
                      <a:lnTo>
                        <a:pt x="12" y="9"/>
                      </a:lnTo>
                      <a:lnTo>
                        <a:pt x="15" y="13"/>
                      </a:lnTo>
                      <a:lnTo>
                        <a:pt x="19" y="16"/>
                      </a:lnTo>
                      <a:lnTo>
                        <a:pt x="15" y="14"/>
                      </a:lnTo>
                      <a:lnTo>
                        <a:pt x="11" y="12"/>
                      </a:lnTo>
                      <a:lnTo>
                        <a:pt x="5" y="10"/>
                      </a:lnTo>
                      <a:lnTo>
                        <a:pt x="0" y="9"/>
                      </a:lnTo>
                      <a:lnTo>
                        <a:pt x="3" y="12"/>
                      </a:lnTo>
                      <a:lnTo>
                        <a:pt x="4" y="13"/>
                      </a:lnTo>
                      <a:lnTo>
                        <a:pt x="3" y="14"/>
                      </a:lnTo>
                      <a:lnTo>
                        <a:pt x="0" y="15"/>
                      </a:lnTo>
                      <a:lnTo>
                        <a:pt x="4" y="15"/>
                      </a:lnTo>
                      <a:lnTo>
                        <a:pt x="8" y="15"/>
                      </a:lnTo>
                      <a:lnTo>
                        <a:pt x="13" y="16"/>
                      </a:lnTo>
                      <a:lnTo>
                        <a:pt x="16" y="17"/>
                      </a:lnTo>
                      <a:lnTo>
                        <a:pt x="21" y="20"/>
                      </a:lnTo>
                      <a:lnTo>
                        <a:pt x="26" y="23"/>
                      </a:lnTo>
                      <a:lnTo>
                        <a:pt x="31" y="27"/>
                      </a:lnTo>
                      <a:lnTo>
                        <a:pt x="36" y="31"/>
                      </a:lnTo>
                      <a:lnTo>
                        <a:pt x="31" y="31"/>
                      </a:lnTo>
                      <a:lnTo>
                        <a:pt x="27" y="30"/>
                      </a:lnTo>
                      <a:lnTo>
                        <a:pt x="23" y="28"/>
                      </a:lnTo>
                      <a:lnTo>
                        <a:pt x="21" y="27"/>
                      </a:lnTo>
                      <a:lnTo>
                        <a:pt x="19" y="25"/>
                      </a:lnTo>
                      <a:lnTo>
                        <a:pt x="18" y="24"/>
                      </a:lnTo>
                      <a:lnTo>
                        <a:pt x="16" y="23"/>
                      </a:lnTo>
                      <a:lnTo>
                        <a:pt x="15" y="23"/>
                      </a:lnTo>
                      <a:lnTo>
                        <a:pt x="13" y="23"/>
                      </a:lnTo>
                      <a:lnTo>
                        <a:pt x="9" y="23"/>
                      </a:lnTo>
                      <a:lnTo>
                        <a:pt x="7" y="23"/>
                      </a:lnTo>
                      <a:lnTo>
                        <a:pt x="6" y="23"/>
                      </a:lnTo>
                      <a:lnTo>
                        <a:pt x="12" y="24"/>
                      </a:lnTo>
                      <a:lnTo>
                        <a:pt x="18" y="27"/>
                      </a:lnTo>
                      <a:lnTo>
                        <a:pt x="21" y="28"/>
                      </a:lnTo>
                      <a:lnTo>
                        <a:pt x="24" y="30"/>
                      </a:lnTo>
                      <a:lnTo>
                        <a:pt x="27" y="31"/>
                      </a:lnTo>
                      <a:lnTo>
                        <a:pt x="30" y="32"/>
                      </a:lnTo>
                      <a:lnTo>
                        <a:pt x="34" y="35"/>
                      </a:lnTo>
                      <a:lnTo>
                        <a:pt x="36" y="36"/>
                      </a:lnTo>
                      <a:lnTo>
                        <a:pt x="38" y="39"/>
                      </a:lnTo>
                      <a:lnTo>
                        <a:pt x="43" y="44"/>
                      </a:lnTo>
                      <a:lnTo>
                        <a:pt x="46" y="48"/>
                      </a:lnTo>
                      <a:lnTo>
                        <a:pt x="49" y="53"/>
                      </a:lnTo>
                      <a:lnTo>
                        <a:pt x="49" y="52"/>
                      </a:lnTo>
                      <a:lnTo>
                        <a:pt x="49" y="51"/>
                      </a:lnTo>
                      <a:lnTo>
                        <a:pt x="49" y="50"/>
                      </a:lnTo>
                      <a:lnTo>
                        <a:pt x="49" y="48"/>
                      </a:lnTo>
                      <a:close/>
                    </a:path>
                  </a:pathLst>
                </a:custGeom>
                <a:noFill/>
                <a:ln w="9525">
                  <a:solidFill>
                    <a:srgbClr val="004250"/>
                  </a:solidFill>
                  <a:round/>
                </a:ln>
              </p:spPr>
              <p:txBody>
                <a:bodyPr/>
                <a:lstStyle/>
                <a:p>
                  <a:endParaRPr lang="zh-CN" altLang="en-US" sz="100">
                    <a:solidFill>
                      <a:schemeClr val="tx1"/>
                    </a:solidFill>
                  </a:endParaRPr>
                </a:p>
              </p:txBody>
            </p:sp>
            <p:sp>
              <p:nvSpPr>
                <p:cNvPr id="339" name="Freeform 308"/>
                <p:cNvSpPr>
                  <a:spLocks noChangeAspect="1"/>
                </p:cNvSpPr>
                <p:nvPr/>
              </p:nvSpPr>
              <p:spPr bwMode="auto">
                <a:xfrm>
                  <a:off x="5439" y="2089"/>
                  <a:ext cx="20" cy="40"/>
                </a:xfrm>
                <a:custGeom>
                  <a:avLst/>
                  <a:gdLst>
                    <a:gd name="T0" fmla="*/ 0 w 43"/>
                    <a:gd name="T1" fmla="*/ 0 h 88"/>
                    <a:gd name="T2" fmla="*/ 0 w 43"/>
                    <a:gd name="T3" fmla="*/ 0 h 88"/>
                    <a:gd name="T4" fmla="*/ 0 w 43"/>
                    <a:gd name="T5" fmla="*/ 0 h 88"/>
                    <a:gd name="T6" fmla="*/ 0 w 43"/>
                    <a:gd name="T7" fmla="*/ 0 h 88"/>
                    <a:gd name="T8" fmla="*/ 0 w 43"/>
                    <a:gd name="T9" fmla="*/ 0 h 88"/>
                    <a:gd name="T10" fmla="*/ 0 w 43"/>
                    <a:gd name="T11" fmla="*/ 0 h 88"/>
                    <a:gd name="T12" fmla="*/ 0 w 43"/>
                    <a:gd name="T13" fmla="*/ 0 h 88"/>
                    <a:gd name="T14" fmla="*/ 0 w 43"/>
                    <a:gd name="T15" fmla="*/ 0 h 88"/>
                    <a:gd name="T16" fmla="*/ 0 w 43"/>
                    <a:gd name="T17" fmla="*/ 0 h 88"/>
                    <a:gd name="T18" fmla="*/ 0 w 43"/>
                    <a:gd name="T19" fmla="*/ 0 h 88"/>
                    <a:gd name="T20" fmla="*/ 0 w 43"/>
                    <a:gd name="T21" fmla="*/ 0 h 88"/>
                    <a:gd name="T22" fmla="*/ 0 w 43"/>
                    <a:gd name="T23" fmla="*/ 0 h 88"/>
                    <a:gd name="T24" fmla="*/ 0 w 43"/>
                    <a:gd name="T25" fmla="*/ 0 h 88"/>
                    <a:gd name="T26" fmla="*/ 0 w 43"/>
                    <a:gd name="T27" fmla="*/ 0 h 88"/>
                    <a:gd name="T28" fmla="*/ 0 w 43"/>
                    <a:gd name="T29" fmla="*/ 0 h 88"/>
                    <a:gd name="T30" fmla="*/ 0 w 43"/>
                    <a:gd name="T31" fmla="*/ 0 h 88"/>
                    <a:gd name="T32" fmla="*/ 0 w 43"/>
                    <a:gd name="T33" fmla="*/ 0 h 88"/>
                    <a:gd name="T34" fmla="*/ 0 w 43"/>
                    <a:gd name="T35" fmla="*/ 0 h 88"/>
                    <a:gd name="T36" fmla="*/ 0 w 43"/>
                    <a:gd name="T37" fmla="*/ 0 h 88"/>
                    <a:gd name="T38" fmla="*/ 0 w 43"/>
                    <a:gd name="T39" fmla="*/ 0 h 88"/>
                    <a:gd name="T40" fmla="*/ 0 w 43"/>
                    <a:gd name="T41" fmla="*/ 0 h 88"/>
                    <a:gd name="T42" fmla="*/ 0 w 43"/>
                    <a:gd name="T43" fmla="*/ 0 h 88"/>
                    <a:gd name="T44" fmla="*/ 0 w 43"/>
                    <a:gd name="T45" fmla="*/ 0 h 88"/>
                    <a:gd name="T46" fmla="*/ 0 w 43"/>
                    <a:gd name="T47" fmla="*/ 0 h 88"/>
                    <a:gd name="T48" fmla="*/ 0 w 43"/>
                    <a:gd name="T49" fmla="*/ 0 h 88"/>
                    <a:gd name="T50" fmla="*/ 0 w 43"/>
                    <a:gd name="T51" fmla="*/ 0 h 88"/>
                    <a:gd name="T52" fmla="*/ 0 w 43"/>
                    <a:gd name="T53" fmla="*/ 0 h 88"/>
                    <a:gd name="T54" fmla="*/ 0 w 43"/>
                    <a:gd name="T55" fmla="*/ 0 h 88"/>
                    <a:gd name="T56" fmla="*/ 0 w 43"/>
                    <a:gd name="T57" fmla="*/ 0 h 88"/>
                    <a:gd name="T58" fmla="*/ 0 w 43"/>
                    <a:gd name="T59" fmla="*/ 0 h 88"/>
                    <a:gd name="T60" fmla="*/ 0 w 43"/>
                    <a:gd name="T61" fmla="*/ 0 h 88"/>
                    <a:gd name="T62" fmla="*/ 0 w 43"/>
                    <a:gd name="T63" fmla="*/ 0 h 88"/>
                    <a:gd name="T64" fmla="*/ 0 w 43"/>
                    <a:gd name="T65" fmla="*/ 0 h 88"/>
                    <a:gd name="T66" fmla="*/ 0 w 43"/>
                    <a:gd name="T67" fmla="*/ 0 h 88"/>
                    <a:gd name="T68" fmla="*/ 0 w 43"/>
                    <a:gd name="T69" fmla="*/ 0 h 88"/>
                    <a:gd name="T70" fmla="*/ 0 w 43"/>
                    <a:gd name="T71" fmla="*/ 0 h 88"/>
                    <a:gd name="T72" fmla="*/ 0 w 43"/>
                    <a:gd name="T73" fmla="*/ 0 h 88"/>
                    <a:gd name="T74" fmla="*/ 0 w 43"/>
                    <a:gd name="T75" fmla="*/ 0 h 88"/>
                    <a:gd name="T76" fmla="*/ 0 w 43"/>
                    <a:gd name="T77" fmla="*/ 0 h 88"/>
                    <a:gd name="T78" fmla="*/ 0 w 43"/>
                    <a:gd name="T79" fmla="*/ 0 h 88"/>
                    <a:gd name="T80" fmla="*/ 0 w 43"/>
                    <a:gd name="T81" fmla="*/ 0 h 88"/>
                    <a:gd name="T82" fmla="*/ 0 w 43"/>
                    <a:gd name="T83" fmla="*/ 0 h 88"/>
                    <a:gd name="T84" fmla="*/ 0 w 43"/>
                    <a:gd name="T85" fmla="*/ 0 h 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
                    <a:gd name="T130" fmla="*/ 0 h 88"/>
                    <a:gd name="T131" fmla="*/ 43 w 43"/>
                    <a:gd name="T132" fmla="*/ 88 h 8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 h="88">
                      <a:moveTo>
                        <a:pt x="40" y="17"/>
                      </a:moveTo>
                      <a:lnTo>
                        <a:pt x="41" y="18"/>
                      </a:lnTo>
                      <a:lnTo>
                        <a:pt x="42" y="19"/>
                      </a:lnTo>
                      <a:lnTo>
                        <a:pt x="42" y="20"/>
                      </a:lnTo>
                      <a:lnTo>
                        <a:pt x="43" y="22"/>
                      </a:lnTo>
                      <a:lnTo>
                        <a:pt x="43" y="25"/>
                      </a:lnTo>
                      <a:lnTo>
                        <a:pt x="43" y="32"/>
                      </a:lnTo>
                      <a:lnTo>
                        <a:pt x="43" y="39"/>
                      </a:lnTo>
                      <a:lnTo>
                        <a:pt x="43" y="43"/>
                      </a:lnTo>
                      <a:lnTo>
                        <a:pt x="42" y="47"/>
                      </a:lnTo>
                      <a:lnTo>
                        <a:pt x="41" y="53"/>
                      </a:lnTo>
                      <a:lnTo>
                        <a:pt x="38" y="57"/>
                      </a:lnTo>
                      <a:lnTo>
                        <a:pt x="34" y="62"/>
                      </a:lnTo>
                      <a:lnTo>
                        <a:pt x="34" y="64"/>
                      </a:lnTo>
                      <a:lnTo>
                        <a:pt x="34" y="66"/>
                      </a:lnTo>
                      <a:lnTo>
                        <a:pt x="34" y="70"/>
                      </a:lnTo>
                      <a:lnTo>
                        <a:pt x="35" y="73"/>
                      </a:lnTo>
                      <a:lnTo>
                        <a:pt x="35" y="76"/>
                      </a:lnTo>
                      <a:lnTo>
                        <a:pt x="34" y="78"/>
                      </a:lnTo>
                      <a:lnTo>
                        <a:pt x="32" y="79"/>
                      </a:lnTo>
                      <a:lnTo>
                        <a:pt x="30" y="80"/>
                      </a:lnTo>
                      <a:lnTo>
                        <a:pt x="30" y="83"/>
                      </a:lnTo>
                      <a:lnTo>
                        <a:pt x="28" y="85"/>
                      </a:lnTo>
                      <a:lnTo>
                        <a:pt x="26" y="86"/>
                      </a:lnTo>
                      <a:lnTo>
                        <a:pt x="25" y="88"/>
                      </a:lnTo>
                      <a:lnTo>
                        <a:pt x="23" y="87"/>
                      </a:lnTo>
                      <a:lnTo>
                        <a:pt x="20" y="86"/>
                      </a:lnTo>
                      <a:lnTo>
                        <a:pt x="19" y="85"/>
                      </a:lnTo>
                      <a:lnTo>
                        <a:pt x="17" y="84"/>
                      </a:lnTo>
                      <a:lnTo>
                        <a:pt x="16" y="84"/>
                      </a:lnTo>
                      <a:lnTo>
                        <a:pt x="13" y="84"/>
                      </a:lnTo>
                      <a:lnTo>
                        <a:pt x="12" y="84"/>
                      </a:lnTo>
                      <a:lnTo>
                        <a:pt x="10" y="84"/>
                      </a:lnTo>
                      <a:lnTo>
                        <a:pt x="8" y="84"/>
                      </a:lnTo>
                      <a:lnTo>
                        <a:pt x="5" y="83"/>
                      </a:lnTo>
                      <a:lnTo>
                        <a:pt x="3" y="80"/>
                      </a:lnTo>
                      <a:lnTo>
                        <a:pt x="1" y="79"/>
                      </a:lnTo>
                      <a:lnTo>
                        <a:pt x="0" y="76"/>
                      </a:lnTo>
                      <a:lnTo>
                        <a:pt x="0" y="70"/>
                      </a:lnTo>
                      <a:lnTo>
                        <a:pt x="0" y="65"/>
                      </a:lnTo>
                      <a:lnTo>
                        <a:pt x="0" y="62"/>
                      </a:lnTo>
                      <a:lnTo>
                        <a:pt x="0" y="59"/>
                      </a:lnTo>
                      <a:lnTo>
                        <a:pt x="0" y="57"/>
                      </a:lnTo>
                      <a:lnTo>
                        <a:pt x="0" y="55"/>
                      </a:lnTo>
                      <a:lnTo>
                        <a:pt x="0" y="53"/>
                      </a:lnTo>
                      <a:lnTo>
                        <a:pt x="1" y="51"/>
                      </a:lnTo>
                      <a:lnTo>
                        <a:pt x="2" y="50"/>
                      </a:lnTo>
                      <a:lnTo>
                        <a:pt x="3" y="48"/>
                      </a:lnTo>
                      <a:lnTo>
                        <a:pt x="3" y="47"/>
                      </a:lnTo>
                      <a:lnTo>
                        <a:pt x="4" y="48"/>
                      </a:lnTo>
                      <a:lnTo>
                        <a:pt x="4" y="49"/>
                      </a:lnTo>
                      <a:lnTo>
                        <a:pt x="5" y="50"/>
                      </a:lnTo>
                      <a:lnTo>
                        <a:pt x="5" y="51"/>
                      </a:lnTo>
                      <a:lnTo>
                        <a:pt x="5" y="53"/>
                      </a:lnTo>
                      <a:lnTo>
                        <a:pt x="7" y="53"/>
                      </a:lnTo>
                      <a:lnTo>
                        <a:pt x="8" y="54"/>
                      </a:lnTo>
                      <a:lnTo>
                        <a:pt x="9" y="55"/>
                      </a:lnTo>
                      <a:lnTo>
                        <a:pt x="9" y="53"/>
                      </a:lnTo>
                      <a:lnTo>
                        <a:pt x="9" y="51"/>
                      </a:lnTo>
                      <a:lnTo>
                        <a:pt x="9" y="49"/>
                      </a:lnTo>
                      <a:lnTo>
                        <a:pt x="10" y="48"/>
                      </a:lnTo>
                      <a:lnTo>
                        <a:pt x="10" y="46"/>
                      </a:lnTo>
                      <a:lnTo>
                        <a:pt x="10" y="43"/>
                      </a:lnTo>
                      <a:lnTo>
                        <a:pt x="10" y="39"/>
                      </a:lnTo>
                      <a:lnTo>
                        <a:pt x="9" y="35"/>
                      </a:lnTo>
                      <a:lnTo>
                        <a:pt x="10" y="36"/>
                      </a:lnTo>
                      <a:lnTo>
                        <a:pt x="11" y="36"/>
                      </a:lnTo>
                      <a:lnTo>
                        <a:pt x="11" y="38"/>
                      </a:lnTo>
                      <a:lnTo>
                        <a:pt x="11" y="40"/>
                      </a:lnTo>
                      <a:lnTo>
                        <a:pt x="13" y="42"/>
                      </a:lnTo>
                      <a:lnTo>
                        <a:pt x="15" y="46"/>
                      </a:lnTo>
                      <a:lnTo>
                        <a:pt x="15" y="47"/>
                      </a:lnTo>
                      <a:lnTo>
                        <a:pt x="15" y="45"/>
                      </a:lnTo>
                      <a:lnTo>
                        <a:pt x="16" y="42"/>
                      </a:lnTo>
                      <a:lnTo>
                        <a:pt x="16" y="39"/>
                      </a:lnTo>
                      <a:lnTo>
                        <a:pt x="16" y="38"/>
                      </a:lnTo>
                      <a:lnTo>
                        <a:pt x="17" y="38"/>
                      </a:lnTo>
                      <a:lnTo>
                        <a:pt x="18" y="36"/>
                      </a:lnTo>
                      <a:lnTo>
                        <a:pt x="20" y="36"/>
                      </a:lnTo>
                      <a:lnTo>
                        <a:pt x="21" y="38"/>
                      </a:lnTo>
                      <a:lnTo>
                        <a:pt x="21" y="39"/>
                      </a:lnTo>
                      <a:lnTo>
                        <a:pt x="23" y="36"/>
                      </a:lnTo>
                      <a:lnTo>
                        <a:pt x="25" y="34"/>
                      </a:lnTo>
                      <a:lnTo>
                        <a:pt x="26" y="30"/>
                      </a:lnTo>
                      <a:lnTo>
                        <a:pt x="26" y="26"/>
                      </a:lnTo>
                      <a:lnTo>
                        <a:pt x="27" y="26"/>
                      </a:lnTo>
                      <a:lnTo>
                        <a:pt x="28" y="28"/>
                      </a:lnTo>
                      <a:lnTo>
                        <a:pt x="30" y="31"/>
                      </a:lnTo>
                      <a:lnTo>
                        <a:pt x="31" y="34"/>
                      </a:lnTo>
                      <a:lnTo>
                        <a:pt x="32" y="33"/>
                      </a:lnTo>
                      <a:lnTo>
                        <a:pt x="32" y="32"/>
                      </a:lnTo>
                      <a:lnTo>
                        <a:pt x="33" y="31"/>
                      </a:lnTo>
                      <a:lnTo>
                        <a:pt x="34" y="30"/>
                      </a:lnTo>
                      <a:lnTo>
                        <a:pt x="34" y="28"/>
                      </a:lnTo>
                      <a:lnTo>
                        <a:pt x="34" y="26"/>
                      </a:lnTo>
                      <a:lnTo>
                        <a:pt x="33" y="24"/>
                      </a:lnTo>
                      <a:lnTo>
                        <a:pt x="32" y="22"/>
                      </a:lnTo>
                      <a:lnTo>
                        <a:pt x="31" y="19"/>
                      </a:lnTo>
                      <a:lnTo>
                        <a:pt x="28" y="18"/>
                      </a:lnTo>
                      <a:lnTo>
                        <a:pt x="27" y="17"/>
                      </a:lnTo>
                      <a:lnTo>
                        <a:pt x="25" y="16"/>
                      </a:lnTo>
                      <a:lnTo>
                        <a:pt x="24" y="13"/>
                      </a:lnTo>
                      <a:lnTo>
                        <a:pt x="21" y="11"/>
                      </a:lnTo>
                      <a:lnTo>
                        <a:pt x="19" y="9"/>
                      </a:lnTo>
                      <a:lnTo>
                        <a:pt x="23" y="10"/>
                      </a:lnTo>
                      <a:lnTo>
                        <a:pt x="25" y="11"/>
                      </a:lnTo>
                      <a:lnTo>
                        <a:pt x="27" y="11"/>
                      </a:lnTo>
                      <a:lnTo>
                        <a:pt x="31" y="12"/>
                      </a:lnTo>
                      <a:lnTo>
                        <a:pt x="27" y="9"/>
                      </a:lnTo>
                      <a:lnTo>
                        <a:pt x="24" y="5"/>
                      </a:lnTo>
                      <a:lnTo>
                        <a:pt x="20" y="2"/>
                      </a:lnTo>
                      <a:lnTo>
                        <a:pt x="17" y="0"/>
                      </a:lnTo>
                      <a:lnTo>
                        <a:pt x="21" y="1"/>
                      </a:lnTo>
                      <a:lnTo>
                        <a:pt x="26" y="4"/>
                      </a:lnTo>
                      <a:lnTo>
                        <a:pt x="31" y="7"/>
                      </a:lnTo>
                      <a:lnTo>
                        <a:pt x="34" y="10"/>
                      </a:lnTo>
                      <a:lnTo>
                        <a:pt x="34" y="12"/>
                      </a:lnTo>
                      <a:lnTo>
                        <a:pt x="34" y="13"/>
                      </a:lnTo>
                      <a:lnTo>
                        <a:pt x="35" y="15"/>
                      </a:lnTo>
                      <a:lnTo>
                        <a:pt x="36" y="15"/>
                      </a:lnTo>
                      <a:lnTo>
                        <a:pt x="38" y="16"/>
                      </a:lnTo>
                      <a:lnTo>
                        <a:pt x="39" y="16"/>
                      </a:lnTo>
                      <a:lnTo>
                        <a:pt x="40" y="17"/>
                      </a:lnTo>
                      <a:close/>
                    </a:path>
                  </a:pathLst>
                </a:custGeom>
                <a:noFill/>
                <a:ln w="9525">
                  <a:solidFill>
                    <a:srgbClr val="004250"/>
                  </a:solidFill>
                  <a:round/>
                </a:ln>
              </p:spPr>
              <p:txBody>
                <a:bodyPr/>
                <a:lstStyle/>
                <a:p>
                  <a:endParaRPr lang="zh-CN" altLang="en-US" sz="100">
                    <a:solidFill>
                      <a:schemeClr val="tx1"/>
                    </a:solidFill>
                  </a:endParaRPr>
                </a:p>
              </p:txBody>
            </p:sp>
            <p:sp>
              <p:nvSpPr>
                <p:cNvPr id="340" name="Freeform 309"/>
                <p:cNvSpPr>
                  <a:spLocks noChangeAspect="1"/>
                </p:cNvSpPr>
                <p:nvPr/>
              </p:nvSpPr>
              <p:spPr bwMode="auto">
                <a:xfrm>
                  <a:off x="5425" y="2103"/>
                  <a:ext cx="6" cy="5"/>
                </a:xfrm>
                <a:custGeom>
                  <a:avLst/>
                  <a:gdLst>
                    <a:gd name="T0" fmla="*/ 0 w 13"/>
                    <a:gd name="T1" fmla="*/ 1 h 10"/>
                    <a:gd name="T2" fmla="*/ 0 w 13"/>
                    <a:gd name="T3" fmla="*/ 1 h 10"/>
                    <a:gd name="T4" fmla="*/ 0 w 13"/>
                    <a:gd name="T5" fmla="*/ 1 h 10"/>
                    <a:gd name="T6" fmla="*/ 0 w 13"/>
                    <a:gd name="T7" fmla="*/ 1 h 10"/>
                    <a:gd name="T8" fmla="*/ 0 w 13"/>
                    <a:gd name="T9" fmla="*/ 1 h 10"/>
                    <a:gd name="T10" fmla="*/ 0 w 13"/>
                    <a:gd name="T11" fmla="*/ 1 h 10"/>
                    <a:gd name="T12" fmla="*/ 0 w 13"/>
                    <a:gd name="T13" fmla="*/ 1 h 10"/>
                    <a:gd name="T14" fmla="*/ 0 w 13"/>
                    <a:gd name="T15" fmla="*/ 1 h 10"/>
                    <a:gd name="T16" fmla="*/ 0 w 13"/>
                    <a:gd name="T17" fmla="*/ 0 h 10"/>
                    <a:gd name="T18" fmla="*/ 0 w 13"/>
                    <a:gd name="T19" fmla="*/ 1 h 10"/>
                    <a:gd name="T20" fmla="*/ 0 w 13"/>
                    <a:gd name="T21" fmla="*/ 1 h 10"/>
                    <a:gd name="T22" fmla="*/ 0 w 13"/>
                    <a:gd name="T23" fmla="*/ 1 h 10"/>
                    <a:gd name="T24" fmla="*/ 0 w 13"/>
                    <a:gd name="T25" fmla="*/ 1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0"/>
                    <a:gd name="T41" fmla="*/ 13 w 13"/>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0">
                      <a:moveTo>
                        <a:pt x="9" y="4"/>
                      </a:moveTo>
                      <a:lnTo>
                        <a:pt x="10" y="6"/>
                      </a:lnTo>
                      <a:lnTo>
                        <a:pt x="11" y="8"/>
                      </a:lnTo>
                      <a:lnTo>
                        <a:pt x="12" y="9"/>
                      </a:lnTo>
                      <a:lnTo>
                        <a:pt x="13" y="10"/>
                      </a:lnTo>
                      <a:lnTo>
                        <a:pt x="8" y="9"/>
                      </a:lnTo>
                      <a:lnTo>
                        <a:pt x="4" y="7"/>
                      </a:lnTo>
                      <a:lnTo>
                        <a:pt x="1" y="3"/>
                      </a:lnTo>
                      <a:lnTo>
                        <a:pt x="0" y="0"/>
                      </a:lnTo>
                      <a:lnTo>
                        <a:pt x="2" y="1"/>
                      </a:lnTo>
                      <a:lnTo>
                        <a:pt x="4" y="2"/>
                      </a:lnTo>
                      <a:lnTo>
                        <a:pt x="6" y="3"/>
                      </a:lnTo>
                      <a:lnTo>
                        <a:pt x="9" y="4"/>
                      </a:lnTo>
                      <a:close/>
                    </a:path>
                  </a:pathLst>
                </a:custGeom>
                <a:noFill/>
                <a:ln w="9525">
                  <a:solidFill>
                    <a:srgbClr val="004250"/>
                  </a:solidFill>
                  <a:round/>
                </a:ln>
              </p:spPr>
              <p:txBody>
                <a:bodyPr/>
                <a:lstStyle/>
                <a:p>
                  <a:endParaRPr lang="zh-CN" altLang="en-US" sz="100">
                    <a:solidFill>
                      <a:schemeClr val="tx1"/>
                    </a:solidFill>
                  </a:endParaRPr>
                </a:p>
              </p:txBody>
            </p:sp>
            <p:sp>
              <p:nvSpPr>
                <p:cNvPr id="341" name="Freeform 310"/>
                <p:cNvSpPr>
                  <a:spLocks noChangeAspect="1"/>
                </p:cNvSpPr>
                <p:nvPr/>
              </p:nvSpPr>
              <p:spPr bwMode="auto">
                <a:xfrm>
                  <a:off x="5421" y="2095"/>
                  <a:ext cx="10" cy="8"/>
                </a:xfrm>
                <a:custGeom>
                  <a:avLst/>
                  <a:gdLst>
                    <a:gd name="T0" fmla="*/ 0 w 22"/>
                    <a:gd name="T1" fmla="*/ 0 h 19"/>
                    <a:gd name="T2" fmla="*/ 0 w 22"/>
                    <a:gd name="T3" fmla="*/ 0 h 19"/>
                    <a:gd name="T4" fmla="*/ 0 w 22"/>
                    <a:gd name="T5" fmla="*/ 0 h 19"/>
                    <a:gd name="T6" fmla="*/ 0 w 22"/>
                    <a:gd name="T7" fmla="*/ 0 h 19"/>
                    <a:gd name="T8" fmla="*/ 0 w 22"/>
                    <a:gd name="T9" fmla="*/ 0 h 19"/>
                    <a:gd name="T10" fmla="*/ 0 w 22"/>
                    <a:gd name="T11" fmla="*/ 0 h 19"/>
                    <a:gd name="T12" fmla="*/ 0 w 22"/>
                    <a:gd name="T13" fmla="*/ 0 h 19"/>
                    <a:gd name="T14" fmla="*/ 0 w 22"/>
                    <a:gd name="T15" fmla="*/ 0 h 19"/>
                    <a:gd name="T16" fmla="*/ 0 w 22"/>
                    <a:gd name="T17" fmla="*/ 0 h 19"/>
                    <a:gd name="T18" fmla="*/ 0 w 22"/>
                    <a:gd name="T19" fmla="*/ 0 h 19"/>
                    <a:gd name="T20" fmla="*/ 0 w 22"/>
                    <a:gd name="T21" fmla="*/ 0 h 19"/>
                    <a:gd name="T22" fmla="*/ 0 w 22"/>
                    <a:gd name="T23" fmla="*/ 0 h 19"/>
                    <a:gd name="T24" fmla="*/ 0 w 22"/>
                    <a:gd name="T25" fmla="*/ 0 h 19"/>
                    <a:gd name="T26" fmla="*/ 0 w 22"/>
                    <a:gd name="T27" fmla="*/ 0 h 19"/>
                    <a:gd name="T28" fmla="*/ 0 w 22"/>
                    <a:gd name="T29" fmla="*/ 0 h 19"/>
                    <a:gd name="T30" fmla="*/ 0 w 22"/>
                    <a:gd name="T31" fmla="*/ 0 h 19"/>
                    <a:gd name="T32" fmla="*/ 0 w 22"/>
                    <a:gd name="T33" fmla="*/ 0 h 19"/>
                    <a:gd name="T34" fmla="*/ 0 w 22"/>
                    <a:gd name="T35" fmla="*/ 0 h 19"/>
                    <a:gd name="T36" fmla="*/ 0 w 22"/>
                    <a:gd name="T37" fmla="*/ 0 h 19"/>
                    <a:gd name="T38" fmla="*/ 0 w 22"/>
                    <a:gd name="T39" fmla="*/ 0 h 19"/>
                    <a:gd name="T40" fmla="*/ 0 w 22"/>
                    <a:gd name="T41" fmla="*/ 0 h 19"/>
                    <a:gd name="T42" fmla="*/ 0 w 22"/>
                    <a:gd name="T43" fmla="*/ 0 h 19"/>
                    <a:gd name="T44" fmla="*/ 0 w 22"/>
                    <a:gd name="T45" fmla="*/ 0 h 19"/>
                    <a:gd name="T46" fmla="*/ 0 w 22"/>
                    <a:gd name="T47" fmla="*/ 0 h 19"/>
                    <a:gd name="T48" fmla="*/ 0 w 22"/>
                    <a:gd name="T49" fmla="*/ 0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19"/>
                    <a:gd name="T77" fmla="*/ 22 w 22"/>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19">
                      <a:moveTo>
                        <a:pt x="8" y="15"/>
                      </a:moveTo>
                      <a:lnTo>
                        <a:pt x="5" y="12"/>
                      </a:lnTo>
                      <a:lnTo>
                        <a:pt x="2" y="8"/>
                      </a:lnTo>
                      <a:lnTo>
                        <a:pt x="1" y="4"/>
                      </a:lnTo>
                      <a:lnTo>
                        <a:pt x="0" y="0"/>
                      </a:lnTo>
                      <a:lnTo>
                        <a:pt x="1" y="1"/>
                      </a:lnTo>
                      <a:lnTo>
                        <a:pt x="4" y="4"/>
                      </a:lnTo>
                      <a:lnTo>
                        <a:pt x="6" y="5"/>
                      </a:lnTo>
                      <a:lnTo>
                        <a:pt x="8" y="5"/>
                      </a:lnTo>
                      <a:lnTo>
                        <a:pt x="9" y="7"/>
                      </a:lnTo>
                      <a:lnTo>
                        <a:pt x="11" y="8"/>
                      </a:lnTo>
                      <a:lnTo>
                        <a:pt x="12" y="10"/>
                      </a:lnTo>
                      <a:lnTo>
                        <a:pt x="13" y="11"/>
                      </a:lnTo>
                      <a:lnTo>
                        <a:pt x="14" y="11"/>
                      </a:lnTo>
                      <a:lnTo>
                        <a:pt x="15" y="12"/>
                      </a:lnTo>
                      <a:lnTo>
                        <a:pt x="16" y="12"/>
                      </a:lnTo>
                      <a:lnTo>
                        <a:pt x="17" y="13"/>
                      </a:lnTo>
                      <a:lnTo>
                        <a:pt x="19" y="14"/>
                      </a:lnTo>
                      <a:lnTo>
                        <a:pt x="20" y="15"/>
                      </a:lnTo>
                      <a:lnTo>
                        <a:pt x="21" y="18"/>
                      </a:lnTo>
                      <a:lnTo>
                        <a:pt x="22" y="19"/>
                      </a:lnTo>
                      <a:lnTo>
                        <a:pt x="19" y="19"/>
                      </a:lnTo>
                      <a:lnTo>
                        <a:pt x="15" y="18"/>
                      </a:lnTo>
                      <a:lnTo>
                        <a:pt x="12" y="16"/>
                      </a:lnTo>
                      <a:lnTo>
                        <a:pt x="8" y="15"/>
                      </a:lnTo>
                      <a:close/>
                    </a:path>
                  </a:pathLst>
                </a:custGeom>
                <a:noFill/>
                <a:ln w="9525">
                  <a:solidFill>
                    <a:srgbClr val="004250"/>
                  </a:solidFill>
                  <a:round/>
                </a:ln>
              </p:spPr>
              <p:txBody>
                <a:bodyPr/>
                <a:lstStyle/>
                <a:p>
                  <a:endParaRPr lang="zh-CN" altLang="en-US" sz="100">
                    <a:solidFill>
                      <a:schemeClr val="tx1"/>
                    </a:solidFill>
                  </a:endParaRPr>
                </a:p>
              </p:txBody>
            </p:sp>
            <p:sp>
              <p:nvSpPr>
                <p:cNvPr id="342" name="Freeform 311"/>
                <p:cNvSpPr>
                  <a:spLocks noChangeAspect="1"/>
                </p:cNvSpPr>
                <p:nvPr/>
              </p:nvSpPr>
              <p:spPr bwMode="auto">
                <a:xfrm>
                  <a:off x="5404" y="2069"/>
                  <a:ext cx="19" cy="6"/>
                </a:xfrm>
                <a:custGeom>
                  <a:avLst/>
                  <a:gdLst>
                    <a:gd name="T0" fmla="*/ 0 w 44"/>
                    <a:gd name="T1" fmla="*/ 0 h 15"/>
                    <a:gd name="T2" fmla="*/ 0 w 44"/>
                    <a:gd name="T3" fmla="*/ 0 h 15"/>
                    <a:gd name="T4" fmla="*/ 0 w 44"/>
                    <a:gd name="T5" fmla="*/ 0 h 15"/>
                    <a:gd name="T6" fmla="*/ 0 w 44"/>
                    <a:gd name="T7" fmla="*/ 0 h 15"/>
                    <a:gd name="T8" fmla="*/ 0 w 44"/>
                    <a:gd name="T9" fmla="*/ 0 h 15"/>
                    <a:gd name="T10" fmla="*/ 0 w 44"/>
                    <a:gd name="T11" fmla="*/ 0 h 15"/>
                    <a:gd name="T12" fmla="*/ 0 w 44"/>
                    <a:gd name="T13" fmla="*/ 0 h 15"/>
                    <a:gd name="T14" fmla="*/ 0 w 44"/>
                    <a:gd name="T15" fmla="*/ 0 h 15"/>
                    <a:gd name="T16" fmla="*/ 0 w 44"/>
                    <a:gd name="T17" fmla="*/ 0 h 15"/>
                    <a:gd name="T18" fmla="*/ 0 w 44"/>
                    <a:gd name="T19" fmla="*/ 0 h 15"/>
                    <a:gd name="T20" fmla="*/ 0 w 44"/>
                    <a:gd name="T21" fmla="*/ 0 h 15"/>
                    <a:gd name="T22" fmla="*/ 0 w 44"/>
                    <a:gd name="T23" fmla="*/ 0 h 15"/>
                    <a:gd name="T24" fmla="*/ 0 w 44"/>
                    <a:gd name="T25" fmla="*/ 0 h 15"/>
                    <a:gd name="T26" fmla="*/ 0 w 44"/>
                    <a:gd name="T27" fmla="*/ 0 h 15"/>
                    <a:gd name="T28" fmla="*/ 0 w 44"/>
                    <a:gd name="T29" fmla="*/ 0 h 15"/>
                    <a:gd name="T30" fmla="*/ 0 w 44"/>
                    <a:gd name="T31" fmla="*/ 0 h 15"/>
                    <a:gd name="T32" fmla="*/ 0 w 44"/>
                    <a:gd name="T33" fmla="*/ 0 h 15"/>
                    <a:gd name="T34" fmla="*/ 0 w 44"/>
                    <a:gd name="T35" fmla="*/ 0 h 15"/>
                    <a:gd name="T36" fmla="*/ 0 w 44"/>
                    <a:gd name="T37" fmla="*/ 0 h 15"/>
                    <a:gd name="T38" fmla="*/ 0 w 44"/>
                    <a:gd name="T39" fmla="*/ 0 h 15"/>
                    <a:gd name="T40" fmla="*/ 0 w 44"/>
                    <a:gd name="T41" fmla="*/ 0 h 15"/>
                    <a:gd name="T42" fmla="*/ 0 w 44"/>
                    <a:gd name="T43" fmla="*/ 0 h 15"/>
                    <a:gd name="T44" fmla="*/ 0 w 44"/>
                    <a:gd name="T45" fmla="*/ 0 h 15"/>
                    <a:gd name="T46" fmla="*/ 0 w 44"/>
                    <a:gd name="T47" fmla="*/ 0 h 15"/>
                    <a:gd name="T48" fmla="*/ 0 w 44"/>
                    <a:gd name="T49" fmla="*/ 0 h 15"/>
                    <a:gd name="T50" fmla="*/ 0 w 44"/>
                    <a:gd name="T51" fmla="*/ 0 h 15"/>
                    <a:gd name="T52" fmla="*/ 0 w 44"/>
                    <a:gd name="T53" fmla="*/ 0 h 15"/>
                    <a:gd name="T54" fmla="*/ 0 w 44"/>
                    <a:gd name="T55" fmla="*/ 0 h 15"/>
                    <a:gd name="T56" fmla="*/ 0 w 44"/>
                    <a:gd name="T57" fmla="*/ 0 h 15"/>
                    <a:gd name="T58" fmla="*/ 0 w 44"/>
                    <a:gd name="T59" fmla="*/ 0 h 15"/>
                    <a:gd name="T60" fmla="*/ 0 w 44"/>
                    <a:gd name="T61" fmla="*/ 0 h 15"/>
                    <a:gd name="T62" fmla="*/ 0 w 44"/>
                    <a:gd name="T63" fmla="*/ 0 h 15"/>
                    <a:gd name="T64" fmla="*/ 0 w 44"/>
                    <a:gd name="T65" fmla="*/ 0 h 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15"/>
                    <a:gd name="T101" fmla="*/ 44 w 44"/>
                    <a:gd name="T102" fmla="*/ 15 h 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15">
                      <a:moveTo>
                        <a:pt x="21" y="9"/>
                      </a:moveTo>
                      <a:lnTo>
                        <a:pt x="20" y="10"/>
                      </a:lnTo>
                      <a:lnTo>
                        <a:pt x="16" y="10"/>
                      </a:lnTo>
                      <a:lnTo>
                        <a:pt x="13" y="11"/>
                      </a:lnTo>
                      <a:lnTo>
                        <a:pt x="9" y="12"/>
                      </a:lnTo>
                      <a:lnTo>
                        <a:pt x="7" y="14"/>
                      </a:lnTo>
                      <a:lnTo>
                        <a:pt x="5" y="14"/>
                      </a:lnTo>
                      <a:lnTo>
                        <a:pt x="3" y="15"/>
                      </a:lnTo>
                      <a:lnTo>
                        <a:pt x="0" y="15"/>
                      </a:lnTo>
                      <a:lnTo>
                        <a:pt x="1" y="14"/>
                      </a:lnTo>
                      <a:lnTo>
                        <a:pt x="4" y="11"/>
                      </a:lnTo>
                      <a:lnTo>
                        <a:pt x="5" y="10"/>
                      </a:lnTo>
                      <a:lnTo>
                        <a:pt x="6" y="8"/>
                      </a:lnTo>
                      <a:lnTo>
                        <a:pt x="9" y="7"/>
                      </a:lnTo>
                      <a:lnTo>
                        <a:pt x="12" y="6"/>
                      </a:lnTo>
                      <a:lnTo>
                        <a:pt x="15" y="6"/>
                      </a:lnTo>
                      <a:lnTo>
                        <a:pt x="17" y="4"/>
                      </a:lnTo>
                      <a:lnTo>
                        <a:pt x="20" y="3"/>
                      </a:lnTo>
                      <a:lnTo>
                        <a:pt x="22" y="1"/>
                      </a:lnTo>
                      <a:lnTo>
                        <a:pt x="24" y="0"/>
                      </a:lnTo>
                      <a:lnTo>
                        <a:pt x="27" y="0"/>
                      </a:lnTo>
                      <a:lnTo>
                        <a:pt x="29" y="1"/>
                      </a:lnTo>
                      <a:lnTo>
                        <a:pt x="34" y="2"/>
                      </a:lnTo>
                      <a:lnTo>
                        <a:pt x="44" y="2"/>
                      </a:lnTo>
                      <a:lnTo>
                        <a:pt x="37" y="3"/>
                      </a:lnTo>
                      <a:lnTo>
                        <a:pt x="31" y="3"/>
                      </a:lnTo>
                      <a:lnTo>
                        <a:pt x="28" y="3"/>
                      </a:lnTo>
                      <a:lnTo>
                        <a:pt x="26" y="4"/>
                      </a:lnTo>
                      <a:lnTo>
                        <a:pt x="24" y="6"/>
                      </a:lnTo>
                      <a:lnTo>
                        <a:pt x="23" y="8"/>
                      </a:lnTo>
                      <a:lnTo>
                        <a:pt x="22" y="9"/>
                      </a:lnTo>
                      <a:lnTo>
                        <a:pt x="21" y="9"/>
                      </a:lnTo>
                      <a:close/>
                    </a:path>
                  </a:pathLst>
                </a:custGeom>
                <a:noFill/>
                <a:ln w="9525">
                  <a:solidFill>
                    <a:srgbClr val="004250"/>
                  </a:solidFill>
                  <a:round/>
                </a:ln>
              </p:spPr>
              <p:txBody>
                <a:bodyPr/>
                <a:lstStyle/>
                <a:p>
                  <a:endParaRPr lang="zh-CN" altLang="en-US" sz="100">
                    <a:solidFill>
                      <a:schemeClr val="tx1"/>
                    </a:solidFill>
                  </a:endParaRPr>
                </a:p>
              </p:txBody>
            </p:sp>
            <p:sp>
              <p:nvSpPr>
                <p:cNvPr id="343" name="Freeform 312"/>
                <p:cNvSpPr>
                  <a:spLocks noChangeAspect="1"/>
                </p:cNvSpPr>
                <p:nvPr/>
              </p:nvSpPr>
              <p:spPr bwMode="auto">
                <a:xfrm>
                  <a:off x="5467" y="2163"/>
                  <a:ext cx="13" cy="38"/>
                </a:xfrm>
                <a:custGeom>
                  <a:avLst/>
                  <a:gdLst>
                    <a:gd name="T0" fmla="*/ 0 w 27"/>
                    <a:gd name="T1" fmla="*/ 0 h 83"/>
                    <a:gd name="T2" fmla="*/ 0 w 27"/>
                    <a:gd name="T3" fmla="*/ 0 h 83"/>
                    <a:gd name="T4" fmla="*/ 0 w 27"/>
                    <a:gd name="T5" fmla="*/ 0 h 83"/>
                    <a:gd name="T6" fmla="*/ 0 w 27"/>
                    <a:gd name="T7" fmla="*/ 0 h 83"/>
                    <a:gd name="T8" fmla="*/ 0 w 27"/>
                    <a:gd name="T9" fmla="*/ 0 h 83"/>
                    <a:gd name="T10" fmla="*/ 0 w 27"/>
                    <a:gd name="T11" fmla="*/ 0 h 83"/>
                    <a:gd name="T12" fmla="*/ 0 w 27"/>
                    <a:gd name="T13" fmla="*/ 0 h 83"/>
                    <a:gd name="T14" fmla="*/ 0 w 27"/>
                    <a:gd name="T15" fmla="*/ 0 h 83"/>
                    <a:gd name="T16" fmla="*/ 0 w 27"/>
                    <a:gd name="T17" fmla="*/ 0 h 83"/>
                    <a:gd name="T18" fmla="*/ 0 w 27"/>
                    <a:gd name="T19" fmla="*/ 0 h 83"/>
                    <a:gd name="T20" fmla="*/ 0 w 27"/>
                    <a:gd name="T21" fmla="*/ 0 h 83"/>
                    <a:gd name="T22" fmla="*/ 0 w 27"/>
                    <a:gd name="T23" fmla="*/ 0 h 83"/>
                    <a:gd name="T24" fmla="*/ 0 w 27"/>
                    <a:gd name="T25" fmla="*/ 0 h 83"/>
                    <a:gd name="T26" fmla="*/ 0 w 27"/>
                    <a:gd name="T27" fmla="*/ 0 h 83"/>
                    <a:gd name="T28" fmla="*/ 0 w 27"/>
                    <a:gd name="T29" fmla="*/ 0 h 83"/>
                    <a:gd name="T30" fmla="*/ 0 w 27"/>
                    <a:gd name="T31" fmla="*/ 0 h 83"/>
                    <a:gd name="T32" fmla="*/ 0 w 27"/>
                    <a:gd name="T33" fmla="*/ 0 h 83"/>
                    <a:gd name="T34" fmla="*/ 0 w 27"/>
                    <a:gd name="T35" fmla="*/ 0 h 83"/>
                    <a:gd name="T36" fmla="*/ 0 w 27"/>
                    <a:gd name="T37" fmla="*/ 0 h 83"/>
                    <a:gd name="T38" fmla="*/ 0 w 27"/>
                    <a:gd name="T39" fmla="*/ 0 h 83"/>
                    <a:gd name="T40" fmla="*/ 0 w 27"/>
                    <a:gd name="T41" fmla="*/ 0 h 83"/>
                    <a:gd name="T42" fmla="*/ 0 w 27"/>
                    <a:gd name="T43" fmla="*/ 0 h 83"/>
                    <a:gd name="T44" fmla="*/ 0 w 27"/>
                    <a:gd name="T45" fmla="*/ 0 h 83"/>
                    <a:gd name="T46" fmla="*/ 0 w 27"/>
                    <a:gd name="T47" fmla="*/ 0 h 83"/>
                    <a:gd name="T48" fmla="*/ 0 w 27"/>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83"/>
                    <a:gd name="T77" fmla="*/ 27 w 27"/>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83">
                      <a:moveTo>
                        <a:pt x="18" y="0"/>
                      </a:moveTo>
                      <a:lnTo>
                        <a:pt x="18" y="12"/>
                      </a:lnTo>
                      <a:lnTo>
                        <a:pt x="19" y="25"/>
                      </a:lnTo>
                      <a:lnTo>
                        <a:pt x="23" y="37"/>
                      </a:lnTo>
                      <a:lnTo>
                        <a:pt x="25" y="44"/>
                      </a:lnTo>
                      <a:lnTo>
                        <a:pt x="27" y="48"/>
                      </a:lnTo>
                      <a:lnTo>
                        <a:pt x="27" y="51"/>
                      </a:lnTo>
                      <a:lnTo>
                        <a:pt x="26" y="54"/>
                      </a:lnTo>
                      <a:lnTo>
                        <a:pt x="24" y="57"/>
                      </a:lnTo>
                      <a:lnTo>
                        <a:pt x="19" y="61"/>
                      </a:lnTo>
                      <a:lnTo>
                        <a:pt x="12" y="69"/>
                      </a:lnTo>
                      <a:lnTo>
                        <a:pt x="6" y="77"/>
                      </a:lnTo>
                      <a:lnTo>
                        <a:pt x="0" y="83"/>
                      </a:lnTo>
                      <a:lnTo>
                        <a:pt x="4" y="75"/>
                      </a:lnTo>
                      <a:lnTo>
                        <a:pt x="10" y="66"/>
                      </a:lnTo>
                      <a:lnTo>
                        <a:pt x="15" y="59"/>
                      </a:lnTo>
                      <a:lnTo>
                        <a:pt x="18" y="54"/>
                      </a:lnTo>
                      <a:lnTo>
                        <a:pt x="19" y="52"/>
                      </a:lnTo>
                      <a:lnTo>
                        <a:pt x="20" y="49"/>
                      </a:lnTo>
                      <a:lnTo>
                        <a:pt x="20" y="46"/>
                      </a:lnTo>
                      <a:lnTo>
                        <a:pt x="19" y="44"/>
                      </a:lnTo>
                      <a:lnTo>
                        <a:pt x="18" y="38"/>
                      </a:lnTo>
                      <a:lnTo>
                        <a:pt x="17" y="27"/>
                      </a:lnTo>
                      <a:lnTo>
                        <a:pt x="17" y="13"/>
                      </a:lnTo>
                      <a:lnTo>
                        <a:pt x="18" y="0"/>
                      </a:lnTo>
                      <a:close/>
                    </a:path>
                  </a:pathLst>
                </a:custGeom>
                <a:noFill/>
                <a:ln w="9525">
                  <a:solidFill>
                    <a:srgbClr val="004250"/>
                  </a:solidFill>
                  <a:round/>
                </a:ln>
              </p:spPr>
              <p:txBody>
                <a:bodyPr/>
                <a:lstStyle/>
                <a:p>
                  <a:endParaRPr lang="zh-CN" altLang="en-US" sz="100">
                    <a:solidFill>
                      <a:schemeClr val="tx1"/>
                    </a:solidFill>
                  </a:endParaRPr>
                </a:p>
              </p:txBody>
            </p:sp>
            <p:sp>
              <p:nvSpPr>
                <p:cNvPr id="344" name="Freeform 313"/>
                <p:cNvSpPr>
                  <a:spLocks noChangeAspect="1"/>
                </p:cNvSpPr>
                <p:nvPr/>
              </p:nvSpPr>
              <p:spPr bwMode="auto">
                <a:xfrm>
                  <a:off x="5448" y="2210"/>
                  <a:ext cx="62" cy="105"/>
                </a:xfrm>
                <a:custGeom>
                  <a:avLst/>
                  <a:gdLst>
                    <a:gd name="T0" fmla="*/ 0 w 140"/>
                    <a:gd name="T1" fmla="*/ 0 h 234"/>
                    <a:gd name="T2" fmla="*/ 0 w 140"/>
                    <a:gd name="T3" fmla="*/ 0 h 234"/>
                    <a:gd name="T4" fmla="*/ 0 w 140"/>
                    <a:gd name="T5" fmla="*/ 0 h 234"/>
                    <a:gd name="T6" fmla="*/ 0 w 140"/>
                    <a:gd name="T7" fmla="*/ 0 h 234"/>
                    <a:gd name="T8" fmla="*/ 0 w 140"/>
                    <a:gd name="T9" fmla="*/ 0 h 234"/>
                    <a:gd name="T10" fmla="*/ 0 w 140"/>
                    <a:gd name="T11" fmla="*/ 0 h 234"/>
                    <a:gd name="T12" fmla="*/ 0 w 140"/>
                    <a:gd name="T13" fmla="*/ 0 h 234"/>
                    <a:gd name="T14" fmla="*/ 0 w 140"/>
                    <a:gd name="T15" fmla="*/ 0 h 234"/>
                    <a:gd name="T16" fmla="*/ 0 w 140"/>
                    <a:gd name="T17" fmla="*/ 0 h 234"/>
                    <a:gd name="T18" fmla="*/ 0 w 140"/>
                    <a:gd name="T19" fmla="*/ 0 h 234"/>
                    <a:gd name="T20" fmla="*/ 0 w 140"/>
                    <a:gd name="T21" fmla="*/ 0 h 234"/>
                    <a:gd name="T22" fmla="*/ 0 w 140"/>
                    <a:gd name="T23" fmla="*/ 0 h 234"/>
                    <a:gd name="T24" fmla="*/ 0 w 140"/>
                    <a:gd name="T25" fmla="*/ 0 h 234"/>
                    <a:gd name="T26" fmla="*/ 0 w 140"/>
                    <a:gd name="T27" fmla="*/ 0 h 234"/>
                    <a:gd name="T28" fmla="*/ 0 w 140"/>
                    <a:gd name="T29" fmla="*/ 0 h 234"/>
                    <a:gd name="T30" fmla="*/ 0 w 140"/>
                    <a:gd name="T31" fmla="*/ 0 h 234"/>
                    <a:gd name="T32" fmla="*/ 0 w 140"/>
                    <a:gd name="T33" fmla="*/ 0 h 234"/>
                    <a:gd name="T34" fmla="*/ 0 w 140"/>
                    <a:gd name="T35" fmla="*/ 0 h 234"/>
                    <a:gd name="T36" fmla="*/ 0 w 140"/>
                    <a:gd name="T37" fmla="*/ 0 h 234"/>
                    <a:gd name="T38" fmla="*/ 0 w 140"/>
                    <a:gd name="T39" fmla="*/ 0 h 234"/>
                    <a:gd name="T40" fmla="*/ 0 w 140"/>
                    <a:gd name="T41" fmla="*/ 0 h 234"/>
                    <a:gd name="T42" fmla="*/ 0 w 140"/>
                    <a:gd name="T43" fmla="*/ 0 h 234"/>
                    <a:gd name="T44" fmla="*/ 0 w 140"/>
                    <a:gd name="T45" fmla="*/ 0 h 234"/>
                    <a:gd name="T46" fmla="*/ 0 w 140"/>
                    <a:gd name="T47" fmla="*/ 0 h 234"/>
                    <a:gd name="T48" fmla="*/ 0 w 140"/>
                    <a:gd name="T49" fmla="*/ 0 h 234"/>
                    <a:gd name="T50" fmla="*/ 0 w 140"/>
                    <a:gd name="T51" fmla="*/ 0 h 234"/>
                    <a:gd name="T52" fmla="*/ 0 w 140"/>
                    <a:gd name="T53" fmla="*/ 0 h 234"/>
                    <a:gd name="T54" fmla="*/ 0 w 140"/>
                    <a:gd name="T55" fmla="*/ 0 h 234"/>
                    <a:gd name="T56" fmla="*/ 0 w 140"/>
                    <a:gd name="T57" fmla="*/ 0 h 234"/>
                    <a:gd name="T58" fmla="*/ 0 w 140"/>
                    <a:gd name="T59" fmla="*/ 0 h 234"/>
                    <a:gd name="T60" fmla="*/ 0 w 140"/>
                    <a:gd name="T61" fmla="*/ 0 h 234"/>
                    <a:gd name="T62" fmla="*/ 0 w 140"/>
                    <a:gd name="T63" fmla="*/ 0 h 234"/>
                    <a:gd name="T64" fmla="*/ 0 w 140"/>
                    <a:gd name="T65" fmla="*/ 0 h 234"/>
                    <a:gd name="T66" fmla="*/ 0 w 140"/>
                    <a:gd name="T67" fmla="*/ 0 h 234"/>
                    <a:gd name="T68" fmla="*/ 0 w 140"/>
                    <a:gd name="T69" fmla="*/ 0 h 234"/>
                    <a:gd name="T70" fmla="*/ 0 w 140"/>
                    <a:gd name="T71" fmla="*/ 0 h 234"/>
                    <a:gd name="T72" fmla="*/ 0 w 140"/>
                    <a:gd name="T73" fmla="*/ 0 h 234"/>
                    <a:gd name="T74" fmla="*/ 0 w 140"/>
                    <a:gd name="T75" fmla="*/ 0 h 234"/>
                    <a:gd name="T76" fmla="*/ 0 w 140"/>
                    <a:gd name="T77" fmla="*/ 0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0"/>
                    <a:gd name="T118" fmla="*/ 0 h 234"/>
                    <a:gd name="T119" fmla="*/ 140 w 140"/>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0" h="234">
                      <a:moveTo>
                        <a:pt x="62" y="216"/>
                      </a:moveTo>
                      <a:lnTo>
                        <a:pt x="68" y="215"/>
                      </a:lnTo>
                      <a:lnTo>
                        <a:pt x="75" y="213"/>
                      </a:lnTo>
                      <a:lnTo>
                        <a:pt x="83" y="209"/>
                      </a:lnTo>
                      <a:lnTo>
                        <a:pt x="91" y="205"/>
                      </a:lnTo>
                      <a:lnTo>
                        <a:pt x="98" y="200"/>
                      </a:lnTo>
                      <a:lnTo>
                        <a:pt x="105" y="196"/>
                      </a:lnTo>
                      <a:lnTo>
                        <a:pt x="109" y="191"/>
                      </a:lnTo>
                      <a:lnTo>
                        <a:pt x="113" y="186"/>
                      </a:lnTo>
                      <a:lnTo>
                        <a:pt x="115" y="183"/>
                      </a:lnTo>
                      <a:lnTo>
                        <a:pt x="117" y="183"/>
                      </a:lnTo>
                      <a:lnTo>
                        <a:pt x="120" y="185"/>
                      </a:lnTo>
                      <a:lnTo>
                        <a:pt x="121" y="190"/>
                      </a:lnTo>
                      <a:lnTo>
                        <a:pt x="121" y="197"/>
                      </a:lnTo>
                      <a:lnTo>
                        <a:pt x="121" y="206"/>
                      </a:lnTo>
                      <a:lnTo>
                        <a:pt x="121" y="217"/>
                      </a:lnTo>
                      <a:lnTo>
                        <a:pt x="120" y="234"/>
                      </a:lnTo>
                      <a:lnTo>
                        <a:pt x="123" y="232"/>
                      </a:lnTo>
                      <a:lnTo>
                        <a:pt x="128" y="231"/>
                      </a:lnTo>
                      <a:lnTo>
                        <a:pt x="131" y="229"/>
                      </a:lnTo>
                      <a:lnTo>
                        <a:pt x="135" y="227"/>
                      </a:lnTo>
                      <a:lnTo>
                        <a:pt x="135" y="216"/>
                      </a:lnTo>
                      <a:lnTo>
                        <a:pt x="134" y="203"/>
                      </a:lnTo>
                      <a:lnTo>
                        <a:pt x="131" y="185"/>
                      </a:lnTo>
                      <a:lnTo>
                        <a:pt x="131" y="161"/>
                      </a:lnTo>
                      <a:lnTo>
                        <a:pt x="132" y="148"/>
                      </a:lnTo>
                      <a:lnTo>
                        <a:pt x="134" y="129"/>
                      </a:lnTo>
                      <a:lnTo>
                        <a:pt x="137" y="102"/>
                      </a:lnTo>
                      <a:lnTo>
                        <a:pt x="140" y="72"/>
                      </a:lnTo>
                      <a:lnTo>
                        <a:pt x="138" y="54"/>
                      </a:lnTo>
                      <a:lnTo>
                        <a:pt x="135" y="31"/>
                      </a:lnTo>
                      <a:lnTo>
                        <a:pt x="134" y="11"/>
                      </a:lnTo>
                      <a:lnTo>
                        <a:pt x="132" y="0"/>
                      </a:lnTo>
                      <a:lnTo>
                        <a:pt x="128" y="14"/>
                      </a:lnTo>
                      <a:lnTo>
                        <a:pt x="123" y="28"/>
                      </a:lnTo>
                      <a:lnTo>
                        <a:pt x="117" y="43"/>
                      </a:lnTo>
                      <a:lnTo>
                        <a:pt x="112" y="58"/>
                      </a:lnTo>
                      <a:lnTo>
                        <a:pt x="106" y="71"/>
                      </a:lnTo>
                      <a:lnTo>
                        <a:pt x="100" y="83"/>
                      </a:lnTo>
                      <a:lnTo>
                        <a:pt x="97" y="93"/>
                      </a:lnTo>
                      <a:lnTo>
                        <a:pt x="93" y="100"/>
                      </a:lnTo>
                      <a:lnTo>
                        <a:pt x="89" y="109"/>
                      </a:lnTo>
                      <a:lnTo>
                        <a:pt x="82" y="123"/>
                      </a:lnTo>
                      <a:lnTo>
                        <a:pt x="73" y="142"/>
                      </a:lnTo>
                      <a:lnTo>
                        <a:pt x="61" y="162"/>
                      </a:lnTo>
                      <a:lnTo>
                        <a:pt x="47" y="183"/>
                      </a:lnTo>
                      <a:lnTo>
                        <a:pt x="32" y="204"/>
                      </a:lnTo>
                      <a:lnTo>
                        <a:pt x="16" y="221"/>
                      </a:lnTo>
                      <a:lnTo>
                        <a:pt x="0" y="234"/>
                      </a:lnTo>
                      <a:lnTo>
                        <a:pt x="8" y="230"/>
                      </a:lnTo>
                      <a:lnTo>
                        <a:pt x="17" y="228"/>
                      </a:lnTo>
                      <a:lnTo>
                        <a:pt x="27" y="224"/>
                      </a:lnTo>
                      <a:lnTo>
                        <a:pt x="36" y="222"/>
                      </a:lnTo>
                      <a:lnTo>
                        <a:pt x="45" y="220"/>
                      </a:lnTo>
                      <a:lnTo>
                        <a:pt x="52" y="217"/>
                      </a:lnTo>
                      <a:lnTo>
                        <a:pt x="58" y="216"/>
                      </a:lnTo>
                      <a:lnTo>
                        <a:pt x="62" y="216"/>
                      </a:lnTo>
                      <a:lnTo>
                        <a:pt x="44" y="206"/>
                      </a:lnTo>
                      <a:lnTo>
                        <a:pt x="55" y="196"/>
                      </a:lnTo>
                      <a:lnTo>
                        <a:pt x="63" y="186"/>
                      </a:lnTo>
                      <a:lnTo>
                        <a:pt x="69" y="177"/>
                      </a:lnTo>
                      <a:lnTo>
                        <a:pt x="74" y="168"/>
                      </a:lnTo>
                      <a:lnTo>
                        <a:pt x="81" y="156"/>
                      </a:lnTo>
                      <a:lnTo>
                        <a:pt x="90" y="144"/>
                      </a:lnTo>
                      <a:lnTo>
                        <a:pt x="100" y="133"/>
                      </a:lnTo>
                      <a:lnTo>
                        <a:pt x="107" y="128"/>
                      </a:lnTo>
                      <a:lnTo>
                        <a:pt x="104" y="139"/>
                      </a:lnTo>
                      <a:lnTo>
                        <a:pt x="99" y="154"/>
                      </a:lnTo>
                      <a:lnTo>
                        <a:pt x="94" y="168"/>
                      </a:lnTo>
                      <a:lnTo>
                        <a:pt x="90" y="175"/>
                      </a:lnTo>
                      <a:lnTo>
                        <a:pt x="87" y="177"/>
                      </a:lnTo>
                      <a:lnTo>
                        <a:pt x="83" y="180"/>
                      </a:lnTo>
                      <a:lnTo>
                        <a:pt x="78" y="184"/>
                      </a:lnTo>
                      <a:lnTo>
                        <a:pt x="71" y="190"/>
                      </a:lnTo>
                      <a:lnTo>
                        <a:pt x="64" y="194"/>
                      </a:lnTo>
                      <a:lnTo>
                        <a:pt x="58" y="199"/>
                      </a:lnTo>
                      <a:lnTo>
                        <a:pt x="51" y="204"/>
                      </a:lnTo>
                      <a:lnTo>
                        <a:pt x="44" y="206"/>
                      </a:lnTo>
                      <a:lnTo>
                        <a:pt x="62" y="216"/>
                      </a:lnTo>
                      <a:close/>
                    </a:path>
                  </a:pathLst>
                </a:custGeom>
                <a:noFill/>
                <a:ln w="9525">
                  <a:solidFill>
                    <a:srgbClr val="004250"/>
                  </a:solidFill>
                  <a:round/>
                </a:ln>
              </p:spPr>
              <p:txBody>
                <a:bodyPr/>
                <a:lstStyle/>
                <a:p>
                  <a:endParaRPr lang="zh-CN" altLang="en-US" sz="100">
                    <a:solidFill>
                      <a:schemeClr val="tx1"/>
                    </a:solidFill>
                  </a:endParaRPr>
                </a:p>
              </p:txBody>
            </p:sp>
            <p:sp>
              <p:nvSpPr>
                <p:cNvPr id="345" name="Freeform 314"/>
                <p:cNvSpPr>
                  <a:spLocks noChangeAspect="1"/>
                </p:cNvSpPr>
                <p:nvPr/>
              </p:nvSpPr>
              <p:spPr bwMode="auto">
                <a:xfrm>
                  <a:off x="5430" y="2292"/>
                  <a:ext cx="3" cy="9"/>
                </a:xfrm>
                <a:custGeom>
                  <a:avLst/>
                  <a:gdLst>
                    <a:gd name="T0" fmla="*/ 0 w 8"/>
                    <a:gd name="T1" fmla="*/ 0 h 20"/>
                    <a:gd name="T2" fmla="*/ 0 w 8"/>
                    <a:gd name="T3" fmla="*/ 0 h 20"/>
                    <a:gd name="T4" fmla="*/ 0 w 8"/>
                    <a:gd name="T5" fmla="*/ 0 h 20"/>
                    <a:gd name="T6" fmla="*/ 0 w 8"/>
                    <a:gd name="T7" fmla="*/ 0 h 20"/>
                    <a:gd name="T8" fmla="*/ 0 w 8"/>
                    <a:gd name="T9" fmla="*/ 0 h 20"/>
                    <a:gd name="T10" fmla="*/ 0 w 8"/>
                    <a:gd name="T11" fmla="*/ 0 h 20"/>
                    <a:gd name="T12" fmla="*/ 0 w 8"/>
                    <a:gd name="T13" fmla="*/ 0 h 20"/>
                    <a:gd name="T14" fmla="*/ 0 w 8"/>
                    <a:gd name="T15" fmla="*/ 0 h 20"/>
                    <a:gd name="T16" fmla="*/ 0 w 8"/>
                    <a:gd name="T17" fmla="*/ 0 h 20"/>
                    <a:gd name="T18" fmla="*/ 0 w 8"/>
                    <a:gd name="T19" fmla="*/ 0 h 20"/>
                    <a:gd name="T20" fmla="*/ 0 w 8"/>
                    <a:gd name="T21" fmla="*/ 0 h 20"/>
                    <a:gd name="T22" fmla="*/ 0 w 8"/>
                    <a:gd name="T23" fmla="*/ 0 h 20"/>
                    <a:gd name="T24" fmla="*/ 0 w 8"/>
                    <a:gd name="T25" fmla="*/ 0 h 20"/>
                    <a:gd name="T26" fmla="*/ 0 w 8"/>
                    <a:gd name="T27" fmla="*/ 0 h 20"/>
                    <a:gd name="T28" fmla="*/ 0 w 8"/>
                    <a:gd name="T29" fmla="*/ 0 h 20"/>
                    <a:gd name="T30" fmla="*/ 0 w 8"/>
                    <a:gd name="T31" fmla="*/ 0 h 20"/>
                    <a:gd name="T32" fmla="*/ 0 w 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20"/>
                    <a:gd name="T53" fmla="*/ 8 w 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20">
                      <a:moveTo>
                        <a:pt x="2" y="20"/>
                      </a:moveTo>
                      <a:lnTo>
                        <a:pt x="3" y="18"/>
                      </a:lnTo>
                      <a:lnTo>
                        <a:pt x="6" y="17"/>
                      </a:lnTo>
                      <a:lnTo>
                        <a:pt x="7" y="15"/>
                      </a:lnTo>
                      <a:lnTo>
                        <a:pt x="8" y="11"/>
                      </a:lnTo>
                      <a:lnTo>
                        <a:pt x="8" y="7"/>
                      </a:lnTo>
                      <a:lnTo>
                        <a:pt x="8" y="3"/>
                      </a:lnTo>
                      <a:lnTo>
                        <a:pt x="6" y="1"/>
                      </a:lnTo>
                      <a:lnTo>
                        <a:pt x="5" y="0"/>
                      </a:lnTo>
                      <a:lnTo>
                        <a:pt x="3" y="1"/>
                      </a:lnTo>
                      <a:lnTo>
                        <a:pt x="1" y="3"/>
                      </a:lnTo>
                      <a:lnTo>
                        <a:pt x="0" y="6"/>
                      </a:lnTo>
                      <a:lnTo>
                        <a:pt x="0" y="10"/>
                      </a:lnTo>
                      <a:lnTo>
                        <a:pt x="0" y="14"/>
                      </a:lnTo>
                      <a:lnTo>
                        <a:pt x="0" y="16"/>
                      </a:lnTo>
                      <a:lnTo>
                        <a:pt x="1" y="18"/>
                      </a:lnTo>
                      <a:lnTo>
                        <a:pt x="2" y="20"/>
                      </a:lnTo>
                      <a:close/>
                    </a:path>
                  </a:pathLst>
                </a:custGeom>
                <a:noFill/>
                <a:ln w="9525">
                  <a:solidFill>
                    <a:srgbClr val="004250"/>
                  </a:solidFill>
                  <a:round/>
                </a:ln>
              </p:spPr>
              <p:txBody>
                <a:bodyPr/>
                <a:lstStyle/>
                <a:p>
                  <a:endParaRPr lang="zh-CN" altLang="en-US" sz="100">
                    <a:solidFill>
                      <a:schemeClr val="tx1"/>
                    </a:solidFill>
                  </a:endParaRPr>
                </a:p>
              </p:txBody>
            </p:sp>
            <p:sp>
              <p:nvSpPr>
                <p:cNvPr id="346" name="Freeform 315"/>
                <p:cNvSpPr>
                  <a:spLocks noChangeAspect="1"/>
                </p:cNvSpPr>
                <p:nvPr/>
              </p:nvSpPr>
              <p:spPr bwMode="auto">
                <a:xfrm>
                  <a:off x="5430" y="2325"/>
                  <a:ext cx="5" cy="9"/>
                </a:xfrm>
                <a:custGeom>
                  <a:avLst/>
                  <a:gdLst>
                    <a:gd name="T0" fmla="*/ 0 w 11"/>
                    <a:gd name="T1" fmla="*/ 0 h 19"/>
                    <a:gd name="T2" fmla="*/ 0 w 11"/>
                    <a:gd name="T3" fmla="*/ 0 h 19"/>
                    <a:gd name="T4" fmla="*/ 0 w 11"/>
                    <a:gd name="T5" fmla="*/ 0 h 19"/>
                    <a:gd name="T6" fmla="*/ 0 w 11"/>
                    <a:gd name="T7" fmla="*/ 0 h 19"/>
                    <a:gd name="T8" fmla="*/ 0 w 11"/>
                    <a:gd name="T9" fmla="*/ 0 h 19"/>
                    <a:gd name="T10" fmla="*/ 0 w 11"/>
                    <a:gd name="T11" fmla="*/ 0 h 19"/>
                    <a:gd name="T12" fmla="*/ 0 w 11"/>
                    <a:gd name="T13" fmla="*/ 0 h 19"/>
                    <a:gd name="T14" fmla="*/ 0 w 11"/>
                    <a:gd name="T15" fmla="*/ 0 h 19"/>
                    <a:gd name="T16" fmla="*/ 0 w 11"/>
                    <a:gd name="T17" fmla="*/ 0 h 19"/>
                    <a:gd name="T18" fmla="*/ 0 w 11"/>
                    <a:gd name="T19" fmla="*/ 0 h 19"/>
                    <a:gd name="T20" fmla="*/ 0 w 11"/>
                    <a:gd name="T21" fmla="*/ 0 h 19"/>
                    <a:gd name="T22" fmla="*/ 0 w 11"/>
                    <a:gd name="T23" fmla="*/ 0 h 19"/>
                    <a:gd name="T24" fmla="*/ 0 w 11"/>
                    <a:gd name="T25" fmla="*/ 0 h 19"/>
                    <a:gd name="T26" fmla="*/ 0 w 11"/>
                    <a:gd name="T27" fmla="*/ 0 h 19"/>
                    <a:gd name="T28" fmla="*/ 0 w 11"/>
                    <a:gd name="T29" fmla="*/ 0 h 19"/>
                    <a:gd name="T30" fmla="*/ 0 w 11"/>
                    <a:gd name="T31" fmla="*/ 0 h 19"/>
                    <a:gd name="T32" fmla="*/ 0 w 11"/>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0" y="19"/>
                      </a:moveTo>
                      <a:lnTo>
                        <a:pt x="11" y="18"/>
                      </a:lnTo>
                      <a:lnTo>
                        <a:pt x="11" y="15"/>
                      </a:lnTo>
                      <a:lnTo>
                        <a:pt x="10" y="11"/>
                      </a:lnTo>
                      <a:lnTo>
                        <a:pt x="9" y="8"/>
                      </a:lnTo>
                      <a:lnTo>
                        <a:pt x="7" y="4"/>
                      </a:lnTo>
                      <a:lnTo>
                        <a:pt x="6" y="2"/>
                      </a:lnTo>
                      <a:lnTo>
                        <a:pt x="3" y="1"/>
                      </a:lnTo>
                      <a:lnTo>
                        <a:pt x="1" y="0"/>
                      </a:lnTo>
                      <a:lnTo>
                        <a:pt x="0" y="1"/>
                      </a:lnTo>
                      <a:lnTo>
                        <a:pt x="0" y="4"/>
                      </a:lnTo>
                      <a:lnTo>
                        <a:pt x="1" y="8"/>
                      </a:lnTo>
                      <a:lnTo>
                        <a:pt x="2" y="11"/>
                      </a:lnTo>
                      <a:lnTo>
                        <a:pt x="5" y="15"/>
                      </a:lnTo>
                      <a:lnTo>
                        <a:pt x="7" y="17"/>
                      </a:lnTo>
                      <a:lnTo>
                        <a:pt x="8" y="19"/>
                      </a:lnTo>
                      <a:lnTo>
                        <a:pt x="10" y="19"/>
                      </a:lnTo>
                      <a:close/>
                    </a:path>
                  </a:pathLst>
                </a:custGeom>
                <a:noFill/>
                <a:ln w="9525">
                  <a:solidFill>
                    <a:srgbClr val="004250"/>
                  </a:solidFill>
                  <a:round/>
                </a:ln>
              </p:spPr>
              <p:txBody>
                <a:bodyPr/>
                <a:lstStyle/>
                <a:p>
                  <a:endParaRPr lang="zh-CN" altLang="en-US" sz="100">
                    <a:solidFill>
                      <a:schemeClr val="tx1"/>
                    </a:solidFill>
                  </a:endParaRPr>
                </a:p>
              </p:txBody>
            </p:sp>
            <p:sp>
              <p:nvSpPr>
                <p:cNvPr id="347" name="Freeform 316"/>
                <p:cNvSpPr>
                  <a:spLocks noChangeAspect="1"/>
                </p:cNvSpPr>
                <p:nvPr/>
              </p:nvSpPr>
              <p:spPr bwMode="auto">
                <a:xfrm>
                  <a:off x="5404" y="2329"/>
                  <a:ext cx="18" cy="13"/>
                </a:xfrm>
                <a:custGeom>
                  <a:avLst/>
                  <a:gdLst>
                    <a:gd name="T0" fmla="*/ 0 w 40"/>
                    <a:gd name="T1" fmla="*/ 0 h 30"/>
                    <a:gd name="T2" fmla="*/ 0 w 40"/>
                    <a:gd name="T3" fmla="*/ 0 h 30"/>
                    <a:gd name="T4" fmla="*/ 0 w 40"/>
                    <a:gd name="T5" fmla="*/ 0 h 30"/>
                    <a:gd name="T6" fmla="*/ 0 w 40"/>
                    <a:gd name="T7" fmla="*/ 0 h 30"/>
                    <a:gd name="T8" fmla="*/ 0 w 40"/>
                    <a:gd name="T9" fmla="*/ 0 h 30"/>
                    <a:gd name="T10" fmla="*/ 0 w 40"/>
                    <a:gd name="T11" fmla="*/ 0 h 30"/>
                    <a:gd name="T12" fmla="*/ 0 w 40"/>
                    <a:gd name="T13" fmla="*/ 0 h 30"/>
                    <a:gd name="T14" fmla="*/ 0 w 40"/>
                    <a:gd name="T15" fmla="*/ 0 h 30"/>
                    <a:gd name="T16" fmla="*/ 0 w 40"/>
                    <a:gd name="T17" fmla="*/ 0 h 30"/>
                    <a:gd name="T18" fmla="*/ 0 w 40"/>
                    <a:gd name="T19" fmla="*/ 0 h 30"/>
                    <a:gd name="T20" fmla="*/ 0 w 40"/>
                    <a:gd name="T21" fmla="*/ 0 h 30"/>
                    <a:gd name="T22" fmla="*/ 0 w 40"/>
                    <a:gd name="T23" fmla="*/ 0 h 30"/>
                    <a:gd name="T24" fmla="*/ 0 w 40"/>
                    <a:gd name="T25" fmla="*/ 0 h 30"/>
                    <a:gd name="T26" fmla="*/ 0 w 40"/>
                    <a:gd name="T27" fmla="*/ 0 h 30"/>
                    <a:gd name="T28" fmla="*/ 0 w 40"/>
                    <a:gd name="T29" fmla="*/ 0 h 30"/>
                    <a:gd name="T30" fmla="*/ 0 w 40"/>
                    <a:gd name="T31" fmla="*/ 0 h 30"/>
                    <a:gd name="T32" fmla="*/ 0 w 40"/>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0" y="30"/>
                      </a:moveTo>
                      <a:lnTo>
                        <a:pt x="9" y="23"/>
                      </a:lnTo>
                      <a:lnTo>
                        <a:pt x="20" y="13"/>
                      </a:lnTo>
                      <a:lnTo>
                        <a:pt x="28" y="4"/>
                      </a:lnTo>
                      <a:lnTo>
                        <a:pt x="32" y="0"/>
                      </a:lnTo>
                      <a:lnTo>
                        <a:pt x="35" y="1"/>
                      </a:lnTo>
                      <a:lnTo>
                        <a:pt x="37" y="3"/>
                      </a:lnTo>
                      <a:lnTo>
                        <a:pt x="39" y="5"/>
                      </a:lnTo>
                      <a:lnTo>
                        <a:pt x="40" y="8"/>
                      </a:lnTo>
                      <a:lnTo>
                        <a:pt x="37" y="10"/>
                      </a:lnTo>
                      <a:lnTo>
                        <a:pt x="34" y="13"/>
                      </a:lnTo>
                      <a:lnTo>
                        <a:pt x="28" y="17"/>
                      </a:lnTo>
                      <a:lnTo>
                        <a:pt x="22" y="20"/>
                      </a:lnTo>
                      <a:lnTo>
                        <a:pt x="16" y="24"/>
                      </a:lnTo>
                      <a:lnTo>
                        <a:pt x="11" y="27"/>
                      </a:lnTo>
                      <a:lnTo>
                        <a:pt x="5" y="28"/>
                      </a:lnTo>
                      <a:lnTo>
                        <a:pt x="0" y="30"/>
                      </a:lnTo>
                      <a:close/>
                    </a:path>
                  </a:pathLst>
                </a:custGeom>
                <a:noFill/>
                <a:ln w="9525">
                  <a:solidFill>
                    <a:srgbClr val="004250"/>
                  </a:solidFill>
                  <a:round/>
                </a:ln>
              </p:spPr>
              <p:txBody>
                <a:bodyPr/>
                <a:lstStyle/>
                <a:p>
                  <a:endParaRPr lang="zh-CN" altLang="en-US" sz="100">
                    <a:solidFill>
                      <a:schemeClr val="tx1"/>
                    </a:solidFill>
                  </a:endParaRPr>
                </a:p>
              </p:txBody>
            </p:sp>
            <p:sp>
              <p:nvSpPr>
                <p:cNvPr id="348" name="Freeform 317"/>
                <p:cNvSpPr>
                  <a:spLocks noChangeAspect="1"/>
                </p:cNvSpPr>
                <p:nvPr/>
              </p:nvSpPr>
              <p:spPr bwMode="auto">
                <a:xfrm>
                  <a:off x="5439" y="2275"/>
                  <a:ext cx="18" cy="20"/>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w 42"/>
                    <a:gd name="T11" fmla="*/ 0 h 44"/>
                    <a:gd name="T12" fmla="*/ 0 w 42"/>
                    <a:gd name="T13" fmla="*/ 0 h 44"/>
                    <a:gd name="T14" fmla="*/ 0 w 42"/>
                    <a:gd name="T15" fmla="*/ 0 h 44"/>
                    <a:gd name="T16" fmla="*/ 0 w 42"/>
                    <a:gd name="T17" fmla="*/ 0 h 44"/>
                    <a:gd name="T18" fmla="*/ 0 w 42"/>
                    <a:gd name="T19" fmla="*/ 0 h 44"/>
                    <a:gd name="T20" fmla="*/ 0 w 42"/>
                    <a:gd name="T21" fmla="*/ 0 h 44"/>
                    <a:gd name="T22" fmla="*/ 0 w 42"/>
                    <a:gd name="T23" fmla="*/ 0 h 44"/>
                    <a:gd name="T24" fmla="*/ 0 w 42"/>
                    <a:gd name="T25" fmla="*/ 0 h 44"/>
                    <a:gd name="T26" fmla="*/ 0 w 42"/>
                    <a:gd name="T27" fmla="*/ 0 h 44"/>
                    <a:gd name="T28" fmla="*/ 0 w 42"/>
                    <a:gd name="T29" fmla="*/ 0 h 44"/>
                    <a:gd name="T30" fmla="*/ 0 w 42"/>
                    <a:gd name="T31" fmla="*/ 0 h 44"/>
                    <a:gd name="T32" fmla="*/ 0 w 42"/>
                    <a:gd name="T33" fmla="*/ 0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2"/>
                    <a:gd name="T52" fmla="*/ 0 h 44"/>
                    <a:gd name="T53" fmla="*/ 42 w 42"/>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2" h="44">
                      <a:moveTo>
                        <a:pt x="42" y="0"/>
                      </a:moveTo>
                      <a:lnTo>
                        <a:pt x="35" y="11"/>
                      </a:lnTo>
                      <a:lnTo>
                        <a:pt x="27" y="24"/>
                      </a:lnTo>
                      <a:lnTo>
                        <a:pt x="19" y="36"/>
                      </a:lnTo>
                      <a:lnTo>
                        <a:pt x="12" y="44"/>
                      </a:lnTo>
                      <a:lnTo>
                        <a:pt x="8" y="40"/>
                      </a:lnTo>
                      <a:lnTo>
                        <a:pt x="5" y="36"/>
                      </a:lnTo>
                      <a:lnTo>
                        <a:pt x="3" y="32"/>
                      </a:lnTo>
                      <a:lnTo>
                        <a:pt x="0" y="29"/>
                      </a:lnTo>
                      <a:lnTo>
                        <a:pt x="5" y="25"/>
                      </a:lnTo>
                      <a:lnTo>
                        <a:pt x="11" y="23"/>
                      </a:lnTo>
                      <a:lnTo>
                        <a:pt x="16" y="18"/>
                      </a:lnTo>
                      <a:lnTo>
                        <a:pt x="23" y="15"/>
                      </a:lnTo>
                      <a:lnTo>
                        <a:pt x="29" y="10"/>
                      </a:lnTo>
                      <a:lnTo>
                        <a:pt x="35" y="7"/>
                      </a:lnTo>
                      <a:lnTo>
                        <a:pt x="39" y="3"/>
                      </a:lnTo>
                      <a:lnTo>
                        <a:pt x="42" y="0"/>
                      </a:lnTo>
                      <a:close/>
                    </a:path>
                  </a:pathLst>
                </a:custGeom>
                <a:noFill/>
                <a:ln w="9525">
                  <a:solidFill>
                    <a:srgbClr val="004250"/>
                  </a:solidFill>
                  <a:round/>
                </a:ln>
              </p:spPr>
              <p:txBody>
                <a:bodyPr/>
                <a:lstStyle/>
                <a:p>
                  <a:endParaRPr lang="zh-CN" altLang="en-US" sz="100">
                    <a:solidFill>
                      <a:schemeClr val="tx1"/>
                    </a:solidFill>
                  </a:endParaRPr>
                </a:p>
              </p:txBody>
            </p:sp>
            <p:sp>
              <p:nvSpPr>
                <p:cNvPr id="349" name="Freeform 318"/>
                <p:cNvSpPr>
                  <a:spLocks noChangeAspect="1"/>
                </p:cNvSpPr>
                <p:nvPr/>
              </p:nvSpPr>
              <p:spPr bwMode="auto">
                <a:xfrm>
                  <a:off x="5435" y="2215"/>
                  <a:ext cx="39" cy="63"/>
                </a:xfrm>
                <a:custGeom>
                  <a:avLst/>
                  <a:gdLst>
                    <a:gd name="T0" fmla="*/ 0 w 87"/>
                    <a:gd name="T1" fmla="*/ 0 h 142"/>
                    <a:gd name="T2" fmla="*/ 0 w 87"/>
                    <a:gd name="T3" fmla="*/ 0 h 142"/>
                    <a:gd name="T4" fmla="*/ 0 w 87"/>
                    <a:gd name="T5" fmla="*/ 0 h 142"/>
                    <a:gd name="T6" fmla="*/ 0 w 87"/>
                    <a:gd name="T7" fmla="*/ 0 h 142"/>
                    <a:gd name="T8" fmla="*/ 0 w 87"/>
                    <a:gd name="T9" fmla="*/ 0 h 142"/>
                    <a:gd name="T10" fmla="*/ 0 w 87"/>
                    <a:gd name="T11" fmla="*/ 0 h 142"/>
                    <a:gd name="T12" fmla="*/ 0 w 87"/>
                    <a:gd name="T13" fmla="*/ 0 h 142"/>
                    <a:gd name="T14" fmla="*/ 0 w 87"/>
                    <a:gd name="T15" fmla="*/ 0 h 142"/>
                    <a:gd name="T16" fmla="*/ 0 w 87"/>
                    <a:gd name="T17" fmla="*/ 0 h 142"/>
                    <a:gd name="T18" fmla="*/ 0 w 87"/>
                    <a:gd name="T19" fmla="*/ 0 h 142"/>
                    <a:gd name="T20" fmla="*/ 0 w 87"/>
                    <a:gd name="T21" fmla="*/ 0 h 142"/>
                    <a:gd name="T22" fmla="*/ 0 w 87"/>
                    <a:gd name="T23" fmla="*/ 0 h 142"/>
                    <a:gd name="T24" fmla="*/ 0 w 87"/>
                    <a:gd name="T25" fmla="*/ 0 h 142"/>
                    <a:gd name="T26" fmla="*/ 0 w 87"/>
                    <a:gd name="T27" fmla="*/ 0 h 142"/>
                    <a:gd name="T28" fmla="*/ 0 w 87"/>
                    <a:gd name="T29" fmla="*/ 0 h 142"/>
                    <a:gd name="T30" fmla="*/ 0 w 87"/>
                    <a:gd name="T31" fmla="*/ 0 h 142"/>
                    <a:gd name="T32" fmla="*/ 0 w 87"/>
                    <a:gd name="T33" fmla="*/ 0 h 142"/>
                    <a:gd name="T34" fmla="*/ 0 w 87"/>
                    <a:gd name="T35" fmla="*/ 0 h 142"/>
                    <a:gd name="T36" fmla="*/ 0 w 87"/>
                    <a:gd name="T37" fmla="*/ 0 h 142"/>
                    <a:gd name="T38" fmla="*/ 0 w 87"/>
                    <a:gd name="T39" fmla="*/ 0 h 142"/>
                    <a:gd name="T40" fmla="*/ 0 w 87"/>
                    <a:gd name="T41" fmla="*/ 0 h 142"/>
                    <a:gd name="T42" fmla="*/ 0 w 87"/>
                    <a:gd name="T43" fmla="*/ 0 h 142"/>
                    <a:gd name="T44" fmla="*/ 0 w 87"/>
                    <a:gd name="T45" fmla="*/ 0 h 142"/>
                    <a:gd name="T46" fmla="*/ 0 w 87"/>
                    <a:gd name="T47" fmla="*/ 0 h 142"/>
                    <a:gd name="T48" fmla="*/ 0 w 87"/>
                    <a:gd name="T49" fmla="*/ 0 h 142"/>
                    <a:gd name="T50" fmla="*/ 0 w 87"/>
                    <a:gd name="T51" fmla="*/ 0 h 142"/>
                    <a:gd name="T52" fmla="*/ 0 w 87"/>
                    <a:gd name="T53" fmla="*/ 0 h 142"/>
                    <a:gd name="T54" fmla="*/ 0 w 87"/>
                    <a:gd name="T55" fmla="*/ 0 h 142"/>
                    <a:gd name="T56" fmla="*/ 0 w 87"/>
                    <a:gd name="T57" fmla="*/ 0 h 142"/>
                    <a:gd name="T58" fmla="*/ 0 w 87"/>
                    <a:gd name="T59" fmla="*/ 0 h 142"/>
                    <a:gd name="T60" fmla="*/ 0 w 87"/>
                    <a:gd name="T61" fmla="*/ 0 h 142"/>
                    <a:gd name="T62" fmla="*/ 0 w 87"/>
                    <a:gd name="T63" fmla="*/ 0 h 142"/>
                    <a:gd name="T64" fmla="*/ 0 w 87"/>
                    <a:gd name="T65" fmla="*/ 0 h 142"/>
                    <a:gd name="T66" fmla="*/ 0 w 87"/>
                    <a:gd name="T67" fmla="*/ 0 h 142"/>
                    <a:gd name="T68" fmla="*/ 0 w 87"/>
                    <a:gd name="T69" fmla="*/ 0 h 142"/>
                    <a:gd name="T70" fmla="*/ 0 w 87"/>
                    <a:gd name="T71" fmla="*/ 0 h 142"/>
                    <a:gd name="T72" fmla="*/ 0 w 87"/>
                    <a:gd name="T73" fmla="*/ 0 h 142"/>
                    <a:gd name="T74" fmla="*/ 0 w 87"/>
                    <a:gd name="T75" fmla="*/ 0 h 142"/>
                    <a:gd name="T76" fmla="*/ 0 w 87"/>
                    <a:gd name="T77" fmla="*/ 0 h 142"/>
                    <a:gd name="T78" fmla="*/ 0 w 87"/>
                    <a:gd name="T79" fmla="*/ 0 h 142"/>
                    <a:gd name="T80" fmla="*/ 0 w 87"/>
                    <a:gd name="T81" fmla="*/ 0 h 1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42"/>
                    <a:gd name="T125" fmla="*/ 87 w 87"/>
                    <a:gd name="T126" fmla="*/ 142 h 1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42">
                      <a:moveTo>
                        <a:pt x="0" y="142"/>
                      </a:moveTo>
                      <a:lnTo>
                        <a:pt x="3" y="136"/>
                      </a:lnTo>
                      <a:lnTo>
                        <a:pt x="6" y="127"/>
                      </a:lnTo>
                      <a:lnTo>
                        <a:pt x="9" y="119"/>
                      </a:lnTo>
                      <a:lnTo>
                        <a:pt x="13" y="113"/>
                      </a:lnTo>
                      <a:lnTo>
                        <a:pt x="15" y="110"/>
                      </a:lnTo>
                      <a:lnTo>
                        <a:pt x="20" y="104"/>
                      </a:lnTo>
                      <a:lnTo>
                        <a:pt x="26" y="97"/>
                      </a:lnTo>
                      <a:lnTo>
                        <a:pt x="32" y="88"/>
                      </a:lnTo>
                      <a:lnTo>
                        <a:pt x="39" y="79"/>
                      </a:lnTo>
                      <a:lnTo>
                        <a:pt x="46" y="69"/>
                      </a:lnTo>
                      <a:lnTo>
                        <a:pt x="51" y="62"/>
                      </a:lnTo>
                      <a:lnTo>
                        <a:pt x="53" y="57"/>
                      </a:lnTo>
                      <a:lnTo>
                        <a:pt x="58" y="42"/>
                      </a:lnTo>
                      <a:lnTo>
                        <a:pt x="65" y="24"/>
                      </a:lnTo>
                      <a:lnTo>
                        <a:pt x="72" y="10"/>
                      </a:lnTo>
                      <a:lnTo>
                        <a:pt x="79" y="0"/>
                      </a:lnTo>
                      <a:lnTo>
                        <a:pt x="80" y="3"/>
                      </a:lnTo>
                      <a:lnTo>
                        <a:pt x="82" y="5"/>
                      </a:lnTo>
                      <a:lnTo>
                        <a:pt x="84" y="8"/>
                      </a:lnTo>
                      <a:lnTo>
                        <a:pt x="87" y="11"/>
                      </a:lnTo>
                      <a:lnTo>
                        <a:pt x="81" y="21"/>
                      </a:lnTo>
                      <a:lnTo>
                        <a:pt x="74" y="36"/>
                      </a:lnTo>
                      <a:lnTo>
                        <a:pt x="67" y="50"/>
                      </a:lnTo>
                      <a:lnTo>
                        <a:pt x="62" y="59"/>
                      </a:lnTo>
                      <a:lnTo>
                        <a:pt x="60" y="65"/>
                      </a:lnTo>
                      <a:lnTo>
                        <a:pt x="58" y="71"/>
                      </a:lnTo>
                      <a:lnTo>
                        <a:pt x="54" y="75"/>
                      </a:lnTo>
                      <a:lnTo>
                        <a:pt x="52" y="79"/>
                      </a:lnTo>
                      <a:lnTo>
                        <a:pt x="50" y="81"/>
                      </a:lnTo>
                      <a:lnTo>
                        <a:pt x="45" y="84"/>
                      </a:lnTo>
                      <a:lnTo>
                        <a:pt x="41" y="90"/>
                      </a:lnTo>
                      <a:lnTo>
                        <a:pt x="34" y="96"/>
                      </a:lnTo>
                      <a:lnTo>
                        <a:pt x="28" y="102"/>
                      </a:lnTo>
                      <a:lnTo>
                        <a:pt x="22" y="107"/>
                      </a:lnTo>
                      <a:lnTo>
                        <a:pt x="18" y="113"/>
                      </a:lnTo>
                      <a:lnTo>
                        <a:pt x="14" y="118"/>
                      </a:lnTo>
                      <a:lnTo>
                        <a:pt x="12" y="123"/>
                      </a:lnTo>
                      <a:lnTo>
                        <a:pt x="8" y="132"/>
                      </a:lnTo>
                      <a:lnTo>
                        <a:pt x="5" y="138"/>
                      </a:lnTo>
                      <a:lnTo>
                        <a:pt x="0" y="142"/>
                      </a:lnTo>
                      <a:close/>
                    </a:path>
                  </a:pathLst>
                </a:custGeom>
                <a:noFill/>
                <a:ln w="9525">
                  <a:solidFill>
                    <a:srgbClr val="004250"/>
                  </a:solidFill>
                  <a:round/>
                </a:ln>
              </p:spPr>
              <p:txBody>
                <a:bodyPr/>
                <a:lstStyle/>
                <a:p>
                  <a:endParaRPr lang="zh-CN" altLang="en-US" sz="100">
                    <a:solidFill>
                      <a:schemeClr val="tx1"/>
                    </a:solidFill>
                  </a:endParaRPr>
                </a:p>
              </p:txBody>
            </p:sp>
            <p:sp>
              <p:nvSpPr>
                <p:cNvPr id="350" name="Freeform 319"/>
                <p:cNvSpPr>
                  <a:spLocks noChangeAspect="1"/>
                </p:cNvSpPr>
                <p:nvPr/>
              </p:nvSpPr>
              <p:spPr bwMode="auto">
                <a:xfrm>
                  <a:off x="5399" y="2216"/>
                  <a:ext cx="24" cy="52"/>
                </a:xfrm>
                <a:custGeom>
                  <a:avLst/>
                  <a:gdLst>
                    <a:gd name="T0" fmla="*/ 0 w 54"/>
                    <a:gd name="T1" fmla="*/ 0 h 114"/>
                    <a:gd name="T2" fmla="*/ 0 w 54"/>
                    <a:gd name="T3" fmla="*/ 0 h 114"/>
                    <a:gd name="T4" fmla="*/ 0 w 54"/>
                    <a:gd name="T5" fmla="*/ 0 h 114"/>
                    <a:gd name="T6" fmla="*/ 0 w 54"/>
                    <a:gd name="T7" fmla="*/ 0 h 114"/>
                    <a:gd name="T8" fmla="*/ 0 w 54"/>
                    <a:gd name="T9" fmla="*/ 0 h 114"/>
                    <a:gd name="T10" fmla="*/ 0 w 54"/>
                    <a:gd name="T11" fmla="*/ 0 h 114"/>
                    <a:gd name="T12" fmla="*/ 0 w 54"/>
                    <a:gd name="T13" fmla="*/ 0 h 114"/>
                    <a:gd name="T14" fmla="*/ 0 w 54"/>
                    <a:gd name="T15" fmla="*/ 0 h 114"/>
                    <a:gd name="T16" fmla="*/ 0 w 54"/>
                    <a:gd name="T17" fmla="*/ 0 h 114"/>
                    <a:gd name="T18" fmla="*/ 0 w 54"/>
                    <a:gd name="T19" fmla="*/ 0 h 114"/>
                    <a:gd name="T20" fmla="*/ 0 w 54"/>
                    <a:gd name="T21" fmla="*/ 0 h 114"/>
                    <a:gd name="T22" fmla="*/ 0 w 54"/>
                    <a:gd name="T23" fmla="*/ 0 h 114"/>
                    <a:gd name="T24" fmla="*/ 0 w 54"/>
                    <a:gd name="T25" fmla="*/ 0 h 114"/>
                    <a:gd name="T26" fmla="*/ 0 w 54"/>
                    <a:gd name="T27" fmla="*/ 0 h 114"/>
                    <a:gd name="T28" fmla="*/ 0 w 54"/>
                    <a:gd name="T29" fmla="*/ 0 h 114"/>
                    <a:gd name="T30" fmla="*/ 0 w 54"/>
                    <a:gd name="T31" fmla="*/ 0 h 114"/>
                    <a:gd name="T32" fmla="*/ 0 w 54"/>
                    <a:gd name="T33" fmla="*/ 0 h 114"/>
                    <a:gd name="T34" fmla="*/ 0 w 54"/>
                    <a:gd name="T35" fmla="*/ 0 h 114"/>
                    <a:gd name="T36" fmla="*/ 0 w 54"/>
                    <a:gd name="T37" fmla="*/ 0 h 114"/>
                    <a:gd name="T38" fmla="*/ 0 w 54"/>
                    <a:gd name="T39" fmla="*/ 0 h 114"/>
                    <a:gd name="T40" fmla="*/ 0 w 54"/>
                    <a:gd name="T41" fmla="*/ 0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
                    <a:gd name="T64" fmla="*/ 0 h 114"/>
                    <a:gd name="T65" fmla="*/ 54 w 54"/>
                    <a:gd name="T66" fmla="*/ 114 h 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 h="114">
                      <a:moveTo>
                        <a:pt x="0" y="0"/>
                      </a:moveTo>
                      <a:lnTo>
                        <a:pt x="3" y="13"/>
                      </a:lnTo>
                      <a:lnTo>
                        <a:pt x="9" y="32"/>
                      </a:lnTo>
                      <a:lnTo>
                        <a:pt x="15" y="52"/>
                      </a:lnTo>
                      <a:lnTo>
                        <a:pt x="21" y="63"/>
                      </a:lnTo>
                      <a:lnTo>
                        <a:pt x="29" y="74"/>
                      </a:lnTo>
                      <a:lnTo>
                        <a:pt x="39" y="89"/>
                      </a:lnTo>
                      <a:lnTo>
                        <a:pt x="48" y="104"/>
                      </a:lnTo>
                      <a:lnTo>
                        <a:pt x="54" y="114"/>
                      </a:lnTo>
                      <a:lnTo>
                        <a:pt x="50" y="109"/>
                      </a:lnTo>
                      <a:lnTo>
                        <a:pt x="46" y="104"/>
                      </a:lnTo>
                      <a:lnTo>
                        <a:pt x="40" y="97"/>
                      </a:lnTo>
                      <a:lnTo>
                        <a:pt x="34" y="89"/>
                      </a:lnTo>
                      <a:lnTo>
                        <a:pt x="29" y="82"/>
                      </a:lnTo>
                      <a:lnTo>
                        <a:pt x="23" y="75"/>
                      </a:lnTo>
                      <a:lnTo>
                        <a:pt x="19" y="69"/>
                      </a:lnTo>
                      <a:lnTo>
                        <a:pt x="17" y="66"/>
                      </a:lnTo>
                      <a:lnTo>
                        <a:pt x="13" y="54"/>
                      </a:lnTo>
                      <a:lnTo>
                        <a:pt x="6" y="32"/>
                      </a:lnTo>
                      <a:lnTo>
                        <a:pt x="0" y="10"/>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351" name="Freeform 320"/>
                <p:cNvSpPr>
                  <a:spLocks noChangeAspect="1"/>
                </p:cNvSpPr>
                <p:nvPr/>
              </p:nvSpPr>
              <p:spPr bwMode="auto">
                <a:xfrm>
                  <a:off x="5467" y="2307"/>
                  <a:ext cx="89" cy="102"/>
                </a:xfrm>
                <a:custGeom>
                  <a:avLst/>
                  <a:gdLst>
                    <a:gd name="T0" fmla="*/ 0 w 198"/>
                    <a:gd name="T1" fmla="*/ 0 h 226"/>
                    <a:gd name="T2" fmla="*/ 0 w 198"/>
                    <a:gd name="T3" fmla="*/ 0 h 226"/>
                    <a:gd name="T4" fmla="*/ 0 w 198"/>
                    <a:gd name="T5" fmla="*/ 0 h 226"/>
                    <a:gd name="T6" fmla="*/ 0 w 198"/>
                    <a:gd name="T7" fmla="*/ 0 h 226"/>
                    <a:gd name="T8" fmla="*/ 0 w 198"/>
                    <a:gd name="T9" fmla="*/ 0 h 226"/>
                    <a:gd name="T10" fmla="*/ 0 w 198"/>
                    <a:gd name="T11" fmla="*/ 0 h 226"/>
                    <a:gd name="T12" fmla="*/ 0 w 198"/>
                    <a:gd name="T13" fmla="*/ 0 h 226"/>
                    <a:gd name="T14" fmla="*/ 0 w 198"/>
                    <a:gd name="T15" fmla="*/ 0 h 226"/>
                    <a:gd name="T16" fmla="*/ 0 w 198"/>
                    <a:gd name="T17" fmla="*/ 0 h 226"/>
                    <a:gd name="T18" fmla="*/ 0 w 198"/>
                    <a:gd name="T19" fmla="*/ 0 h 226"/>
                    <a:gd name="T20" fmla="*/ 0 w 198"/>
                    <a:gd name="T21" fmla="*/ 0 h 226"/>
                    <a:gd name="T22" fmla="*/ 0 w 198"/>
                    <a:gd name="T23" fmla="*/ 0 h 226"/>
                    <a:gd name="T24" fmla="*/ 0 w 198"/>
                    <a:gd name="T25" fmla="*/ 0 h 226"/>
                    <a:gd name="T26" fmla="*/ 0 w 198"/>
                    <a:gd name="T27" fmla="*/ 0 h 226"/>
                    <a:gd name="T28" fmla="*/ 0 w 198"/>
                    <a:gd name="T29" fmla="*/ 0 h 226"/>
                    <a:gd name="T30" fmla="*/ 0 w 198"/>
                    <a:gd name="T31" fmla="*/ 0 h 226"/>
                    <a:gd name="T32" fmla="*/ 0 w 198"/>
                    <a:gd name="T33" fmla="*/ 0 h 226"/>
                    <a:gd name="T34" fmla="*/ 0 w 198"/>
                    <a:gd name="T35" fmla="*/ 0 h 226"/>
                    <a:gd name="T36" fmla="*/ 0 w 198"/>
                    <a:gd name="T37" fmla="*/ 0 h 226"/>
                    <a:gd name="T38" fmla="*/ 0 w 198"/>
                    <a:gd name="T39" fmla="*/ 0 h 226"/>
                    <a:gd name="T40" fmla="*/ 0 w 198"/>
                    <a:gd name="T41" fmla="*/ 0 h 226"/>
                    <a:gd name="T42" fmla="*/ 0 w 198"/>
                    <a:gd name="T43" fmla="*/ 0 h 226"/>
                    <a:gd name="T44" fmla="*/ 0 w 198"/>
                    <a:gd name="T45" fmla="*/ 0 h 226"/>
                    <a:gd name="T46" fmla="*/ 0 w 198"/>
                    <a:gd name="T47" fmla="*/ 0 h 226"/>
                    <a:gd name="T48" fmla="*/ 0 w 198"/>
                    <a:gd name="T49" fmla="*/ 0 h 226"/>
                    <a:gd name="T50" fmla="*/ 0 w 198"/>
                    <a:gd name="T51" fmla="*/ 0 h 226"/>
                    <a:gd name="T52" fmla="*/ 0 w 198"/>
                    <a:gd name="T53" fmla="*/ 0 h 226"/>
                    <a:gd name="T54" fmla="*/ 0 w 198"/>
                    <a:gd name="T55" fmla="*/ 0 h 226"/>
                    <a:gd name="T56" fmla="*/ 0 w 198"/>
                    <a:gd name="T57" fmla="*/ 0 h 226"/>
                    <a:gd name="T58" fmla="*/ 0 w 198"/>
                    <a:gd name="T59" fmla="*/ 0 h 226"/>
                    <a:gd name="T60" fmla="*/ 0 w 198"/>
                    <a:gd name="T61" fmla="*/ 0 h 226"/>
                    <a:gd name="T62" fmla="*/ 0 w 198"/>
                    <a:gd name="T63" fmla="*/ 0 h 226"/>
                    <a:gd name="T64" fmla="*/ 0 w 198"/>
                    <a:gd name="T65" fmla="*/ 0 h 226"/>
                    <a:gd name="T66" fmla="*/ 0 w 198"/>
                    <a:gd name="T67" fmla="*/ 0 h 226"/>
                    <a:gd name="T68" fmla="*/ 0 w 198"/>
                    <a:gd name="T69" fmla="*/ 0 h 226"/>
                    <a:gd name="T70" fmla="*/ 0 w 198"/>
                    <a:gd name="T71" fmla="*/ 0 h 226"/>
                    <a:gd name="T72" fmla="*/ 0 w 198"/>
                    <a:gd name="T73" fmla="*/ 0 h 226"/>
                    <a:gd name="T74" fmla="*/ 0 w 198"/>
                    <a:gd name="T75" fmla="*/ 0 h 226"/>
                    <a:gd name="T76" fmla="*/ 0 w 198"/>
                    <a:gd name="T77" fmla="*/ 0 h 226"/>
                    <a:gd name="T78" fmla="*/ 0 w 198"/>
                    <a:gd name="T79" fmla="*/ 0 h 2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8"/>
                    <a:gd name="T121" fmla="*/ 0 h 226"/>
                    <a:gd name="T122" fmla="*/ 198 w 198"/>
                    <a:gd name="T123" fmla="*/ 226 h 22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8" h="226">
                      <a:moveTo>
                        <a:pt x="8" y="68"/>
                      </a:moveTo>
                      <a:lnTo>
                        <a:pt x="4" y="64"/>
                      </a:lnTo>
                      <a:lnTo>
                        <a:pt x="2" y="60"/>
                      </a:lnTo>
                      <a:lnTo>
                        <a:pt x="1" y="57"/>
                      </a:lnTo>
                      <a:lnTo>
                        <a:pt x="0" y="56"/>
                      </a:lnTo>
                      <a:lnTo>
                        <a:pt x="0" y="51"/>
                      </a:lnTo>
                      <a:lnTo>
                        <a:pt x="0" y="45"/>
                      </a:lnTo>
                      <a:lnTo>
                        <a:pt x="2" y="41"/>
                      </a:lnTo>
                      <a:lnTo>
                        <a:pt x="7" y="37"/>
                      </a:lnTo>
                      <a:lnTo>
                        <a:pt x="10" y="35"/>
                      </a:lnTo>
                      <a:lnTo>
                        <a:pt x="14" y="34"/>
                      </a:lnTo>
                      <a:lnTo>
                        <a:pt x="17" y="34"/>
                      </a:lnTo>
                      <a:lnTo>
                        <a:pt x="20" y="34"/>
                      </a:lnTo>
                      <a:lnTo>
                        <a:pt x="24" y="34"/>
                      </a:lnTo>
                      <a:lnTo>
                        <a:pt x="26" y="31"/>
                      </a:lnTo>
                      <a:lnTo>
                        <a:pt x="27" y="30"/>
                      </a:lnTo>
                      <a:lnTo>
                        <a:pt x="30" y="29"/>
                      </a:lnTo>
                      <a:lnTo>
                        <a:pt x="32" y="28"/>
                      </a:lnTo>
                      <a:lnTo>
                        <a:pt x="37" y="27"/>
                      </a:lnTo>
                      <a:lnTo>
                        <a:pt x="42" y="26"/>
                      </a:lnTo>
                      <a:lnTo>
                        <a:pt x="49" y="23"/>
                      </a:lnTo>
                      <a:lnTo>
                        <a:pt x="57" y="21"/>
                      </a:lnTo>
                      <a:lnTo>
                        <a:pt x="64" y="20"/>
                      </a:lnTo>
                      <a:lnTo>
                        <a:pt x="71" y="19"/>
                      </a:lnTo>
                      <a:lnTo>
                        <a:pt x="76" y="18"/>
                      </a:lnTo>
                      <a:lnTo>
                        <a:pt x="80" y="16"/>
                      </a:lnTo>
                      <a:lnTo>
                        <a:pt x="85" y="15"/>
                      </a:lnTo>
                      <a:lnTo>
                        <a:pt x="92" y="13"/>
                      </a:lnTo>
                      <a:lnTo>
                        <a:pt x="99" y="11"/>
                      </a:lnTo>
                      <a:lnTo>
                        <a:pt x="104" y="8"/>
                      </a:lnTo>
                      <a:lnTo>
                        <a:pt x="111" y="5"/>
                      </a:lnTo>
                      <a:lnTo>
                        <a:pt x="116" y="3"/>
                      </a:lnTo>
                      <a:lnTo>
                        <a:pt x="121" y="0"/>
                      </a:lnTo>
                      <a:lnTo>
                        <a:pt x="128" y="20"/>
                      </a:lnTo>
                      <a:lnTo>
                        <a:pt x="138" y="45"/>
                      </a:lnTo>
                      <a:lnTo>
                        <a:pt x="147" y="67"/>
                      </a:lnTo>
                      <a:lnTo>
                        <a:pt x="154" y="80"/>
                      </a:lnTo>
                      <a:lnTo>
                        <a:pt x="156" y="84"/>
                      </a:lnTo>
                      <a:lnTo>
                        <a:pt x="161" y="91"/>
                      </a:lnTo>
                      <a:lnTo>
                        <a:pt x="165" y="100"/>
                      </a:lnTo>
                      <a:lnTo>
                        <a:pt x="171" y="111"/>
                      </a:lnTo>
                      <a:lnTo>
                        <a:pt x="177" y="121"/>
                      </a:lnTo>
                      <a:lnTo>
                        <a:pt x="183" y="132"/>
                      </a:lnTo>
                      <a:lnTo>
                        <a:pt x="186" y="138"/>
                      </a:lnTo>
                      <a:lnTo>
                        <a:pt x="189" y="142"/>
                      </a:lnTo>
                      <a:lnTo>
                        <a:pt x="192" y="150"/>
                      </a:lnTo>
                      <a:lnTo>
                        <a:pt x="197" y="163"/>
                      </a:lnTo>
                      <a:lnTo>
                        <a:pt x="198" y="175"/>
                      </a:lnTo>
                      <a:lnTo>
                        <a:pt x="194" y="183"/>
                      </a:lnTo>
                      <a:lnTo>
                        <a:pt x="190" y="186"/>
                      </a:lnTo>
                      <a:lnTo>
                        <a:pt x="184" y="189"/>
                      </a:lnTo>
                      <a:lnTo>
                        <a:pt x="176" y="193"/>
                      </a:lnTo>
                      <a:lnTo>
                        <a:pt x="168" y="196"/>
                      </a:lnTo>
                      <a:lnTo>
                        <a:pt x="160" y="199"/>
                      </a:lnTo>
                      <a:lnTo>
                        <a:pt x="153" y="202"/>
                      </a:lnTo>
                      <a:lnTo>
                        <a:pt x="147" y="204"/>
                      </a:lnTo>
                      <a:lnTo>
                        <a:pt x="142" y="206"/>
                      </a:lnTo>
                      <a:lnTo>
                        <a:pt x="139" y="208"/>
                      </a:lnTo>
                      <a:lnTo>
                        <a:pt x="134" y="210"/>
                      </a:lnTo>
                      <a:lnTo>
                        <a:pt x="128" y="213"/>
                      </a:lnTo>
                      <a:lnTo>
                        <a:pt x="122" y="216"/>
                      </a:lnTo>
                      <a:lnTo>
                        <a:pt x="115" y="218"/>
                      </a:lnTo>
                      <a:lnTo>
                        <a:pt x="110" y="220"/>
                      </a:lnTo>
                      <a:lnTo>
                        <a:pt x="106" y="222"/>
                      </a:lnTo>
                      <a:lnTo>
                        <a:pt x="103" y="224"/>
                      </a:lnTo>
                      <a:lnTo>
                        <a:pt x="98" y="225"/>
                      </a:lnTo>
                      <a:lnTo>
                        <a:pt x="88" y="226"/>
                      </a:lnTo>
                      <a:lnTo>
                        <a:pt x="80" y="222"/>
                      </a:lnTo>
                      <a:lnTo>
                        <a:pt x="79" y="214"/>
                      </a:lnTo>
                      <a:lnTo>
                        <a:pt x="76" y="206"/>
                      </a:lnTo>
                      <a:lnTo>
                        <a:pt x="72" y="197"/>
                      </a:lnTo>
                      <a:lnTo>
                        <a:pt x="69" y="188"/>
                      </a:lnTo>
                      <a:lnTo>
                        <a:pt x="65" y="180"/>
                      </a:lnTo>
                      <a:lnTo>
                        <a:pt x="62" y="172"/>
                      </a:lnTo>
                      <a:lnTo>
                        <a:pt x="56" y="160"/>
                      </a:lnTo>
                      <a:lnTo>
                        <a:pt x="48" y="147"/>
                      </a:lnTo>
                      <a:lnTo>
                        <a:pt x="40" y="129"/>
                      </a:lnTo>
                      <a:lnTo>
                        <a:pt x="31" y="113"/>
                      </a:lnTo>
                      <a:lnTo>
                        <a:pt x="23" y="96"/>
                      </a:lnTo>
                      <a:lnTo>
                        <a:pt x="15" y="81"/>
                      </a:lnTo>
                      <a:lnTo>
                        <a:pt x="8" y="68"/>
                      </a:lnTo>
                      <a:close/>
                    </a:path>
                  </a:pathLst>
                </a:custGeom>
                <a:noFill/>
                <a:ln w="9525">
                  <a:solidFill>
                    <a:srgbClr val="004250"/>
                  </a:solidFill>
                  <a:round/>
                </a:ln>
              </p:spPr>
              <p:txBody>
                <a:bodyPr/>
                <a:lstStyle/>
                <a:p>
                  <a:endParaRPr lang="zh-CN" altLang="en-US" sz="100">
                    <a:solidFill>
                      <a:schemeClr val="tx1"/>
                    </a:solidFill>
                  </a:endParaRPr>
                </a:p>
              </p:txBody>
            </p:sp>
            <p:sp>
              <p:nvSpPr>
                <p:cNvPr id="352" name="Freeform 321"/>
                <p:cNvSpPr>
                  <a:spLocks noChangeAspect="1"/>
                </p:cNvSpPr>
                <p:nvPr/>
              </p:nvSpPr>
              <p:spPr bwMode="auto">
                <a:xfrm>
                  <a:off x="5469" y="2307"/>
                  <a:ext cx="52" cy="98"/>
                </a:xfrm>
                <a:custGeom>
                  <a:avLst/>
                  <a:gdLst>
                    <a:gd name="T0" fmla="*/ 0 w 118"/>
                    <a:gd name="T1" fmla="*/ 0 h 218"/>
                    <a:gd name="T2" fmla="*/ 0 w 118"/>
                    <a:gd name="T3" fmla="*/ 0 h 218"/>
                    <a:gd name="T4" fmla="*/ 0 w 118"/>
                    <a:gd name="T5" fmla="*/ 0 h 218"/>
                    <a:gd name="T6" fmla="*/ 0 w 118"/>
                    <a:gd name="T7" fmla="*/ 0 h 218"/>
                    <a:gd name="T8" fmla="*/ 0 w 118"/>
                    <a:gd name="T9" fmla="*/ 0 h 218"/>
                    <a:gd name="T10" fmla="*/ 0 w 118"/>
                    <a:gd name="T11" fmla="*/ 0 h 218"/>
                    <a:gd name="T12" fmla="*/ 0 w 118"/>
                    <a:gd name="T13" fmla="*/ 0 h 218"/>
                    <a:gd name="T14" fmla="*/ 0 w 118"/>
                    <a:gd name="T15" fmla="*/ 0 h 218"/>
                    <a:gd name="T16" fmla="*/ 0 w 118"/>
                    <a:gd name="T17" fmla="*/ 0 h 218"/>
                    <a:gd name="T18" fmla="*/ 0 w 118"/>
                    <a:gd name="T19" fmla="*/ 0 h 218"/>
                    <a:gd name="T20" fmla="*/ 0 w 118"/>
                    <a:gd name="T21" fmla="*/ 0 h 218"/>
                    <a:gd name="T22" fmla="*/ 0 w 118"/>
                    <a:gd name="T23" fmla="*/ 0 h 218"/>
                    <a:gd name="T24" fmla="*/ 0 w 118"/>
                    <a:gd name="T25" fmla="*/ 0 h 218"/>
                    <a:gd name="T26" fmla="*/ 0 w 118"/>
                    <a:gd name="T27" fmla="*/ 0 h 218"/>
                    <a:gd name="T28" fmla="*/ 0 w 118"/>
                    <a:gd name="T29" fmla="*/ 0 h 218"/>
                    <a:gd name="T30" fmla="*/ 0 w 118"/>
                    <a:gd name="T31" fmla="*/ 0 h 218"/>
                    <a:gd name="T32" fmla="*/ 0 w 118"/>
                    <a:gd name="T33" fmla="*/ 0 h 218"/>
                    <a:gd name="T34" fmla="*/ 0 w 118"/>
                    <a:gd name="T35" fmla="*/ 0 h 218"/>
                    <a:gd name="T36" fmla="*/ 0 w 118"/>
                    <a:gd name="T37" fmla="*/ 0 h 218"/>
                    <a:gd name="T38" fmla="*/ 0 w 118"/>
                    <a:gd name="T39" fmla="*/ 0 h 218"/>
                    <a:gd name="T40" fmla="*/ 0 w 118"/>
                    <a:gd name="T41" fmla="*/ 0 h 218"/>
                    <a:gd name="T42" fmla="*/ 0 w 118"/>
                    <a:gd name="T43" fmla="*/ 0 h 218"/>
                    <a:gd name="T44" fmla="*/ 0 w 118"/>
                    <a:gd name="T45" fmla="*/ 0 h 218"/>
                    <a:gd name="T46" fmla="*/ 0 w 118"/>
                    <a:gd name="T47" fmla="*/ 0 h 218"/>
                    <a:gd name="T48" fmla="*/ 0 w 118"/>
                    <a:gd name="T49" fmla="*/ 0 h 218"/>
                    <a:gd name="T50" fmla="*/ 0 w 118"/>
                    <a:gd name="T51" fmla="*/ 0 h 218"/>
                    <a:gd name="T52" fmla="*/ 0 w 118"/>
                    <a:gd name="T53" fmla="*/ 0 h 218"/>
                    <a:gd name="T54" fmla="*/ 0 w 118"/>
                    <a:gd name="T55" fmla="*/ 0 h 218"/>
                    <a:gd name="T56" fmla="*/ 0 w 118"/>
                    <a:gd name="T57" fmla="*/ 0 h 218"/>
                    <a:gd name="T58" fmla="*/ 0 w 118"/>
                    <a:gd name="T59" fmla="*/ 0 h 218"/>
                    <a:gd name="T60" fmla="*/ 0 w 118"/>
                    <a:gd name="T61" fmla="*/ 0 h 218"/>
                    <a:gd name="T62" fmla="*/ 0 w 118"/>
                    <a:gd name="T63" fmla="*/ 0 h 218"/>
                    <a:gd name="T64" fmla="*/ 0 w 118"/>
                    <a:gd name="T65" fmla="*/ 0 h 218"/>
                    <a:gd name="T66" fmla="*/ 0 w 118"/>
                    <a:gd name="T67" fmla="*/ 0 h 218"/>
                    <a:gd name="T68" fmla="*/ 0 w 118"/>
                    <a:gd name="T69" fmla="*/ 0 h 218"/>
                    <a:gd name="T70" fmla="*/ 0 w 118"/>
                    <a:gd name="T71" fmla="*/ 0 h 218"/>
                    <a:gd name="T72" fmla="*/ 0 w 118"/>
                    <a:gd name="T73" fmla="*/ 0 h 218"/>
                    <a:gd name="T74" fmla="*/ 0 w 118"/>
                    <a:gd name="T75" fmla="*/ 0 h 218"/>
                    <a:gd name="T76" fmla="*/ 0 w 118"/>
                    <a:gd name="T77" fmla="*/ 0 h 218"/>
                    <a:gd name="T78" fmla="*/ 0 w 118"/>
                    <a:gd name="T79" fmla="*/ 0 h 218"/>
                    <a:gd name="T80" fmla="*/ 0 w 118"/>
                    <a:gd name="T81" fmla="*/ 0 h 218"/>
                    <a:gd name="T82" fmla="*/ 0 w 118"/>
                    <a:gd name="T83" fmla="*/ 0 h 218"/>
                    <a:gd name="T84" fmla="*/ 0 w 118"/>
                    <a:gd name="T85" fmla="*/ 0 h 2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
                    <a:gd name="T130" fmla="*/ 0 h 218"/>
                    <a:gd name="T131" fmla="*/ 118 w 118"/>
                    <a:gd name="T132" fmla="*/ 218 h 2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 h="218">
                      <a:moveTo>
                        <a:pt x="118" y="0"/>
                      </a:moveTo>
                      <a:lnTo>
                        <a:pt x="113" y="3"/>
                      </a:lnTo>
                      <a:lnTo>
                        <a:pt x="108" y="5"/>
                      </a:lnTo>
                      <a:lnTo>
                        <a:pt x="101" y="8"/>
                      </a:lnTo>
                      <a:lnTo>
                        <a:pt x="96" y="11"/>
                      </a:lnTo>
                      <a:lnTo>
                        <a:pt x="89" y="13"/>
                      </a:lnTo>
                      <a:lnTo>
                        <a:pt x="82" y="15"/>
                      </a:lnTo>
                      <a:lnTo>
                        <a:pt x="77" y="16"/>
                      </a:lnTo>
                      <a:lnTo>
                        <a:pt x="73" y="18"/>
                      </a:lnTo>
                      <a:lnTo>
                        <a:pt x="68" y="19"/>
                      </a:lnTo>
                      <a:lnTo>
                        <a:pt x="61" y="20"/>
                      </a:lnTo>
                      <a:lnTo>
                        <a:pt x="54" y="21"/>
                      </a:lnTo>
                      <a:lnTo>
                        <a:pt x="46" y="23"/>
                      </a:lnTo>
                      <a:lnTo>
                        <a:pt x="39" y="26"/>
                      </a:lnTo>
                      <a:lnTo>
                        <a:pt x="34" y="27"/>
                      </a:lnTo>
                      <a:lnTo>
                        <a:pt x="29" y="28"/>
                      </a:lnTo>
                      <a:lnTo>
                        <a:pt x="27" y="29"/>
                      </a:lnTo>
                      <a:lnTo>
                        <a:pt x="24" y="30"/>
                      </a:lnTo>
                      <a:lnTo>
                        <a:pt x="23" y="31"/>
                      </a:lnTo>
                      <a:lnTo>
                        <a:pt x="21" y="34"/>
                      </a:lnTo>
                      <a:lnTo>
                        <a:pt x="17" y="34"/>
                      </a:lnTo>
                      <a:lnTo>
                        <a:pt x="14" y="34"/>
                      </a:lnTo>
                      <a:lnTo>
                        <a:pt x="11" y="34"/>
                      </a:lnTo>
                      <a:lnTo>
                        <a:pt x="7" y="35"/>
                      </a:lnTo>
                      <a:lnTo>
                        <a:pt x="4" y="37"/>
                      </a:lnTo>
                      <a:lnTo>
                        <a:pt x="0" y="43"/>
                      </a:lnTo>
                      <a:lnTo>
                        <a:pt x="0" y="48"/>
                      </a:lnTo>
                      <a:lnTo>
                        <a:pt x="0" y="50"/>
                      </a:lnTo>
                      <a:lnTo>
                        <a:pt x="1" y="51"/>
                      </a:lnTo>
                      <a:lnTo>
                        <a:pt x="3" y="53"/>
                      </a:lnTo>
                      <a:lnTo>
                        <a:pt x="5" y="56"/>
                      </a:lnTo>
                      <a:lnTo>
                        <a:pt x="6" y="57"/>
                      </a:lnTo>
                      <a:lnTo>
                        <a:pt x="8" y="58"/>
                      </a:lnTo>
                      <a:lnTo>
                        <a:pt x="9" y="58"/>
                      </a:lnTo>
                      <a:lnTo>
                        <a:pt x="13" y="58"/>
                      </a:lnTo>
                      <a:lnTo>
                        <a:pt x="15" y="58"/>
                      </a:lnTo>
                      <a:lnTo>
                        <a:pt x="16" y="58"/>
                      </a:lnTo>
                      <a:lnTo>
                        <a:pt x="24" y="69"/>
                      </a:lnTo>
                      <a:lnTo>
                        <a:pt x="31" y="81"/>
                      </a:lnTo>
                      <a:lnTo>
                        <a:pt x="39" y="94"/>
                      </a:lnTo>
                      <a:lnTo>
                        <a:pt x="46" y="106"/>
                      </a:lnTo>
                      <a:lnTo>
                        <a:pt x="53" y="118"/>
                      </a:lnTo>
                      <a:lnTo>
                        <a:pt x="58" y="130"/>
                      </a:lnTo>
                      <a:lnTo>
                        <a:pt x="62" y="141"/>
                      </a:lnTo>
                      <a:lnTo>
                        <a:pt x="66" y="151"/>
                      </a:lnTo>
                      <a:lnTo>
                        <a:pt x="68" y="159"/>
                      </a:lnTo>
                      <a:lnTo>
                        <a:pt x="69" y="164"/>
                      </a:lnTo>
                      <a:lnTo>
                        <a:pt x="72" y="167"/>
                      </a:lnTo>
                      <a:lnTo>
                        <a:pt x="76" y="167"/>
                      </a:lnTo>
                      <a:lnTo>
                        <a:pt x="76" y="172"/>
                      </a:lnTo>
                      <a:lnTo>
                        <a:pt x="76" y="176"/>
                      </a:lnTo>
                      <a:lnTo>
                        <a:pt x="76" y="181"/>
                      </a:lnTo>
                      <a:lnTo>
                        <a:pt x="77" y="184"/>
                      </a:lnTo>
                      <a:lnTo>
                        <a:pt x="78" y="188"/>
                      </a:lnTo>
                      <a:lnTo>
                        <a:pt x="78" y="193"/>
                      </a:lnTo>
                      <a:lnTo>
                        <a:pt x="78" y="198"/>
                      </a:lnTo>
                      <a:lnTo>
                        <a:pt x="77" y="202"/>
                      </a:lnTo>
                      <a:lnTo>
                        <a:pt x="70" y="184"/>
                      </a:lnTo>
                      <a:lnTo>
                        <a:pt x="61" y="165"/>
                      </a:lnTo>
                      <a:lnTo>
                        <a:pt x="52" y="145"/>
                      </a:lnTo>
                      <a:lnTo>
                        <a:pt x="42" y="125"/>
                      </a:lnTo>
                      <a:lnTo>
                        <a:pt x="31" y="106"/>
                      </a:lnTo>
                      <a:lnTo>
                        <a:pt x="21" y="90"/>
                      </a:lnTo>
                      <a:lnTo>
                        <a:pt x="13" y="76"/>
                      </a:lnTo>
                      <a:lnTo>
                        <a:pt x="5" y="68"/>
                      </a:lnTo>
                      <a:lnTo>
                        <a:pt x="12" y="81"/>
                      </a:lnTo>
                      <a:lnTo>
                        <a:pt x="20" y="96"/>
                      </a:lnTo>
                      <a:lnTo>
                        <a:pt x="28" y="113"/>
                      </a:lnTo>
                      <a:lnTo>
                        <a:pt x="37" y="129"/>
                      </a:lnTo>
                      <a:lnTo>
                        <a:pt x="45" y="147"/>
                      </a:lnTo>
                      <a:lnTo>
                        <a:pt x="53" y="160"/>
                      </a:lnTo>
                      <a:lnTo>
                        <a:pt x="59" y="172"/>
                      </a:lnTo>
                      <a:lnTo>
                        <a:pt x="62" y="180"/>
                      </a:lnTo>
                      <a:lnTo>
                        <a:pt x="66" y="188"/>
                      </a:lnTo>
                      <a:lnTo>
                        <a:pt x="69" y="197"/>
                      </a:lnTo>
                      <a:lnTo>
                        <a:pt x="73" y="206"/>
                      </a:lnTo>
                      <a:lnTo>
                        <a:pt x="76" y="214"/>
                      </a:lnTo>
                      <a:lnTo>
                        <a:pt x="78" y="217"/>
                      </a:lnTo>
                      <a:lnTo>
                        <a:pt x="80" y="218"/>
                      </a:lnTo>
                      <a:lnTo>
                        <a:pt x="82" y="218"/>
                      </a:lnTo>
                      <a:lnTo>
                        <a:pt x="85" y="217"/>
                      </a:lnTo>
                      <a:lnTo>
                        <a:pt x="90" y="214"/>
                      </a:lnTo>
                      <a:lnTo>
                        <a:pt x="95" y="212"/>
                      </a:lnTo>
                      <a:lnTo>
                        <a:pt x="99" y="210"/>
                      </a:lnTo>
                      <a:lnTo>
                        <a:pt x="103" y="208"/>
                      </a:lnTo>
                      <a:lnTo>
                        <a:pt x="105" y="203"/>
                      </a:lnTo>
                      <a:lnTo>
                        <a:pt x="104" y="196"/>
                      </a:lnTo>
                      <a:lnTo>
                        <a:pt x="101" y="188"/>
                      </a:lnTo>
                      <a:lnTo>
                        <a:pt x="99" y="182"/>
                      </a:lnTo>
                      <a:lnTo>
                        <a:pt x="96" y="186"/>
                      </a:lnTo>
                      <a:lnTo>
                        <a:pt x="91" y="193"/>
                      </a:lnTo>
                      <a:lnTo>
                        <a:pt x="87" y="201"/>
                      </a:lnTo>
                      <a:lnTo>
                        <a:pt x="84" y="208"/>
                      </a:lnTo>
                      <a:lnTo>
                        <a:pt x="84" y="190"/>
                      </a:lnTo>
                      <a:lnTo>
                        <a:pt x="84" y="174"/>
                      </a:lnTo>
                      <a:lnTo>
                        <a:pt x="83" y="160"/>
                      </a:lnTo>
                      <a:lnTo>
                        <a:pt x="81" y="151"/>
                      </a:lnTo>
                      <a:lnTo>
                        <a:pt x="77" y="141"/>
                      </a:lnTo>
                      <a:lnTo>
                        <a:pt x="73" y="127"/>
                      </a:lnTo>
                      <a:lnTo>
                        <a:pt x="68" y="112"/>
                      </a:lnTo>
                      <a:lnTo>
                        <a:pt x="64" y="102"/>
                      </a:lnTo>
                      <a:lnTo>
                        <a:pt x="59" y="95"/>
                      </a:lnTo>
                      <a:lnTo>
                        <a:pt x="55" y="86"/>
                      </a:lnTo>
                      <a:lnTo>
                        <a:pt x="53" y="77"/>
                      </a:lnTo>
                      <a:lnTo>
                        <a:pt x="51" y="71"/>
                      </a:lnTo>
                      <a:lnTo>
                        <a:pt x="49" y="62"/>
                      </a:lnTo>
                      <a:lnTo>
                        <a:pt x="46" y="54"/>
                      </a:lnTo>
                      <a:lnTo>
                        <a:pt x="47" y="48"/>
                      </a:lnTo>
                      <a:lnTo>
                        <a:pt x="52" y="43"/>
                      </a:lnTo>
                      <a:lnTo>
                        <a:pt x="51" y="42"/>
                      </a:lnTo>
                      <a:lnTo>
                        <a:pt x="51" y="39"/>
                      </a:lnTo>
                      <a:lnTo>
                        <a:pt x="50" y="38"/>
                      </a:lnTo>
                      <a:lnTo>
                        <a:pt x="49" y="37"/>
                      </a:lnTo>
                      <a:lnTo>
                        <a:pt x="52" y="36"/>
                      </a:lnTo>
                      <a:lnTo>
                        <a:pt x="57" y="34"/>
                      </a:lnTo>
                      <a:lnTo>
                        <a:pt x="61" y="31"/>
                      </a:lnTo>
                      <a:lnTo>
                        <a:pt x="67" y="29"/>
                      </a:lnTo>
                      <a:lnTo>
                        <a:pt x="73" y="27"/>
                      </a:lnTo>
                      <a:lnTo>
                        <a:pt x="77" y="25"/>
                      </a:lnTo>
                      <a:lnTo>
                        <a:pt x="81" y="23"/>
                      </a:lnTo>
                      <a:lnTo>
                        <a:pt x="84" y="22"/>
                      </a:lnTo>
                      <a:lnTo>
                        <a:pt x="89" y="20"/>
                      </a:lnTo>
                      <a:lnTo>
                        <a:pt x="95" y="16"/>
                      </a:lnTo>
                      <a:lnTo>
                        <a:pt x="100" y="13"/>
                      </a:lnTo>
                      <a:lnTo>
                        <a:pt x="106" y="11"/>
                      </a:lnTo>
                      <a:lnTo>
                        <a:pt x="110" y="10"/>
                      </a:lnTo>
                      <a:lnTo>
                        <a:pt x="113" y="7"/>
                      </a:lnTo>
                      <a:lnTo>
                        <a:pt x="115" y="4"/>
                      </a:lnTo>
                      <a:lnTo>
                        <a:pt x="118" y="0"/>
                      </a:lnTo>
                      <a:close/>
                    </a:path>
                  </a:pathLst>
                </a:custGeom>
                <a:noFill/>
                <a:ln w="9525">
                  <a:solidFill>
                    <a:srgbClr val="004250"/>
                  </a:solidFill>
                  <a:round/>
                </a:ln>
              </p:spPr>
              <p:txBody>
                <a:bodyPr/>
                <a:lstStyle/>
                <a:p>
                  <a:endParaRPr lang="zh-CN" altLang="en-US" sz="100">
                    <a:solidFill>
                      <a:schemeClr val="tx1"/>
                    </a:solidFill>
                  </a:endParaRPr>
                </a:p>
              </p:txBody>
            </p:sp>
            <p:sp>
              <p:nvSpPr>
                <p:cNvPr id="353" name="Freeform 322"/>
                <p:cNvSpPr>
                  <a:spLocks noChangeAspect="1"/>
                </p:cNvSpPr>
                <p:nvPr/>
              </p:nvSpPr>
              <p:spPr bwMode="auto">
                <a:xfrm>
                  <a:off x="5531" y="2199"/>
                  <a:ext cx="4" cy="16"/>
                </a:xfrm>
                <a:custGeom>
                  <a:avLst/>
                  <a:gdLst>
                    <a:gd name="T0" fmla="*/ 1 w 7"/>
                    <a:gd name="T1" fmla="*/ 1 h 32"/>
                    <a:gd name="T2" fmla="*/ 1 w 7"/>
                    <a:gd name="T3" fmla="*/ 1 h 32"/>
                    <a:gd name="T4" fmla="*/ 1 w 7"/>
                    <a:gd name="T5" fmla="*/ 1 h 32"/>
                    <a:gd name="T6" fmla="*/ 1 w 7"/>
                    <a:gd name="T7" fmla="*/ 1 h 32"/>
                    <a:gd name="T8" fmla="*/ 0 w 7"/>
                    <a:gd name="T9" fmla="*/ 0 h 32"/>
                    <a:gd name="T10" fmla="*/ 1 w 7"/>
                    <a:gd name="T11" fmla="*/ 1 h 32"/>
                    <a:gd name="T12" fmla="*/ 1 w 7"/>
                    <a:gd name="T13" fmla="*/ 1 h 32"/>
                    <a:gd name="T14" fmla="*/ 1 w 7"/>
                    <a:gd name="T15" fmla="*/ 1 h 32"/>
                    <a:gd name="T16" fmla="*/ 1 w 7"/>
                    <a:gd name="T17" fmla="*/ 1 h 32"/>
                    <a:gd name="T18" fmla="*/ 1 w 7"/>
                    <a:gd name="T19" fmla="*/ 1 h 32"/>
                    <a:gd name="T20" fmla="*/ 1 w 7"/>
                    <a:gd name="T21" fmla="*/ 1 h 32"/>
                    <a:gd name="T22" fmla="*/ 1 w 7"/>
                    <a:gd name="T23" fmla="*/ 1 h 32"/>
                    <a:gd name="T24" fmla="*/ 1 w 7"/>
                    <a:gd name="T25" fmla="*/ 1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32"/>
                    <a:gd name="T41" fmla="*/ 7 w 7"/>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32">
                      <a:moveTo>
                        <a:pt x="7" y="15"/>
                      </a:moveTo>
                      <a:lnTo>
                        <a:pt x="6" y="11"/>
                      </a:lnTo>
                      <a:lnTo>
                        <a:pt x="5" y="7"/>
                      </a:lnTo>
                      <a:lnTo>
                        <a:pt x="3" y="3"/>
                      </a:lnTo>
                      <a:lnTo>
                        <a:pt x="0" y="0"/>
                      </a:lnTo>
                      <a:lnTo>
                        <a:pt x="2" y="8"/>
                      </a:lnTo>
                      <a:lnTo>
                        <a:pt x="2" y="17"/>
                      </a:lnTo>
                      <a:lnTo>
                        <a:pt x="3" y="26"/>
                      </a:lnTo>
                      <a:lnTo>
                        <a:pt x="3" y="32"/>
                      </a:lnTo>
                      <a:lnTo>
                        <a:pt x="4" y="28"/>
                      </a:lnTo>
                      <a:lnTo>
                        <a:pt x="6" y="23"/>
                      </a:lnTo>
                      <a:lnTo>
                        <a:pt x="7" y="18"/>
                      </a:lnTo>
                      <a:lnTo>
                        <a:pt x="7" y="15"/>
                      </a:lnTo>
                      <a:close/>
                    </a:path>
                  </a:pathLst>
                </a:custGeom>
                <a:noFill/>
                <a:ln w="9525">
                  <a:solidFill>
                    <a:srgbClr val="004250"/>
                  </a:solidFill>
                  <a:round/>
                </a:ln>
              </p:spPr>
              <p:txBody>
                <a:bodyPr/>
                <a:lstStyle/>
                <a:p>
                  <a:endParaRPr lang="zh-CN" altLang="en-US" sz="100">
                    <a:solidFill>
                      <a:schemeClr val="tx1"/>
                    </a:solidFill>
                  </a:endParaRPr>
                </a:p>
              </p:txBody>
            </p:sp>
            <p:sp>
              <p:nvSpPr>
                <p:cNvPr id="354" name="Freeform 323"/>
                <p:cNvSpPr>
                  <a:spLocks noChangeAspect="1"/>
                </p:cNvSpPr>
                <p:nvPr/>
              </p:nvSpPr>
              <p:spPr bwMode="auto">
                <a:xfrm>
                  <a:off x="5512" y="2369"/>
                  <a:ext cx="39" cy="39"/>
                </a:xfrm>
                <a:custGeom>
                  <a:avLst/>
                  <a:gdLst>
                    <a:gd name="T0" fmla="*/ 0 w 85"/>
                    <a:gd name="T1" fmla="*/ 0 h 87"/>
                    <a:gd name="T2" fmla="*/ 0 w 85"/>
                    <a:gd name="T3" fmla="*/ 0 h 87"/>
                    <a:gd name="T4" fmla="*/ 0 w 85"/>
                    <a:gd name="T5" fmla="*/ 0 h 87"/>
                    <a:gd name="T6" fmla="*/ 0 w 85"/>
                    <a:gd name="T7" fmla="*/ 0 h 87"/>
                    <a:gd name="T8" fmla="*/ 0 w 85"/>
                    <a:gd name="T9" fmla="*/ 0 h 87"/>
                    <a:gd name="T10" fmla="*/ 0 w 85"/>
                    <a:gd name="T11" fmla="*/ 0 h 87"/>
                    <a:gd name="T12" fmla="*/ 0 w 85"/>
                    <a:gd name="T13" fmla="*/ 0 h 87"/>
                    <a:gd name="T14" fmla="*/ 0 w 85"/>
                    <a:gd name="T15" fmla="*/ 0 h 87"/>
                    <a:gd name="T16" fmla="*/ 0 w 85"/>
                    <a:gd name="T17" fmla="*/ 0 h 87"/>
                    <a:gd name="T18" fmla="*/ 0 w 85"/>
                    <a:gd name="T19" fmla="*/ 0 h 87"/>
                    <a:gd name="T20" fmla="*/ 0 w 85"/>
                    <a:gd name="T21" fmla="*/ 0 h 87"/>
                    <a:gd name="T22" fmla="*/ 0 w 85"/>
                    <a:gd name="T23" fmla="*/ 0 h 87"/>
                    <a:gd name="T24" fmla="*/ 0 w 85"/>
                    <a:gd name="T25" fmla="*/ 0 h 87"/>
                    <a:gd name="T26" fmla="*/ 0 w 85"/>
                    <a:gd name="T27" fmla="*/ 0 h 87"/>
                    <a:gd name="T28" fmla="*/ 0 w 85"/>
                    <a:gd name="T29" fmla="*/ 0 h 87"/>
                    <a:gd name="T30" fmla="*/ 0 w 85"/>
                    <a:gd name="T31" fmla="*/ 0 h 87"/>
                    <a:gd name="T32" fmla="*/ 0 w 85"/>
                    <a:gd name="T33" fmla="*/ 0 h 87"/>
                    <a:gd name="T34" fmla="*/ 0 w 85"/>
                    <a:gd name="T35" fmla="*/ 0 h 87"/>
                    <a:gd name="T36" fmla="*/ 0 w 85"/>
                    <a:gd name="T37" fmla="*/ 0 h 87"/>
                    <a:gd name="T38" fmla="*/ 0 w 85"/>
                    <a:gd name="T39" fmla="*/ 0 h 87"/>
                    <a:gd name="T40" fmla="*/ 0 w 85"/>
                    <a:gd name="T41" fmla="*/ 0 h 87"/>
                    <a:gd name="T42" fmla="*/ 0 w 85"/>
                    <a:gd name="T43" fmla="*/ 0 h 87"/>
                    <a:gd name="T44" fmla="*/ 0 w 85"/>
                    <a:gd name="T45" fmla="*/ 0 h 87"/>
                    <a:gd name="T46" fmla="*/ 0 w 85"/>
                    <a:gd name="T47" fmla="*/ 0 h 87"/>
                    <a:gd name="T48" fmla="*/ 0 w 85"/>
                    <a:gd name="T49" fmla="*/ 0 h 87"/>
                    <a:gd name="T50" fmla="*/ 0 w 85"/>
                    <a:gd name="T51" fmla="*/ 0 h 87"/>
                    <a:gd name="T52" fmla="*/ 0 w 85"/>
                    <a:gd name="T53" fmla="*/ 0 h 87"/>
                    <a:gd name="T54" fmla="*/ 0 w 85"/>
                    <a:gd name="T55" fmla="*/ 0 h 87"/>
                    <a:gd name="T56" fmla="*/ 0 w 85"/>
                    <a:gd name="T57" fmla="*/ 0 h 87"/>
                    <a:gd name="T58" fmla="*/ 0 w 85"/>
                    <a:gd name="T59" fmla="*/ 0 h 87"/>
                    <a:gd name="T60" fmla="*/ 0 w 85"/>
                    <a:gd name="T61" fmla="*/ 0 h 87"/>
                    <a:gd name="T62" fmla="*/ 0 w 85"/>
                    <a:gd name="T63" fmla="*/ 0 h 87"/>
                    <a:gd name="T64" fmla="*/ 0 w 85"/>
                    <a:gd name="T65" fmla="*/ 0 h 87"/>
                    <a:gd name="T66" fmla="*/ 0 w 85"/>
                    <a:gd name="T67" fmla="*/ 0 h 87"/>
                    <a:gd name="T68" fmla="*/ 0 w 85"/>
                    <a:gd name="T69" fmla="*/ 0 h 87"/>
                    <a:gd name="T70" fmla="*/ 0 w 85"/>
                    <a:gd name="T71" fmla="*/ 0 h 87"/>
                    <a:gd name="T72" fmla="*/ 0 w 85"/>
                    <a:gd name="T73" fmla="*/ 0 h 87"/>
                    <a:gd name="T74" fmla="*/ 0 w 85"/>
                    <a:gd name="T75" fmla="*/ 0 h 87"/>
                    <a:gd name="T76" fmla="*/ 0 w 85"/>
                    <a:gd name="T77" fmla="*/ 0 h 87"/>
                    <a:gd name="T78" fmla="*/ 0 w 85"/>
                    <a:gd name="T79" fmla="*/ 0 h 87"/>
                    <a:gd name="T80" fmla="*/ 0 w 85"/>
                    <a:gd name="T81" fmla="*/ 0 h 87"/>
                    <a:gd name="T82" fmla="*/ 0 w 85"/>
                    <a:gd name="T83" fmla="*/ 0 h 87"/>
                    <a:gd name="T84" fmla="*/ 0 w 85"/>
                    <a:gd name="T85" fmla="*/ 0 h 87"/>
                    <a:gd name="T86" fmla="*/ 0 w 85"/>
                    <a:gd name="T87" fmla="*/ 0 h 87"/>
                    <a:gd name="T88" fmla="*/ 0 w 85"/>
                    <a:gd name="T89" fmla="*/ 0 h 87"/>
                    <a:gd name="T90" fmla="*/ 0 w 85"/>
                    <a:gd name="T91" fmla="*/ 0 h 87"/>
                    <a:gd name="T92" fmla="*/ 0 w 85"/>
                    <a:gd name="T93" fmla="*/ 0 h 87"/>
                    <a:gd name="T94" fmla="*/ 0 w 85"/>
                    <a:gd name="T95" fmla="*/ 0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5"/>
                    <a:gd name="T145" fmla="*/ 0 h 87"/>
                    <a:gd name="T146" fmla="*/ 85 w 85"/>
                    <a:gd name="T147" fmla="*/ 87 h 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5" h="87">
                      <a:moveTo>
                        <a:pt x="25" y="0"/>
                      </a:moveTo>
                      <a:lnTo>
                        <a:pt x="28" y="1"/>
                      </a:lnTo>
                      <a:lnTo>
                        <a:pt x="31" y="3"/>
                      </a:lnTo>
                      <a:lnTo>
                        <a:pt x="34" y="5"/>
                      </a:lnTo>
                      <a:lnTo>
                        <a:pt x="38" y="6"/>
                      </a:lnTo>
                      <a:lnTo>
                        <a:pt x="44" y="8"/>
                      </a:lnTo>
                      <a:lnTo>
                        <a:pt x="48" y="10"/>
                      </a:lnTo>
                      <a:lnTo>
                        <a:pt x="54" y="11"/>
                      </a:lnTo>
                      <a:lnTo>
                        <a:pt x="60" y="12"/>
                      </a:lnTo>
                      <a:lnTo>
                        <a:pt x="65" y="12"/>
                      </a:lnTo>
                      <a:lnTo>
                        <a:pt x="70" y="11"/>
                      </a:lnTo>
                      <a:lnTo>
                        <a:pt x="76" y="10"/>
                      </a:lnTo>
                      <a:lnTo>
                        <a:pt x="80" y="6"/>
                      </a:lnTo>
                      <a:lnTo>
                        <a:pt x="80" y="13"/>
                      </a:lnTo>
                      <a:lnTo>
                        <a:pt x="82" y="22"/>
                      </a:lnTo>
                      <a:lnTo>
                        <a:pt x="83" y="31"/>
                      </a:lnTo>
                      <a:lnTo>
                        <a:pt x="84" y="37"/>
                      </a:lnTo>
                      <a:lnTo>
                        <a:pt x="85" y="39"/>
                      </a:lnTo>
                      <a:lnTo>
                        <a:pt x="85" y="43"/>
                      </a:lnTo>
                      <a:lnTo>
                        <a:pt x="84" y="46"/>
                      </a:lnTo>
                      <a:lnTo>
                        <a:pt x="82" y="50"/>
                      </a:lnTo>
                      <a:lnTo>
                        <a:pt x="79" y="52"/>
                      </a:lnTo>
                      <a:lnTo>
                        <a:pt x="77" y="54"/>
                      </a:lnTo>
                      <a:lnTo>
                        <a:pt x="76" y="57"/>
                      </a:lnTo>
                      <a:lnTo>
                        <a:pt x="75" y="60"/>
                      </a:lnTo>
                      <a:lnTo>
                        <a:pt x="72" y="64"/>
                      </a:lnTo>
                      <a:lnTo>
                        <a:pt x="70" y="67"/>
                      </a:lnTo>
                      <a:lnTo>
                        <a:pt x="67" y="69"/>
                      </a:lnTo>
                      <a:lnTo>
                        <a:pt x="64" y="71"/>
                      </a:lnTo>
                      <a:lnTo>
                        <a:pt x="63" y="74"/>
                      </a:lnTo>
                      <a:lnTo>
                        <a:pt x="61" y="77"/>
                      </a:lnTo>
                      <a:lnTo>
                        <a:pt x="59" y="81"/>
                      </a:lnTo>
                      <a:lnTo>
                        <a:pt x="57" y="82"/>
                      </a:lnTo>
                      <a:lnTo>
                        <a:pt x="55" y="82"/>
                      </a:lnTo>
                      <a:lnTo>
                        <a:pt x="53" y="81"/>
                      </a:lnTo>
                      <a:lnTo>
                        <a:pt x="49" y="80"/>
                      </a:lnTo>
                      <a:lnTo>
                        <a:pt x="48" y="80"/>
                      </a:lnTo>
                      <a:lnTo>
                        <a:pt x="47" y="82"/>
                      </a:lnTo>
                      <a:lnTo>
                        <a:pt x="45" y="84"/>
                      </a:lnTo>
                      <a:lnTo>
                        <a:pt x="42" y="87"/>
                      </a:lnTo>
                      <a:lnTo>
                        <a:pt x="40" y="87"/>
                      </a:lnTo>
                      <a:lnTo>
                        <a:pt x="38" y="85"/>
                      </a:lnTo>
                      <a:lnTo>
                        <a:pt x="36" y="84"/>
                      </a:lnTo>
                      <a:lnTo>
                        <a:pt x="33" y="83"/>
                      </a:lnTo>
                      <a:lnTo>
                        <a:pt x="32" y="83"/>
                      </a:lnTo>
                      <a:lnTo>
                        <a:pt x="31" y="84"/>
                      </a:lnTo>
                      <a:lnTo>
                        <a:pt x="29" y="85"/>
                      </a:lnTo>
                      <a:lnTo>
                        <a:pt x="26" y="87"/>
                      </a:lnTo>
                      <a:lnTo>
                        <a:pt x="23" y="87"/>
                      </a:lnTo>
                      <a:lnTo>
                        <a:pt x="22" y="87"/>
                      </a:lnTo>
                      <a:lnTo>
                        <a:pt x="21" y="85"/>
                      </a:lnTo>
                      <a:lnTo>
                        <a:pt x="19" y="85"/>
                      </a:lnTo>
                      <a:lnTo>
                        <a:pt x="18" y="84"/>
                      </a:lnTo>
                      <a:lnTo>
                        <a:pt x="16" y="83"/>
                      </a:lnTo>
                      <a:lnTo>
                        <a:pt x="14" y="83"/>
                      </a:lnTo>
                      <a:lnTo>
                        <a:pt x="13" y="83"/>
                      </a:lnTo>
                      <a:lnTo>
                        <a:pt x="16" y="79"/>
                      </a:lnTo>
                      <a:lnTo>
                        <a:pt x="21" y="72"/>
                      </a:lnTo>
                      <a:lnTo>
                        <a:pt x="24" y="65"/>
                      </a:lnTo>
                      <a:lnTo>
                        <a:pt x="25" y="59"/>
                      </a:lnTo>
                      <a:lnTo>
                        <a:pt x="24" y="57"/>
                      </a:lnTo>
                      <a:lnTo>
                        <a:pt x="24" y="54"/>
                      </a:lnTo>
                      <a:lnTo>
                        <a:pt x="23" y="53"/>
                      </a:lnTo>
                      <a:lnTo>
                        <a:pt x="22" y="51"/>
                      </a:lnTo>
                      <a:lnTo>
                        <a:pt x="21" y="53"/>
                      </a:lnTo>
                      <a:lnTo>
                        <a:pt x="21" y="54"/>
                      </a:lnTo>
                      <a:lnTo>
                        <a:pt x="19" y="56"/>
                      </a:lnTo>
                      <a:lnTo>
                        <a:pt x="18" y="57"/>
                      </a:lnTo>
                      <a:lnTo>
                        <a:pt x="18" y="61"/>
                      </a:lnTo>
                      <a:lnTo>
                        <a:pt x="17" y="66"/>
                      </a:lnTo>
                      <a:lnTo>
                        <a:pt x="14" y="69"/>
                      </a:lnTo>
                      <a:lnTo>
                        <a:pt x="8" y="72"/>
                      </a:lnTo>
                      <a:lnTo>
                        <a:pt x="2" y="72"/>
                      </a:lnTo>
                      <a:lnTo>
                        <a:pt x="0" y="69"/>
                      </a:lnTo>
                      <a:lnTo>
                        <a:pt x="0" y="67"/>
                      </a:lnTo>
                      <a:lnTo>
                        <a:pt x="1" y="66"/>
                      </a:lnTo>
                      <a:lnTo>
                        <a:pt x="2" y="64"/>
                      </a:lnTo>
                      <a:lnTo>
                        <a:pt x="4" y="60"/>
                      </a:lnTo>
                      <a:lnTo>
                        <a:pt x="6" y="57"/>
                      </a:lnTo>
                      <a:lnTo>
                        <a:pt x="6" y="54"/>
                      </a:lnTo>
                      <a:lnTo>
                        <a:pt x="7" y="52"/>
                      </a:lnTo>
                      <a:lnTo>
                        <a:pt x="8" y="49"/>
                      </a:lnTo>
                      <a:lnTo>
                        <a:pt x="10" y="46"/>
                      </a:lnTo>
                      <a:lnTo>
                        <a:pt x="10" y="44"/>
                      </a:lnTo>
                      <a:lnTo>
                        <a:pt x="10" y="42"/>
                      </a:lnTo>
                      <a:lnTo>
                        <a:pt x="10" y="38"/>
                      </a:lnTo>
                      <a:lnTo>
                        <a:pt x="11" y="35"/>
                      </a:lnTo>
                      <a:lnTo>
                        <a:pt x="14" y="31"/>
                      </a:lnTo>
                      <a:lnTo>
                        <a:pt x="17" y="28"/>
                      </a:lnTo>
                      <a:lnTo>
                        <a:pt x="21" y="23"/>
                      </a:lnTo>
                      <a:lnTo>
                        <a:pt x="24" y="19"/>
                      </a:lnTo>
                      <a:lnTo>
                        <a:pt x="25" y="15"/>
                      </a:lnTo>
                      <a:lnTo>
                        <a:pt x="25" y="13"/>
                      </a:lnTo>
                      <a:lnTo>
                        <a:pt x="25" y="8"/>
                      </a:lnTo>
                      <a:lnTo>
                        <a:pt x="25" y="4"/>
                      </a:lnTo>
                      <a:lnTo>
                        <a:pt x="25" y="0"/>
                      </a:lnTo>
                      <a:close/>
                    </a:path>
                  </a:pathLst>
                </a:custGeom>
                <a:noFill/>
                <a:ln w="9525">
                  <a:solidFill>
                    <a:srgbClr val="004250"/>
                  </a:solidFill>
                  <a:round/>
                </a:ln>
              </p:spPr>
              <p:txBody>
                <a:bodyPr/>
                <a:lstStyle/>
                <a:p>
                  <a:endParaRPr lang="zh-CN" altLang="en-US" sz="100">
                    <a:solidFill>
                      <a:schemeClr val="tx1"/>
                    </a:solidFill>
                  </a:endParaRPr>
                </a:p>
              </p:txBody>
            </p:sp>
            <p:sp>
              <p:nvSpPr>
                <p:cNvPr id="355" name="Freeform 324"/>
                <p:cNvSpPr>
                  <a:spLocks noChangeAspect="1"/>
                </p:cNvSpPr>
                <p:nvPr/>
              </p:nvSpPr>
              <p:spPr bwMode="auto">
                <a:xfrm>
                  <a:off x="5517" y="2386"/>
                  <a:ext cx="8" cy="21"/>
                </a:xfrm>
                <a:custGeom>
                  <a:avLst/>
                  <a:gdLst>
                    <a:gd name="T0" fmla="*/ 1 w 16"/>
                    <a:gd name="T1" fmla="*/ 0 h 47"/>
                    <a:gd name="T2" fmla="*/ 1 w 16"/>
                    <a:gd name="T3" fmla="*/ 0 h 47"/>
                    <a:gd name="T4" fmla="*/ 1 w 16"/>
                    <a:gd name="T5" fmla="*/ 0 h 47"/>
                    <a:gd name="T6" fmla="*/ 1 w 16"/>
                    <a:gd name="T7" fmla="*/ 0 h 47"/>
                    <a:gd name="T8" fmla="*/ 0 w 16"/>
                    <a:gd name="T9" fmla="*/ 0 h 47"/>
                    <a:gd name="T10" fmla="*/ 1 w 16"/>
                    <a:gd name="T11" fmla="*/ 0 h 47"/>
                    <a:gd name="T12" fmla="*/ 1 w 16"/>
                    <a:gd name="T13" fmla="*/ 0 h 47"/>
                    <a:gd name="T14" fmla="*/ 1 w 16"/>
                    <a:gd name="T15" fmla="*/ 0 h 47"/>
                    <a:gd name="T16" fmla="*/ 1 w 16"/>
                    <a:gd name="T17" fmla="*/ 0 h 47"/>
                    <a:gd name="T18" fmla="*/ 1 w 16"/>
                    <a:gd name="T19" fmla="*/ 0 h 47"/>
                    <a:gd name="T20" fmla="*/ 1 w 16"/>
                    <a:gd name="T21" fmla="*/ 0 h 47"/>
                    <a:gd name="T22" fmla="*/ 1 w 16"/>
                    <a:gd name="T23" fmla="*/ 0 h 47"/>
                    <a:gd name="T24" fmla="*/ 1 w 16"/>
                    <a:gd name="T25" fmla="*/ 0 h 47"/>
                    <a:gd name="T26" fmla="*/ 1 w 16"/>
                    <a:gd name="T27" fmla="*/ 0 h 47"/>
                    <a:gd name="T28" fmla="*/ 1 w 16"/>
                    <a:gd name="T29" fmla="*/ 0 h 47"/>
                    <a:gd name="T30" fmla="*/ 1 w 16"/>
                    <a:gd name="T31" fmla="*/ 0 h 47"/>
                    <a:gd name="T32" fmla="*/ 1 w 16"/>
                    <a:gd name="T33" fmla="*/ 0 h 47"/>
                    <a:gd name="T34" fmla="*/ 1 w 16"/>
                    <a:gd name="T35" fmla="*/ 0 h 47"/>
                    <a:gd name="T36" fmla="*/ 1 w 16"/>
                    <a:gd name="T37" fmla="*/ 0 h 47"/>
                    <a:gd name="T38" fmla="*/ 1 w 16"/>
                    <a:gd name="T39" fmla="*/ 0 h 47"/>
                    <a:gd name="T40" fmla="*/ 1 w 16"/>
                    <a:gd name="T41" fmla="*/ 0 h 47"/>
                    <a:gd name="T42" fmla="*/ 1 w 16"/>
                    <a:gd name="T43" fmla="*/ 0 h 47"/>
                    <a:gd name="T44" fmla="*/ 1 w 16"/>
                    <a:gd name="T45" fmla="*/ 0 h 47"/>
                    <a:gd name="T46" fmla="*/ 1 w 16"/>
                    <a:gd name="T47" fmla="*/ 0 h 47"/>
                    <a:gd name="T48" fmla="*/ 1 w 16"/>
                    <a:gd name="T49" fmla="*/ 0 h 47"/>
                    <a:gd name="T50" fmla="*/ 1 w 16"/>
                    <a:gd name="T51" fmla="*/ 0 h 47"/>
                    <a:gd name="T52" fmla="*/ 1 w 16"/>
                    <a:gd name="T53" fmla="*/ 0 h 47"/>
                    <a:gd name="T54" fmla="*/ 1 w 16"/>
                    <a:gd name="T55" fmla="*/ 0 h 47"/>
                    <a:gd name="T56" fmla="*/ 1 w 16"/>
                    <a:gd name="T57" fmla="*/ 0 h 47"/>
                    <a:gd name="T58" fmla="*/ 1 w 16"/>
                    <a:gd name="T59" fmla="*/ 0 h 47"/>
                    <a:gd name="T60" fmla="*/ 1 w 16"/>
                    <a:gd name="T61" fmla="*/ 0 h 47"/>
                    <a:gd name="T62" fmla="*/ 1 w 16"/>
                    <a:gd name="T63" fmla="*/ 0 h 47"/>
                    <a:gd name="T64" fmla="*/ 1 w 16"/>
                    <a:gd name="T65" fmla="*/ 0 h 47"/>
                    <a:gd name="T66" fmla="*/ 1 w 16"/>
                    <a:gd name="T67" fmla="*/ 0 h 47"/>
                    <a:gd name="T68" fmla="*/ 1 w 16"/>
                    <a:gd name="T69" fmla="*/ 0 h 47"/>
                    <a:gd name="T70" fmla="*/ 1 w 16"/>
                    <a:gd name="T71" fmla="*/ 0 h 47"/>
                    <a:gd name="T72" fmla="*/ 1 w 16"/>
                    <a:gd name="T73" fmla="*/ 0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
                    <a:gd name="T112" fmla="*/ 0 h 47"/>
                    <a:gd name="T113" fmla="*/ 16 w 16"/>
                    <a:gd name="T114" fmla="*/ 47 h 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 h="47">
                      <a:moveTo>
                        <a:pt x="5" y="47"/>
                      </a:moveTo>
                      <a:lnTo>
                        <a:pt x="5" y="47"/>
                      </a:lnTo>
                      <a:lnTo>
                        <a:pt x="3" y="46"/>
                      </a:lnTo>
                      <a:lnTo>
                        <a:pt x="1" y="46"/>
                      </a:lnTo>
                      <a:lnTo>
                        <a:pt x="0" y="46"/>
                      </a:lnTo>
                      <a:lnTo>
                        <a:pt x="3" y="42"/>
                      </a:lnTo>
                      <a:lnTo>
                        <a:pt x="8" y="35"/>
                      </a:lnTo>
                      <a:lnTo>
                        <a:pt x="11" y="28"/>
                      </a:lnTo>
                      <a:lnTo>
                        <a:pt x="12" y="22"/>
                      </a:lnTo>
                      <a:lnTo>
                        <a:pt x="11" y="20"/>
                      </a:lnTo>
                      <a:lnTo>
                        <a:pt x="11" y="17"/>
                      </a:lnTo>
                      <a:lnTo>
                        <a:pt x="10" y="16"/>
                      </a:lnTo>
                      <a:lnTo>
                        <a:pt x="9" y="14"/>
                      </a:lnTo>
                      <a:lnTo>
                        <a:pt x="10" y="10"/>
                      </a:lnTo>
                      <a:lnTo>
                        <a:pt x="11" y="7"/>
                      </a:lnTo>
                      <a:lnTo>
                        <a:pt x="13" y="4"/>
                      </a:lnTo>
                      <a:lnTo>
                        <a:pt x="13" y="0"/>
                      </a:lnTo>
                      <a:lnTo>
                        <a:pt x="15" y="1"/>
                      </a:lnTo>
                      <a:lnTo>
                        <a:pt x="15" y="4"/>
                      </a:lnTo>
                      <a:lnTo>
                        <a:pt x="15" y="8"/>
                      </a:lnTo>
                      <a:lnTo>
                        <a:pt x="15" y="10"/>
                      </a:lnTo>
                      <a:lnTo>
                        <a:pt x="15" y="13"/>
                      </a:lnTo>
                      <a:lnTo>
                        <a:pt x="16" y="16"/>
                      </a:lnTo>
                      <a:lnTo>
                        <a:pt x="16" y="19"/>
                      </a:lnTo>
                      <a:lnTo>
                        <a:pt x="16" y="21"/>
                      </a:lnTo>
                      <a:lnTo>
                        <a:pt x="16" y="23"/>
                      </a:lnTo>
                      <a:lnTo>
                        <a:pt x="16" y="25"/>
                      </a:lnTo>
                      <a:lnTo>
                        <a:pt x="16" y="29"/>
                      </a:lnTo>
                      <a:lnTo>
                        <a:pt x="16" y="31"/>
                      </a:lnTo>
                      <a:lnTo>
                        <a:pt x="15" y="34"/>
                      </a:lnTo>
                      <a:lnTo>
                        <a:pt x="13" y="38"/>
                      </a:lnTo>
                      <a:lnTo>
                        <a:pt x="11" y="42"/>
                      </a:lnTo>
                      <a:lnTo>
                        <a:pt x="11" y="45"/>
                      </a:lnTo>
                      <a:lnTo>
                        <a:pt x="10" y="46"/>
                      </a:lnTo>
                      <a:lnTo>
                        <a:pt x="9" y="46"/>
                      </a:lnTo>
                      <a:lnTo>
                        <a:pt x="6" y="47"/>
                      </a:lnTo>
                      <a:lnTo>
                        <a:pt x="5" y="47"/>
                      </a:lnTo>
                      <a:close/>
                    </a:path>
                  </a:pathLst>
                </a:custGeom>
                <a:noFill/>
                <a:ln w="9525">
                  <a:solidFill>
                    <a:srgbClr val="004250"/>
                  </a:solidFill>
                  <a:round/>
                </a:ln>
              </p:spPr>
              <p:txBody>
                <a:bodyPr/>
                <a:lstStyle/>
                <a:p>
                  <a:endParaRPr lang="zh-CN" altLang="en-US" sz="100">
                    <a:solidFill>
                      <a:schemeClr val="tx1"/>
                    </a:solidFill>
                  </a:endParaRPr>
                </a:p>
              </p:txBody>
            </p:sp>
            <p:sp>
              <p:nvSpPr>
                <p:cNvPr id="356" name="Freeform 325"/>
                <p:cNvSpPr>
                  <a:spLocks noChangeAspect="1"/>
                </p:cNvSpPr>
                <p:nvPr/>
              </p:nvSpPr>
              <p:spPr bwMode="auto">
                <a:xfrm>
                  <a:off x="5526" y="2391"/>
                  <a:ext cx="23" cy="17"/>
                </a:xfrm>
                <a:custGeom>
                  <a:avLst/>
                  <a:gdLst>
                    <a:gd name="T0" fmla="*/ 0 w 50"/>
                    <a:gd name="T1" fmla="*/ 0 h 37"/>
                    <a:gd name="T2" fmla="*/ 0 w 50"/>
                    <a:gd name="T3" fmla="*/ 0 h 37"/>
                    <a:gd name="T4" fmla="*/ 0 w 50"/>
                    <a:gd name="T5" fmla="*/ 0 h 37"/>
                    <a:gd name="T6" fmla="*/ 0 w 50"/>
                    <a:gd name="T7" fmla="*/ 0 h 37"/>
                    <a:gd name="T8" fmla="*/ 0 w 50"/>
                    <a:gd name="T9" fmla="*/ 0 h 37"/>
                    <a:gd name="T10" fmla="*/ 0 w 50"/>
                    <a:gd name="T11" fmla="*/ 0 h 37"/>
                    <a:gd name="T12" fmla="*/ 0 w 50"/>
                    <a:gd name="T13" fmla="*/ 0 h 37"/>
                    <a:gd name="T14" fmla="*/ 0 w 50"/>
                    <a:gd name="T15" fmla="*/ 0 h 37"/>
                    <a:gd name="T16" fmla="*/ 0 w 50"/>
                    <a:gd name="T17" fmla="*/ 0 h 37"/>
                    <a:gd name="T18" fmla="*/ 0 w 50"/>
                    <a:gd name="T19" fmla="*/ 0 h 37"/>
                    <a:gd name="T20" fmla="*/ 0 w 50"/>
                    <a:gd name="T21" fmla="*/ 0 h 37"/>
                    <a:gd name="T22" fmla="*/ 0 w 50"/>
                    <a:gd name="T23" fmla="*/ 0 h 37"/>
                    <a:gd name="T24" fmla="*/ 0 w 50"/>
                    <a:gd name="T25" fmla="*/ 0 h 37"/>
                    <a:gd name="T26" fmla="*/ 0 w 50"/>
                    <a:gd name="T27" fmla="*/ 0 h 37"/>
                    <a:gd name="T28" fmla="*/ 0 w 50"/>
                    <a:gd name="T29" fmla="*/ 0 h 37"/>
                    <a:gd name="T30" fmla="*/ 0 w 50"/>
                    <a:gd name="T31" fmla="*/ 0 h 37"/>
                    <a:gd name="T32" fmla="*/ 0 w 50"/>
                    <a:gd name="T33" fmla="*/ 0 h 37"/>
                    <a:gd name="T34" fmla="*/ 0 w 50"/>
                    <a:gd name="T35" fmla="*/ 0 h 37"/>
                    <a:gd name="T36" fmla="*/ 0 w 50"/>
                    <a:gd name="T37" fmla="*/ 0 h 37"/>
                    <a:gd name="T38" fmla="*/ 0 w 50"/>
                    <a:gd name="T39" fmla="*/ 0 h 37"/>
                    <a:gd name="T40" fmla="*/ 0 w 50"/>
                    <a:gd name="T41" fmla="*/ 0 h 37"/>
                    <a:gd name="T42" fmla="*/ 0 w 50"/>
                    <a:gd name="T43" fmla="*/ 0 h 37"/>
                    <a:gd name="T44" fmla="*/ 0 w 50"/>
                    <a:gd name="T45" fmla="*/ 0 h 37"/>
                    <a:gd name="T46" fmla="*/ 0 w 50"/>
                    <a:gd name="T47" fmla="*/ 0 h 37"/>
                    <a:gd name="T48" fmla="*/ 0 w 50"/>
                    <a:gd name="T49" fmla="*/ 0 h 37"/>
                    <a:gd name="T50" fmla="*/ 0 w 50"/>
                    <a:gd name="T51" fmla="*/ 0 h 37"/>
                    <a:gd name="T52" fmla="*/ 0 w 50"/>
                    <a:gd name="T53" fmla="*/ 0 h 37"/>
                    <a:gd name="T54" fmla="*/ 0 w 50"/>
                    <a:gd name="T55" fmla="*/ 0 h 37"/>
                    <a:gd name="T56" fmla="*/ 0 w 50"/>
                    <a:gd name="T57" fmla="*/ 0 h 37"/>
                    <a:gd name="T58" fmla="*/ 0 w 50"/>
                    <a:gd name="T59" fmla="*/ 0 h 37"/>
                    <a:gd name="T60" fmla="*/ 0 w 50"/>
                    <a:gd name="T61" fmla="*/ 0 h 37"/>
                    <a:gd name="T62" fmla="*/ 0 w 50"/>
                    <a:gd name="T63" fmla="*/ 0 h 3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
                    <a:gd name="T97" fmla="*/ 0 h 37"/>
                    <a:gd name="T98" fmla="*/ 50 w 50"/>
                    <a:gd name="T99" fmla="*/ 37 h 3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 h="37">
                      <a:moveTo>
                        <a:pt x="50" y="0"/>
                      </a:moveTo>
                      <a:lnTo>
                        <a:pt x="47" y="2"/>
                      </a:lnTo>
                      <a:lnTo>
                        <a:pt x="45" y="4"/>
                      </a:lnTo>
                      <a:lnTo>
                        <a:pt x="44" y="7"/>
                      </a:lnTo>
                      <a:lnTo>
                        <a:pt x="43" y="10"/>
                      </a:lnTo>
                      <a:lnTo>
                        <a:pt x="40" y="14"/>
                      </a:lnTo>
                      <a:lnTo>
                        <a:pt x="38" y="17"/>
                      </a:lnTo>
                      <a:lnTo>
                        <a:pt x="35" y="19"/>
                      </a:lnTo>
                      <a:lnTo>
                        <a:pt x="32" y="21"/>
                      </a:lnTo>
                      <a:lnTo>
                        <a:pt x="31" y="24"/>
                      </a:lnTo>
                      <a:lnTo>
                        <a:pt x="29" y="27"/>
                      </a:lnTo>
                      <a:lnTo>
                        <a:pt x="27" y="31"/>
                      </a:lnTo>
                      <a:lnTo>
                        <a:pt x="25" y="32"/>
                      </a:lnTo>
                      <a:lnTo>
                        <a:pt x="23" y="32"/>
                      </a:lnTo>
                      <a:lnTo>
                        <a:pt x="21" y="31"/>
                      </a:lnTo>
                      <a:lnTo>
                        <a:pt x="17" y="30"/>
                      </a:lnTo>
                      <a:lnTo>
                        <a:pt x="16" y="30"/>
                      </a:lnTo>
                      <a:lnTo>
                        <a:pt x="15" y="32"/>
                      </a:lnTo>
                      <a:lnTo>
                        <a:pt x="13" y="34"/>
                      </a:lnTo>
                      <a:lnTo>
                        <a:pt x="10" y="37"/>
                      </a:lnTo>
                      <a:lnTo>
                        <a:pt x="8" y="37"/>
                      </a:lnTo>
                      <a:lnTo>
                        <a:pt x="6" y="35"/>
                      </a:lnTo>
                      <a:lnTo>
                        <a:pt x="4" y="34"/>
                      </a:lnTo>
                      <a:lnTo>
                        <a:pt x="1" y="33"/>
                      </a:lnTo>
                      <a:lnTo>
                        <a:pt x="0" y="33"/>
                      </a:lnTo>
                      <a:lnTo>
                        <a:pt x="1" y="30"/>
                      </a:lnTo>
                      <a:lnTo>
                        <a:pt x="4" y="26"/>
                      </a:lnTo>
                      <a:lnTo>
                        <a:pt x="5" y="23"/>
                      </a:lnTo>
                      <a:lnTo>
                        <a:pt x="6" y="21"/>
                      </a:lnTo>
                      <a:lnTo>
                        <a:pt x="7" y="18"/>
                      </a:lnTo>
                      <a:lnTo>
                        <a:pt x="8" y="16"/>
                      </a:lnTo>
                      <a:lnTo>
                        <a:pt x="9" y="14"/>
                      </a:lnTo>
                      <a:lnTo>
                        <a:pt x="9" y="11"/>
                      </a:lnTo>
                      <a:lnTo>
                        <a:pt x="10" y="11"/>
                      </a:lnTo>
                      <a:lnTo>
                        <a:pt x="13" y="10"/>
                      </a:lnTo>
                      <a:lnTo>
                        <a:pt x="14" y="10"/>
                      </a:lnTo>
                      <a:lnTo>
                        <a:pt x="15" y="10"/>
                      </a:lnTo>
                      <a:lnTo>
                        <a:pt x="15" y="8"/>
                      </a:lnTo>
                      <a:lnTo>
                        <a:pt x="16" y="7"/>
                      </a:lnTo>
                      <a:lnTo>
                        <a:pt x="19" y="7"/>
                      </a:lnTo>
                      <a:lnTo>
                        <a:pt x="20" y="7"/>
                      </a:lnTo>
                      <a:lnTo>
                        <a:pt x="21" y="7"/>
                      </a:lnTo>
                      <a:lnTo>
                        <a:pt x="21" y="8"/>
                      </a:lnTo>
                      <a:lnTo>
                        <a:pt x="21" y="9"/>
                      </a:lnTo>
                      <a:lnTo>
                        <a:pt x="21" y="10"/>
                      </a:lnTo>
                      <a:lnTo>
                        <a:pt x="23" y="10"/>
                      </a:lnTo>
                      <a:lnTo>
                        <a:pt x="25" y="11"/>
                      </a:lnTo>
                      <a:lnTo>
                        <a:pt x="29" y="11"/>
                      </a:lnTo>
                      <a:lnTo>
                        <a:pt x="30" y="11"/>
                      </a:lnTo>
                      <a:lnTo>
                        <a:pt x="31" y="10"/>
                      </a:lnTo>
                      <a:lnTo>
                        <a:pt x="31" y="9"/>
                      </a:lnTo>
                      <a:lnTo>
                        <a:pt x="31" y="8"/>
                      </a:lnTo>
                      <a:lnTo>
                        <a:pt x="32" y="7"/>
                      </a:lnTo>
                      <a:lnTo>
                        <a:pt x="35" y="7"/>
                      </a:lnTo>
                      <a:lnTo>
                        <a:pt x="36" y="7"/>
                      </a:lnTo>
                      <a:lnTo>
                        <a:pt x="37" y="7"/>
                      </a:lnTo>
                      <a:lnTo>
                        <a:pt x="37" y="8"/>
                      </a:lnTo>
                      <a:lnTo>
                        <a:pt x="39" y="8"/>
                      </a:lnTo>
                      <a:lnTo>
                        <a:pt x="40" y="8"/>
                      </a:lnTo>
                      <a:lnTo>
                        <a:pt x="42" y="7"/>
                      </a:lnTo>
                      <a:lnTo>
                        <a:pt x="43" y="6"/>
                      </a:lnTo>
                      <a:lnTo>
                        <a:pt x="45" y="3"/>
                      </a:lnTo>
                      <a:lnTo>
                        <a:pt x="47" y="1"/>
                      </a:lnTo>
                      <a:lnTo>
                        <a:pt x="50" y="0"/>
                      </a:lnTo>
                      <a:close/>
                    </a:path>
                  </a:pathLst>
                </a:custGeom>
                <a:noFill/>
                <a:ln w="9525">
                  <a:solidFill>
                    <a:srgbClr val="004250"/>
                  </a:solidFill>
                  <a:round/>
                </a:ln>
              </p:spPr>
              <p:txBody>
                <a:bodyPr/>
                <a:lstStyle/>
                <a:p>
                  <a:endParaRPr lang="zh-CN" altLang="en-US" sz="100">
                    <a:solidFill>
                      <a:schemeClr val="tx1"/>
                    </a:solidFill>
                  </a:endParaRPr>
                </a:p>
              </p:txBody>
            </p:sp>
            <p:sp>
              <p:nvSpPr>
                <p:cNvPr id="357" name="Freeform 326"/>
                <p:cNvSpPr>
                  <a:spLocks noChangeAspect="1"/>
                </p:cNvSpPr>
                <p:nvPr/>
              </p:nvSpPr>
              <p:spPr bwMode="auto">
                <a:xfrm>
                  <a:off x="5529" y="2372"/>
                  <a:ext cx="21" cy="1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w 46"/>
                    <a:gd name="T29" fmla="*/ 0 h 31"/>
                    <a:gd name="T30" fmla="*/ 0 w 46"/>
                    <a:gd name="T31" fmla="*/ 0 h 31"/>
                    <a:gd name="T32" fmla="*/ 0 w 46"/>
                    <a:gd name="T33" fmla="*/ 0 h 31"/>
                    <a:gd name="T34" fmla="*/ 0 w 46"/>
                    <a:gd name="T35" fmla="*/ 0 h 31"/>
                    <a:gd name="T36" fmla="*/ 0 w 46"/>
                    <a:gd name="T37" fmla="*/ 0 h 31"/>
                    <a:gd name="T38" fmla="*/ 0 w 46"/>
                    <a:gd name="T39" fmla="*/ 0 h 31"/>
                    <a:gd name="T40" fmla="*/ 0 w 46"/>
                    <a:gd name="T41" fmla="*/ 0 h 31"/>
                    <a:gd name="T42" fmla="*/ 0 w 46"/>
                    <a:gd name="T43" fmla="*/ 0 h 31"/>
                    <a:gd name="T44" fmla="*/ 0 w 46"/>
                    <a:gd name="T45" fmla="*/ 0 h 31"/>
                    <a:gd name="T46" fmla="*/ 0 w 46"/>
                    <a:gd name="T47" fmla="*/ 0 h 31"/>
                    <a:gd name="T48" fmla="*/ 0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31"/>
                    <a:gd name="T77" fmla="*/ 46 w 46"/>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31">
                      <a:moveTo>
                        <a:pt x="46" y="31"/>
                      </a:moveTo>
                      <a:lnTo>
                        <a:pt x="45" y="25"/>
                      </a:lnTo>
                      <a:lnTo>
                        <a:pt x="44" y="16"/>
                      </a:lnTo>
                      <a:lnTo>
                        <a:pt x="42" y="7"/>
                      </a:lnTo>
                      <a:lnTo>
                        <a:pt x="42" y="0"/>
                      </a:lnTo>
                      <a:lnTo>
                        <a:pt x="38" y="4"/>
                      </a:lnTo>
                      <a:lnTo>
                        <a:pt x="32" y="5"/>
                      </a:lnTo>
                      <a:lnTo>
                        <a:pt x="27" y="6"/>
                      </a:lnTo>
                      <a:lnTo>
                        <a:pt x="22" y="6"/>
                      </a:lnTo>
                      <a:lnTo>
                        <a:pt x="16" y="5"/>
                      </a:lnTo>
                      <a:lnTo>
                        <a:pt x="10" y="4"/>
                      </a:lnTo>
                      <a:lnTo>
                        <a:pt x="6" y="2"/>
                      </a:lnTo>
                      <a:lnTo>
                        <a:pt x="0" y="0"/>
                      </a:lnTo>
                      <a:lnTo>
                        <a:pt x="3" y="2"/>
                      </a:lnTo>
                      <a:lnTo>
                        <a:pt x="7" y="5"/>
                      </a:lnTo>
                      <a:lnTo>
                        <a:pt x="10" y="7"/>
                      </a:lnTo>
                      <a:lnTo>
                        <a:pt x="15" y="9"/>
                      </a:lnTo>
                      <a:lnTo>
                        <a:pt x="19" y="12"/>
                      </a:lnTo>
                      <a:lnTo>
                        <a:pt x="24" y="13"/>
                      </a:lnTo>
                      <a:lnTo>
                        <a:pt x="30" y="13"/>
                      </a:lnTo>
                      <a:lnTo>
                        <a:pt x="36" y="13"/>
                      </a:lnTo>
                      <a:lnTo>
                        <a:pt x="38" y="16"/>
                      </a:lnTo>
                      <a:lnTo>
                        <a:pt x="41" y="21"/>
                      </a:lnTo>
                      <a:lnTo>
                        <a:pt x="44" y="25"/>
                      </a:lnTo>
                      <a:lnTo>
                        <a:pt x="46" y="31"/>
                      </a:lnTo>
                      <a:close/>
                    </a:path>
                  </a:pathLst>
                </a:custGeom>
                <a:noFill/>
                <a:ln w="9525">
                  <a:solidFill>
                    <a:srgbClr val="004250"/>
                  </a:solidFill>
                  <a:round/>
                </a:ln>
              </p:spPr>
              <p:txBody>
                <a:bodyPr/>
                <a:lstStyle/>
                <a:p>
                  <a:endParaRPr lang="zh-CN" altLang="en-US" sz="100">
                    <a:solidFill>
                      <a:schemeClr val="tx1"/>
                    </a:solidFill>
                  </a:endParaRPr>
                </a:p>
              </p:txBody>
            </p:sp>
            <p:sp>
              <p:nvSpPr>
                <p:cNvPr id="358" name="Freeform 327"/>
                <p:cNvSpPr>
                  <a:spLocks noChangeAspect="1"/>
                </p:cNvSpPr>
                <p:nvPr/>
              </p:nvSpPr>
              <p:spPr bwMode="auto">
                <a:xfrm>
                  <a:off x="5507" y="2161"/>
                  <a:ext cx="47" cy="213"/>
                </a:xfrm>
                <a:custGeom>
                  <a:avLst/>
                  <a:gdLst>
                    <a:gd name="T0" fmla="*/ 0 w 107"/>
                    <a:gd name="T1" fmla="*/ 0 h 473"/>
                    <a:gd name="T2" fmla="*/ 0 w 107"/>
                    <a:gd name="T3" fmla="*/ 0 h 473"/>
                    <a:gd name="T4" fmla="*/ 0 w 107"/>
                    <a:gd name="T5" fmla="*/ 0 h 473"/>
                    <a:gd name="T6" fmla="*/ 0 w 107"/>
                    <a:gd name="T7" fmla="*/ 0 h 473"/>
                    <a:gd name="T8" fmla="*/ 0 w 107"/>
                    <a:gd name="T9" fmla="*/ 0 h 473"/>
                    <a:gd name="T10" fmla="*/ 0 w 107"/>
                    <a:gd name="T11" fmla="*/ 0 h 473"/>
                    <a:gd name="T12" fmla="*/ 0 w 107"/>
                    <a:gd name="T13" fmla="*/ 0 h 473"/>
                    <a:gd name="T14" fmla="*/ 0 w 107"/>
                    <a:gd name="T15" fmla="*/ 0 h 473"/>
                    <a:gd name="T16" fmla="*/ 0 w 107"/>
                    <a:gd name="T17" fmla="*/ 0 h 473"/>
                    <a:gd name="T18" fmla="*/ 0 w 107"/>
                    <a:gd name="T19" fmla="*/ 0 h 473"/>
                    <a:gd name="T20" fmla="*/ 0 w 107"/>
                    <a:gd name="T21" fmla="*/ 0 h 473"/>
                    <a:gd name="T22" fmla="*/ 0 w 107"/>
                    <a:gd name="T23" fmla="*/ 0 h 473"/>
                    <a:gd name="T24" fmla="*/ 0 w 107"/>
                    <a:gd name="T25" fmla="*/ 0 h 473"/>
                    <a:gd name="T26" fmla="*/ 0 w 107"/>
                    <a:gd name="T27" fmla="*/ 0 h 473"/>
                    <a:gd name="T28" fmla="*/ 0 w 107"/>
                    <a:gd name="T29" fmla="*/ 0 h 473"/>
                    <a:gd name="T30" fmla="*/ 0 w 107"/>
                    <a:gd name="T31" fmla="*/ 0 h 473"/>
                    <a:gd name="T32" fmla="*/ 0 w 107"/>
                    <a:gd name="T33" fmla="*/ 0 h 473"/>
                    <a:gd name="T34" fmla="*/ 0 w 107"/>
                    <a:gd name="T35" fmla="*/ 0 h 473"/>
                    <a:gd name="T36" fmla="*/ 0 w 107"/>
                    <a:gd name="T37" fmla="*/ 0 h 473"/>
                    <a:gd name="T38" fmla="*/ 0 w 107"/>
                    <a:gd name="T39" fmla="*/ 0 h 473"/>
                    <a:gd name="T40" fmla="*/ 0 w 107"/>
                    <a:gd name="T41" fmla="*/ 0 h 473"/>
                    <a:gd name="T42" fmla="*/ 0 w 107"/>
                    <a:gd name="T43" fmla="*/ 0 h 473"/>
                    <a:gd name="T44" fmla="*/ 0 w 107"/>
                    <a:gd name="T45" fmla="*/ 0 h 473"/>
                    <a:gd name="T46" fmla="*/ 0 w 107"/>
                    <a:gd name="T47" fmla="*/ 0 h 473"/>
                    <a:gd name="T48" fmla="*/ 0 w 107"/>
                    <a:gd name="T49" fmla="*/ 0 h 473"/>
                    <a:gd name="T50" fmla="*/ 0 w 107"/>
                    <a:gd name="T51" fmla="*/ 0 h 473"/>
                    <a:gd name="T52" fmla="*/ 0 w 107"/>
                    <a:gd name="T53" fmla="*/ 0 h 473"/>
                    <a:gd name="T54" fmla="*/ 0 w 107"/>
                    <a:gd name="T55" fmla="*/ 0 h 473"/>
                    <a:gd name="T56" fmla="*/ 0 w 107"/>
                    <a:gd name="T57" fmla="*/ 0 h 473"/>
                    <a:gd name="T58" fmla="*/ 0 w 107"/>
                    <a:gd name="T59" fmla="*/ 0 h 473"/>
                    <a:gd name="T60" fmla="*/ 0 w 107"/>
                    <a:gd name="T61" fmla="*/ 0 h 473"/>
                    <a:gd name="T62" fmla="*/ 0 w 107"/>
                    <a:gd name="T63" fmla="*/ 0 h 473"/>
                    <a:gd name="T64" fmla="*/ 0 w 107"/>
                    <a:gd name="T65" fmla="*/ 0 h 473"/>
                    <a:gd name="T66" fmla="*/ 0 w 107"/>
                    <a:gd name="T67" fmla="*/ 0 h 473"/>
                    <a:gd name="T68" fmla="*/ 0 w 107"/>
                    <a:gd name="T69" fmla="*/ 0 h 473"/>
                    <a:gd name="T70" fmla="*/ 0 w 107"/>
                    <a:gd name="T71" fmla="*/ 0 h 473"/>
                    <a:gd name="T72" fmla="*/ 0 w 107"/>
                    <a:gd name="T73" fmla="*/ 0 h 473"/>
                    <a:gd name="T74" fmla="*/ 0 w 107"/>
                    <a:gd name="T75" fmla="*/ 0 h 473"/>
                    <a:gd name="T76" fmla="*/ 0 w 107"/>
                    <a:gd name="T77" fmla="*/ 0 h 473"/>
                    <a:gd name="T78" fmla="*/ 0 w 107"/>
                    <a:gd name="T79" fmla="*/ 0 h 473"/>
                    <a:gd name="T80" fmla="*/ 0 w 107"/>
                    <a:gd name="T81" fmla="*/ 0 h 473"/>
                    <a:gd name="T82" fmla="*/ 0 w 107"/>
                    <a:gd name="T83" fmla="*/ 0 h 473"/>
                    <a:gd name="T84" fmla="*/ 0 w 107"/>
                    <a:gd name="T85" fmla="*/ 0 h 473"/>
                    <a:gd name="T86" fmla="*/ 0 w 107"/>
                    <a:gd name="T87" fmla="*/ 0 h 473"/>
                    <a:gd name="T88" fmla="*/ 0 w 107"/>
                    <a:gd name="T89" fmla="*/ 0 h 473"/>
                    <a:gd name="T90" fmla="*/ 0 w 107"/>
                    <a:gd name="T91" fmla="*/ 0 h 4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7"/>
                    <a:gd name="T139" fmla="*/ 0 h 473"/>
                    <a:gd name="T140" fmla="*/ 107 w 107"/>
                    <a:gd name="T141" fmla="*/ 473 h 4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7" h="473">
                      <a:moveTo>
                        <a:pt x="35" y="0"/>
                      </a:moveTo>
                      <a:lnTo>
                        <a:pt x="32" y="16"/>
                      </a:lnTo>
                      <a:lnTo>
                        <a:pt x="28" y="47"/>
                      </a:lnTo>
                      <a:lnTo>
                        <a:pt x="22" y="86"/>
                      </a:lnTo>
                      <a:lnTo>
                        <a:pt x="16" y="131"/>
                      </a:lnTo>
                      <a:lnTo>
                        <a:pt x="9" y="176"/>
                      </a:lnTo>
                      <a:lnTo>
                        <a:pt x="5" y="217"/>
                      </a:lnTo>
                      <a:lnTo>
                        <a:pt x="1" y="250"/>
                      </a:lnTo>
                      <a:lnTo>
                        <a:pt x="0" y="269"/>
                      </a:lnTo>
                      <a:lnTo>
                        <a:pt x="3" y="290"/>
                      </a:lnTo>
                      <a:lnTo>
                        <a:pt x="6" y="308"/>
                      </a:lnTo>
                      <a:lnTo>
                        <a:pt x="9" y="323"/>
                      </a:lnTo>
                      <a:lnTo>
                        <a:pt x="14" y="336"/>
                      </a:lnTo>
                      <a:lnTo>
                        <a:pt x="19" y="349"/>
                      </a:lnTo>
                      <a:lnTo>
                        <a:pt x="22" y="360"/>
                      </a:lnTo>
                      <a:lnTo>
                        <a:pt x="23" y="373"/>
                      </a:lnTo>
                      <a:lnTo>
                        <a:pt x="24" y="384"/>
                      </a:lnTo>
                      <a:lnTo>
                        <a:pt x="24" y="399"/>
                      </a:lnTo>
                      <a:lnTo>
                        <a:pt x="24" y="420"/>
                      </a:lnTo>
                      <a:lnTo>
                        <a:pt x="24" y="439"/>
                      </a:lnTo>
                      <a:lnTo>
                        <a:pt x="24" y="452"/>
                      </a:lnTo>
                      <a:lnTo>
                        <a:pt x="27" y="454"/>
                      </a:lnTo>
                      <a:lnTo>
                        <a:pt x="30" y="457"/>
                      </a:lnTo>
                      <a:lnTo>
                        <a:pt x="34" y="459"/>
                      </a:lnTo>
                      <a:lnTo>
                        <a:pt x="38" y="461"/>
                      </a:lnTo>
                      <a:lnTo>
                        <a:pt x="45" y="465"/>
                      </a:lnTo>
                      <a:lnTo>
                        <a:pt x="51" y="467"/>
                      </a:lnTo>
                      <a:lnTo>
                        <a:pt x="59" y="469"/>
                      </a:lnTo>
                      <a:lnTo>
                        <a:pt x="66" y="472"/>
                      </a:lnTo>
                      <a:lnTo>
                        <a:pt x="73" y="473"/>
                      </a:lnTo>
                      <a:lnTo>
                        <a:pt x="81" y="472"/>
                      </a:lnTo>
                      <a:lnTo>
                        <a:pt x="87" y="471"/>
                      </a:lnTo>
                      <a:lnTo>
                        <a:pt x="93" y="467"/>
                      </a:lnTo>
                      <a:lnTo>
                        <a:pt x="96" y="466"/>
                      </a:lnTo>
                      <a:lnTo>
                        <a:pt x="97" y="464"/>
                      </a:lnTo>
                      <a:lnTo>
                        <a:pt x="99" y="462"/>
                      </a:lnTo>
                      <a:lnTo>
                        <a:pt x="100" y="460"/>
                      </a:lnTo>
                      <a:lnTo>
                        <a:pt x="102" y="454"/>
                      </a:lnTo>
                      <a:lnTo>
                        <a:pt x="102" y="447"/>
                      </a:lnTo>
                      <a:lnTo>
                        <a:pt x="102" y="441"/>
                      </a:lnTo>
                      <a:lnTo>
                        <a:pt x="102" y="436"/>
                      </a:lnTo>
                      <a:lnTo>
                        <a:pt x="104" y="438"/>
                      </a:lnTo>
                      <a:lnTo>
                        <a:pt x="106" y="434"/>
                      </a:lnTo>
                      <a:lnTo>
                        <a:pt x="106" y="427"/>
                      </a:lnTo>
                      <a:lnTo>
                        <a:pt x="103" y="423"/>
                      </a:lnTo>
                      <a:lnTo>
                        <a:pt x="103" y="422"/>
                      </a:lnTo>
                      <a:lnTo>
                        <a:pt x="103" y="420"/>
                      </a:lnTo>
                      <a:lnTo>
                        <a:pt x="103" y="419"/>
                      </a:lnTo>
                      <a:lnTo>
                        <a:pt x="103" y="416"/>
                      </a:lnTo>
                      <a:lnTo>
                        <a:pt x="104" y="416"/>
                      </a:lnTo>
                      <a:lnTo>
                        <a:pt x="106" y="416"/>
                      </a:lnTo>
                      <a:lnTo>
                        <a:pt x="107" y="416"/>
                      </a:lnTo>
                      <a:lnTo>
                        <a:pt x="107" y="415"/>
                      </a:lnTo>
                      <a:lnTo>
                        <a:pt x="107" y="414"/>
                      </a:lnTo>
                      <a:lnTo>
                        <a:pt x="107" y="411"/>
                      </a:lnTo>
                      <a:lnTo>
                        <a:pt x="107" y="408"/>
                      </a:lnTo>
                      <a:lnTo>
                        <a:pt x="107" y="407"/>
                      </a:lnTo>
                      <a:lnTo>
                        <a:pt x="106" y="407"/>
                      </a:lnTo>
                      <a:lnTo>
                        <a:pt x="105" y="407"/>
                      </a:lnTo>
                      <a:lnTo>
                        <a:pt x="104" y="407"/>
                      </a:lnTo>
                      <a:lnTo>
                        <a:pt x="103" y="408"/>
                      </a:lnTo>
                      <a:lnTo>
                        <a:pt x="103" y="398"/>
                      </a:lnTo>
                      <a:lnTo>
                        <a:pt x="105" y="383"/>
                      </a:lnTo>
                      <a:lnTo>
                        <a:pt x="106" y="369"/>
                      </a:lnTo>
                      <a:lnTo>
                        <a:pt x="106" y="359"/>
                      </a:lnTo>
                      <a:lnTo>
                        <a:pt x="105" y="346"/>
                      </a:lnTo>
                      <a:lnTo>
                        <a:pt x="103" y="329"/>
                      </a:lnTo>
                      <a:lnTo>
                        <a:pt x="99" y="309"/>
                      </a:lnTo>
                      <a:lnTo>
                        <a:pt x="96" y="292"/>
                      </a:lnTo>
                      <a:lnTo>
                        <a:pt x="91" y="271"/>
                      </a:lnTo>
                      <a:lnTo>
                        <a:pt x="87" y="244"/>
                      </a:lnTo>
                      <a:lnTo>
                        <a:pt x="81" y="218"/>
                      </a:lnTo>
                      <a:lnTo>
                        <a:pt x="77" y="203"/>
                      </a:lnTo>
                      <a:lnTo>
                        <a:pt x="77" y="185"/>
                      </a:lnTo>
                      <a:lnTo>
                        <a:pt x="75" y="163"/>
                      </a:lnTo>
                      <a:lnTo>
                        <a:pt x="73" y="144"/>
                      </a:lnTo>
                      <a:lnTo>
                        <a:pt x="69" y="132"/>
                      </a:lnTo>
                      <a:lnTo>
                        <a:pt x="67" y="124"/>
                      </a:lnTo>
                      <a:lnTo>
                        <a:pt x="65" y="115"/>
                      </a:lnTo>
                      <a:lnTo>
                        <a:pt x="64" y="106"/>
                      </a:lnTo>
                      <a:lnTo>
                        <a:pt x="62" y="100"/>
                      </a:lnTo>
                      <a:lnTo>
                        <a:pt x="61" y="96"/>
                      </a:lnTo>
                      <a:lnTo>
                        <a:pt x="60" y="92"/>
                      </a:lnTo>
                      <a:lnTo>
                        <a:pt x="58" y="88"/>
                      </a:lnTo>
                      <a:lnTo>
                        <a:pt x="55" y="85"/>
                      </a:lnTo>
                      <a:lnTo>
                        <a:pt x="53" y="68"/>
                      </a:lnTo>
                      <a:lnTo>
                        <a:pt x="50" y="49"/>
                      </a:lnTo>
                      <a:lnTo>
                        <a:pt x="45" y="33"/>
                      </a:lnTo>
                      <a:lnTo>
                        <a:pt x="42" y="24"/>
                      </a:lnTo>
                      <a:lnTo>
                        <a:pt x="41" y="19"/>
                      </a:lnTo>
                      <a:lnTo>
                        <a:pt x="41" y="12"/>
                      </a:lnTo>
                      <a:lnTo>
                        <a:pt x="38" y="7"/>
                      </a:lnTo>
                      <a:lnTo>
                        <a:pt x="35" y="0"/>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7" name="Group 328"/>
              <p:cNvGrpSpPr>
                <a:grpSpLocks noChangeAspect="1"/>
              </p:cNvGrpSpPr>
              <p:nvPr/>
            </p:nvGrpSpPr>
            <p:grpSpPr bwMode="auto">
              <a:xfrm>
                <a:off x="4015" y="2969"/>
                <a:ext cx="204" cy="451"/>
                <a:chOff x="5150" y="2094"/>
                <a:chExt cx="257" cy="571"/>
              </a:xfrm>
            </p:grpSpPr>
            <p:sp>
              <p:nvSpPr>
                <p:cNvPr id="241" name="Freeform 329"/>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242" name="Freeform 330"/>
                <p:cNvSpPr>
                  <a:spLocks noChangeAspect="1"/>
                </p:cNvSpPr>
                <p:nvPr/>
              </p:nvSpPr>
              <p:spPr bwMode="auto">
                <a:xfrm>
                  <a:off x="5197" y="2314"/>
                  <a:ext cx="49" cy="69"/>
                </a:xfrm>
                <a:custGeom>
                  <a:avLst/>
                  <a:gdLst>
                    <a:gd name="T0" fmla="*/ 0 w 110"/>
                    <a:gd name="T1" fmla="*/ 0 h 151"/>
                    <a:gd name="T2" fmla="*/ 0 w 110"/>
                    <a:gd name="T3" fmla="*/ 0 h 151"/>
                    <a:gd name="T4" fmla="*/ 0 w 110"/>
                    <a:gd name="T5" fmla="*/ 0 h 151"/>
                    <a:gd name="T6" fmla="*/ 0 w 110"/>
                    <a:gd name="T7" fmla="*/ 0 h 151"/>
                    <a:gd name="T8" fmla="*/ 0 w 110"/>
                    <a:gd name="T9" fmla="*/ 0 h 151"/>
                    <a:gd name="T10" fmla="*/ 0 w 110"/>
                    <a:gd name="T11" fmla="*/ 0 h 151"/>
                    <a:gd name="T12" fmla="*/ 0 w 110"/>
                    <a:gd name="T13" fmla="*/ 0 h 151"/>
                    <a:gd name="T14" fmla="*/ 0 w 110"/>
                    <a:gd name="T15" fmla="*/ 0 h 151"/>
                    <a:gd name="T16" fmla="*/ 0 w 110"/>
                    <a:gd name="T17" fmla="*/ 0 h 151"/>
                    <a:gd name="T18" fmla="*/ 0 w 110"/>
                    <a:gd name="T19" fmla="*/ 0 h 151"/>
                    <a:gd name="T20" fmla="*/ 0 w 110"/>
                    <a:gd name="T21" fmla="*/ 0 h 151"/>
                    <a:gd name="T22" fmla="*/ 0 w 110"/>
                    <a:gd name="T23" fmla="*/ 0 h 151"/>
                    <a:gd name="T24" fmla="*/ 0 w 110"/>
                    <a:gd name="T25" fmla="*/ 0 h 151"/>
                    <a:gd name="T26" fmla="*/ 0 w 110"/>
                    <a:gd name="T27" fmla="*/ 0 h 151"/>
                    <a:gd name="T28" fmla="*/ 0 w 110"/>
                    <a:gd name="T29" fmla="*/ 0 h 151"/>
                    <a:gd name="T30" fmla="*/ 0 w 110"/>
                    <a:gd name="T31" fmla="*/ 0 h 151"/>
                    <a:gd name="T32" fmla="*/ 0 w 110"/>
                    <a:gd name="T33" fmla="*/ 0 h 151"/>
                    <a:gd name="T34" fmla="*/ 0 w 110"/>
                    <a:gd name="T35" fmla="*/ 0 h 151"/>
                    <a:gd name="T36" fmla="*/ 0 w 110"/>
                    <a:gd name="T37" fmla="*/ 0 h 151"/>
                    <a:gd name="T38" fmla="*/ 0 w 110"/>
                    <a:gd name="T39" fmla="*/ 0 h 151"/>
                    <a:gd name="T40" fmla="*/ 0 w 110"/>
                    <a:gd name="T41" fmla="*/ 0 h 151"/>
                    <a:gd name="T42" fmla="*/ 0 w 110"/>
                    <a:gd name="T43" fmla="*/ 0 h 151"/>
                    <a:gd name="T44" fmla="*/ 0 w 110"/>
                    <a:gd name="T45" fmla="*/ 0 h 151"/>
                    <a:gd name="T46" fmla="*/ 0 w 110"/>
                    <a:gd name="T47" fmla="*/ 0 h 151"/>
                    <a:gd name="T48" fmla="*/ 0 w 110"/>
                    <a:gd name="T49" fmla="*/ 0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0"/>
                    <a:gd name="T76" fmla="*/ 0 h 151"/>
                    <a:gd name="T77" fmla="*/ 110 w 110"/>
                    <a:gd name="T78" fmla="*/ 151 h 1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0" h="151">
                      <a:moveTo>
                        <a:pt x="110" y="0"/>
                      </a:moveTo>
                      <a:lnTo>
                        <a:pt x="107" y="34"/>
                      </a:lnTo>
                      <a:lnTo>
                        <a:pt x="102" y="67"/>
                      </a:lnTo>
                      <a:lnTo>
                        <a:pt x="94" y="102"/>
                      </a:lnTo>
                      <a:lnTo>
                        <a:pt x="81" y="134"/>
                      </a:lnTo>
                      <a:lnTo>
                        <a:pt x="78" y="141"/>
                      </a:lnTo>
                      <a:lnTo>
                        <a:pt x="76" y="147"/>
                      </a:lnTo>
                      <a:lnTo>
                        <a:pt x="71" y="150"/>
                      </a:lnTo>
                      <a:lnTo>
                        <a:pt x="64" y="151"/>
                      </a:lnTo>
                      <a:lnTo>
                        <a:pt x="59" y="151"/>
                      </a:lnTo>
                      <a:lnTo>
                        <a:pt x="54" y="151"/>
                      </a:lnTo>
                      <a:lnTo>
                        <a:pt x="46" y="151"/>
                      </a:lnTo>
                      <a:lnTo>
                        <a:pt x="38" y="150"/>
                      </a:lnTo>
                      <a:lnTo>
                        <a:pt x="28" y="150"/>
                      </a:lnTo>
                      <a:lnTo>
                        <a:pt x="18" y="150"/>
                      </a:lnTo>
                      <a:lnTo>
                        <a:pt x="9" y="150"/>
                      </a:lnTo>
                      <a:lnTo>
                        <a:pt x="0" y="150"/>
                      </a:lnTo>
                      <a:lnTo>
                        <a:pt x="25" y="147"/>
                      </a:lnTo>
                      <a:lnTo>
                        <a:pt x="46" y="141"/>
                      </a:lnTo>
                      <a:lnTo>
                        <a:pt x="61" y="132"/>
                      </a:lnTo>
                      <a:lnTo>
                        <a:pt x="73" y="118"/>
                      </a:lnTo>
                      <a:lnTo>
                        <a:pt x="82" y="99"/>
                      </a:lnTo>
                      <a:lnTo>
                        <a:pt x="92" y="74"/>
                      </a:lnTo>
                      <a:lnTo>
                        <a:pt x="100" y="41"/>
                      </a:lnTo>
                      <a:lnTo>
                        <a:pt x="110" y="0"/>
                      </a:lnTo>
                      <a:close/>
                    </a:path>
                  </a:pathLst>
                </a:custGeom>
                <a:noFill/>
                <a:ln w="9525">
                  <a:solidFill>
                    <a:srgbClr val="004250"/>
                  </a:solidFill>
                  <a:round/>
                </a:ln>
              </p:spPr>
              <p:txBody>
                <a:bodyPr/>
                <a:lstStyle/>
                <a:p>
                  <a:endParaRPr lang="zh-CN" altLang="en-US" sz="100">
                    <a:solidFill>
                      <a:schemeClr val="tx1"/>
                    </a:solidFill>
                  </a:endParaRPr>
                </a:p>
              </p:txBody>
            </p:sp>
            <p:sp>
              <p:nvSpPr>
                <p:cNvPr id="243" name="Freeform 331"/>
                <p:cNvSpPr>
                  <a:spLocks noChangeAspect="1"/>
                </p:cNvSpPr>
                <p:nvPr/>
              </p:nvSpPr>
              <p:spPr bwMode="auto">
                <a:xfrm>
                  <a:off x="5158" y="2181"/>
                  <a:ext cx="88" cy="211"/>
                </a:xfrm>
                <a:custGeom>
                  <a:avLst/>
                  <a:gdLst>
                    <a:gd name="T0" fmla="*/ 0 w 197"/>
                    <a:gd name="T1" fmla="*/ 0 h 467"/>
                    <a:gd name="T2" fmla="*/ 0 w 197"/>
                    <a:gd name="T3" fmla="*/ 0 h 467"/>
                    <a:gd name="T4" fmla="*/ 0 w 197"/>
                    <a:gd name="T5" fmla="*/ 0 h 467"/>
                    <a:gd name="T6" fmla="*/ 0 w 197"/>
                    <a:gd name="T7" fmla="*/ 0 h 467"/>
                    <a:gd name="T8" fmla="*/ 0 w 197"/>
                    <a:gd name="T9" fmla="*/ 0 h 467"/>
                    <a:gd name="T10" fmla="*/ 0 w 197"/>
                    <a:gd name="T11" fmla="*/ 0 h 467"/>
                    <a:gd name="T12" fmla="*/ 0 w 197"/>
                    <a:gd name="T13" fmla="*/ 0 h 467"/>
                    <a:gd name="T14" fmla="*/ 0 w 197"/>
                    <a:gd name="T15" fmla="*/ 0 h 467"/>
                    <a:gd name="T16" fmla="*/ 0 w 197"/>
                    <a:gd name="T17" fmla="*/ 0 h 467"/>
                    <a:gd name="T18" fmla="*/ 0 w 197"/>
                    <a:gd name="T19" fmla="*/ 0 h 467"/>
                    <a:gd name="T20" fmla="*/ 0 w 197"/>
                    <a:gd name="T21" fmla="*/ 0 h 467"/>
                    <a:gd name="T22" fmla="*/ 0 w 197"/>
                    <a:gd name="T23" fmla="*/ 0 h 467"/>
                    <a:gd name="T24" fmla="*/ 0 w 197"/>
                    <a:gd name="T25" fmla="*/ 0 h 467"/>
                    <a:gd name="T26" fmla="*/ 0 w 197"/>
                    <a:gd name="T27" fmla="*/ 0 h 467"/>
                    <a:gd name="T28" fmla="*/ 0 w 197"/>
                    <a:gd name="T29" fmla="*/ 0 h 467"/>
                    <a:gd name="T30" fmla="*/ 0 w 197"/>
                    <a:gd name="T31" fmla="*/ 0 h 467"/>
                    <a:gd name="T32" fmla="*/ 0 w 197"/>
                    <a:gd name="T33" fmla="*/ 0 h 467"/>
                    <a:gd name="T34" fmla="*/ 0 w 197"/>
                    <a:gd name="T35" fmla="*/ 0 h 467"/>
                    <a:gd name="T36" fmla="*/ 0 w 197"/>
                    <a:gd name="T37" fmla="*/ 0 h 467"/>
                    <a:gd name="T38" fmla="*/ 0 w 197"/>
                    <a:gd name="T39" fmla="*/ 0 h 467"/>
                    <a:gd name="T40" fmla="*/ 0 w 197"/>
                    <a:gd name="T41" fmla="*/ 0 h 467"/>
                    <a:gd name="T42" fmla="*/ 0 w 197"/>
                    <a:gd name="T43" fmla="*/ 0 h 467"/>
                    <a:gd name="T44" fmla="*/ 0 w 197"/>
                    <a:gd name="T45" fmla="*/ 0 h 467"/>
                    <a:gd name="T46" fmla="*/ 0 w 197"/>
                    <a:gd name="T47" fmla="*/ 0 h 467"/>
                    <a:gd name="T48" fmla="*/ 0 w 197"/>
                    <a:gd name="T49" fmla="*/ 0 h 467"/>
                    <a:gd name="T50" fmla="*/ 0 w 197"/>
                    <a:gd name="T51" fmla="*/ 0 h 467"/>
                    <a:gd name="T52" fmla="*/ 0 w 197"/>
                    <a:gd name="T53" fmla="*/ 0 h 467"/>
                    <a:gd name="T54" fmla="*/ 0 w 197"/>
                    <a:gd name="T55" fmla="*/ 0 h 467"/>
                    <a:gd name="T56" fmla="*/ 0 w 197"/>
                    <a:gd name="T57" fmla="*/ 0 h 467"/>
                    <a:gd name="T58" fmla="*/ 0 w 197"/>
                    <a:gd name="T59" fmla="*/ 0 h 467"/>
                    <a:gd name="T60" fmla="*/ 0 w 197"/>
                    <a:gd name="T61" fmla="*/ 0 h 467"/>
                    <a:gd name="T62" fmla="*/ 0 w 197"/>
                    <a:gd name="T63" fmla="*/ 0 h 467"/>
                    <a:gd name="T64" fmla="*/ 0 w 197"/>
                    <a:gd name="T65" fmla="*/ 0 h 467"/>
                    <a:gd name="T66" fmla="*/ 0 w 197"/>
                    <a:gd name="T67" fmla="*/ 0 h 467"/>
                    <a:gd name="T68" fmla="*/ 0 w 197"/>
                    <a:gd name="T69" fmla="*/ 0 h 467"/>
                    <a:gd name="T70" fmla="*/ 0 w 197"/>
                    <a:gd name="T71" fmla="*/ 0 h 467"/>
                    <a:gd name="T72" fmla="*/ 0 w 197"/>
                    <a:gd name="T73" fmla="*/ 0 h 467"/>
                    <a:gd name="T74" fmla="*/ 0 w 197"/>
                    <a:gd name="T75" fmla="*/ 0 h 467"/>
                    <a:gd name="T76" fmla="*/ 0 w 197"/>
                    <a:gd name="T77" fmla="*/ 0 h 467"/>
                    <a:gd name="T78" fmla="*/ 0 w 197"/>
                    <a:gd name="T79" fmla="*/ 0 h 467"/>
                    <a:gd name="T80" fmla="*/ 0 w 197"/>
                    <a:gd name="T81" fmla="*/ 0 h 467"/>
                    <a:gd name="T82" fmla="*/ 0 w 197"/>
                    <a:gd name="T83" fmla="*/ 0 h 467"/>
                    <a:gd name="T84" fmla="*/ 0 w 197"/>
                    <a:gd name="T85" fmla="*/ 0 h 467"/>
                    <a:gd name="T86" fmla="*/ 0 w 197"/>
                    <a:gd name="T87" fmla="*/ 0 h 467"/>
                    <a:gd name="T88" fmla="*/ 0 w 197"/>
                    <a:gd name="T89" fmla="*/ 0 h 4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467"/>
                    <a:gd name="T137" fmla="*/ 197 w 197"/>
                    <a:gd name="T138" fmla="*/ 467 h 46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467">
                      <a:moveTo>
                        <a:pt x="67" y="423"/>
                      </a:moveTo>
                      <a:lnTo>
                        <a:pt x="68" y="412"/>
                      </a:lnTo>
                      <a:lnTo>
                        <a:pt x="68" y="394"/>
                      </a:lnTo>
                      <a:lnTo>
                        <a:pt x="68" y="378"/>
                      </a:lnTo>
                      <a:lnTo>
                        <a:pt x="68" y="367"/>
                      </a:lnTo>
                      <a:lnTo>
                        <a:pt x="68" y="366"/>
                      </a:lnTo>
                      <a:lnTo>
                        <a:pt x="69" y="361"/>
                      </a:lnTo>
                      <a:lnTo>
                        <a:pt x="72" y="356"/>
                      </a:lnTo>
                      <a:lnTo>
                        <a:pt x="73" y="350"/>
                      </a:lnTo>
                      <a:lnTo>
                        <a:pt x="74" y="341"/>
                      </a:lnTo>
                      <a:lnTo>
                        <a:pt x="74" y="329"/>
                      </a:lnTo>
                      <a:lnTo>
                        <a:pt x="73" y="317"/>
                      </a:lnTo>
                      <a:lnTo>
                        <a:pt x="72" y="308"/>
                      </a:lnTo>
                      <a:lnTo>
                        <a:pt x="68" y="318"/>
                      </a:lnTo>
                      <a:lnTo>
                        <a:pt x="67" y="336"/>
                      </a:lnTo>
                      <a:lnTo>
                        <a:pt x="67" y="354"/>
                      </a:lnTo>
                      <a:lnTo>
                        <a:pt x="68" y="367"/>
                      </a:lnTo>
                      <a:lnTo>
                        <a:pt x="68" y="378"/>
                      </a:lnTo>
                      <a:lnTo>
                        <a:pt x="68" y="394"/>
                      </a:lnTo>
                      <a:lnTo>
                        <a:pt x="68" y="412"/>
                      </a:lnTo>
                      <a:lnTo>
                        <a:pt x="67" y="423"/>
                      </a:lnTo>
                      <a:lnTo>
                        <a:pt x="66" y="431"/>
                      </a:lnTo>
                      <a:lnTo>
                        <a:pt x="64" y="444"/>
                      </a:lnTo>
                      <a:lnTo>
                        <a:pt x="61" y="457"/>
                      </a:lnTo>
                      <a:lnTo>
                        <a:pt x="60" y="466"/>
                      </a:lnTo>
                      <a:lnTo>
                        <a:pt x="57" y="467"/>
                      </a:lnTo>
                      <a:lnTo>
                        <a:pt x="53" y="467"/>
                      </a:lnTo>
                      <a:lnTo>
                        <a:pt x="50" y="467"/>
                      </a:lnTo>
                      <a:lnTo>
                        <a:pt x="46" y="467"/>
                      </a:lnTo>
                      <a:lnTo>
                        <a:pt x="41" y="467"/>
                      </a:lnTo>
                      <a:lnTo>
                        <a:pt x="35" y="467"/>
                      </a:lnTo>
                      <a:lnTo>
                        <a:pt x="29" y="467"/>
                      </a:lnTo>
                      <a:lnTo>
                        <a:pt x="23" y="467"/>
                      </a:lnTo>
                      <a:lnTo>
                        <a:pt x="19" y="466"/>
                      </a:lnTo>
                      <a:lnTo>
                        <a:pt x="14" y="466"/>
                      </a:lnTo>
                      <a:lnTo>
                        <a:pt x="9" y="465"/>
                      </a:lnTo>
                      <a:lnTo>
                        <a:pt x="7" y="465"/>
                      </a:lnTo>
                      <a:lnTo>
                        <a:pt x="4" y="462"/>
                      </a:lnTo>
                      <a:lnTo>
                        <a:pt x="1" y="459"/>
                      </a:lnTo>
                      <a:lnTo>
                        <a:pt x="1" y="455"/>
                      </a:lnTo>
                      <a:lnTo>
                        <a:pt x="1" y="451"/>
                      </a:lnTo>
                      <a:lnTo>
                        <a:pt x="1" y="442"/>
                      </a:lnTo>
                      <a:lnTo>
                        <a:pt x="1" y="427"/>
                      </a:lnTo>
                      <a:lnTo>
                        <a:pt x="1" y="411"/>
                      </a:lnTo>
                      <a:lnTo>
                        <a:pt x="0" y="399"/>
                      </a:lnTo>
                      <a:lnTo>
                        <a:pt x="0" y="391"/>
                      </a:lnTo>
                      <a:lnTo>
                        <a:pt x="0" y="379"/>
                      </a:lnTo>
                      <a:lnTo>
                        <a:pt x="0" y="369"/>
                      </a:lnTo>
                      <a:lnTo>
                        <a:pt x="0" y="361"/>
                      </a:lnTo>
                      <a:lnTo>
                        <a:pt x="0" y="352"/>
                      </a:lnTo>
                      <a:lnTo>
                        <a:pt x="3" y="340"/>
                      </a:lnTo>
                      <a:lnTo>
                        <a:pt x="4" y="329"/>
                      </a:lnTo>
                      <a:lnTo>
                        <a:pt x="5" y="321"/>
                      </a:lnTo>
                      <a:lnTo>
                        <a:pt x="5" y="314"/>
                      </a:lnTo>
                      <a:lnTo>
                        <a:pt x="4" y="307"/>
                      </a:lnTo>
                      <a:lnTo>
                        <a:pt x="3" y="300"/>
                      </a:lnTo>
                      <a:lnTo>
                        <a:pt x="1" y="294"/>
                      </a:lnTo>
                      <a:lnTo>
                        <a:pt x="0" y="285"/>
                      </a:lnTo>
                      <a:lnTo>
                        <a:pt x="0" y="274"/>
                      </a:lnTo>
                      <a:lnTo>
                        <a:pt x="1" y="261"/>
                      </a:lnTo>
                      <a:lnTo>
                        <a:pt x="4" y="249"/>
                      </a:lnTo>
                      <a:lnTo>
                        <a:pt x="8" y="231"/>
                      </a:lnTo>
                      <a:lnTo>
                        <a:pt x="13" y="208"/>
                      </a:lnTo>
                      <a:lnTo>
                        <a:pt x="16" y="190"/>
                      </a:lnTo>
                      <a:lnTo>
                        <a:pt x="18" y="178"/>
                      </a:lnTo>
                      <a:lnTo>
                        <a:pt x="19" y="169"/>
                      </a:lnTo>
                      <a:lnTo>
                        <a:pt x="19" y="154"/>
                      </a:lnTo>
                      <a:lnTo>
                        <a:pt x="19" y="140"/>
                      </a:lnTo>
                      <a:lnTo>
                        <a:pt x="19" y="131"/>
                      </a:lnTo>
                      <a:lnTo>
                        <a:pt x="20" y="124"/>
                      </a:lnTo>
                      <a:lnTo>
                        <a:pt x="21" y="115"/>
                      </a:lnTo>
                      <a:lnTo>
                        <a:pt x="23" y="107"/>
                      </a:lnTo>
                      <a:lnTo>
                        <a:pt x="24" y="101"/>
                      </a:lnTo>
                      <a:lnTo>
                        <a:pt x="28" y="88"/>
                      </a:lnTo>
                      <a:lnTo>
                        <a:pt x="36" y="65"/>
                      </a:lnTo>
                      <a:lnTo>
                        <a:pt x="44" y="41"/>
                      </a:lnTo>
                      <a:lnTo>
                        <a:pt x="51" y="25"/>
                      </a:lnTo>
                      <a:lnTo>
                        <a:pt x="58" y="22"/>
                      </a:lnTo>
                      <a:lnTo>
                        <a:pt x="67" y="19"/>
                      </a:lnTo>
                      <a:lnTo>
                        <a:pt x="77" y="17"/>
                      </a:lnTo>
                      <a:lnTo>
                        <a:pt x="88" y="15"/>
                      </a:lnTo>
                      <a:lnTo>
                        <a:pt x="99" y="12"/>
                      </a:lnTo>
                      <a:lnTo>
                        <a:pt x="108" y="11"/>
                      </a:lnTo>
                      <a:lnTo>
                        <a:pt x="116" y="11"/>
                      </a:lnTo>
                      <a:lnTo>
                        <a:pt x="121" y="10"/>
                      </a:lnTo>
                      <a:lnTo>
                        <a:pt x="129" y="9"/>
                      </a:lnTo>
                      <a:lnTo>
                        <a:pt x="138" y="5"/>
                      </a:lnTo>
                      <a:lnTo>
                        <a:pt x="148" y="2"/>
                      </a:lnTo>
                      <a:lnTo>
                        <a:pt x="154" y="0"/>
                      </a:lnTo>
                      <a:lnTo>
                        <a:pt x="153" y="2"/>
                      </a:lnTo>
                      <a:lnTo>
                        <a:pt x="151" y="4"/>
                      </a:lnTo>
                      <a:lnTo>
                        <a:pt x="150" y="5"/>
                      </a:lnTo>
                      <a:lnTo>
                        <a:pt x="148" y="9"/>
                      </a:lnTo>
                      <a:lnTo>
                        <a:pt x="145" y="17"/>
                      </a:lnTo>
                      <a:lnTo>
                        <a:pt x="141" y="31"/>
                      </a:lnTo>
                      <a:lnTo>
                        <a:pt x="136" y="45"/>
                      </a:lnTo>
                      <a:lnTo>
                        <a:pt x="133" y="54"/>
                      </a:lnTo>
                      <a:lnTo>
                        <a:pt x="135" y="56"/>
                      </a:lnTo>
                      <a:lnTo>
                        <a:pt x="140" y="58"/>
                      </a:lnTo>
                      <a:lnTo>
                        <a:pt x="144" y="61"/>
                      </a:lnTo>
                      <a:lnTo>
                        <a:pt x="148" y="63"/>
                      </a:lnTo>
                      <a:lnTo>
                        <a:pt x="151" y="83"/>
                      </a:lnTo>
                      <a:lnTo>
                        <a:pt x="161" y="114"/>
                      </a:lnTo>
                      <a:lnTo>
                        <a:pt x="172" y="147"/>
                      </a:lnTo>
                      <a:lnTo>
                        <a:pt x="181" y="173"/>
                      </a:lnTo>
                      <a:lnTo>
                        <a:pt x="187" y="193"/>
                      </a:lnTo>
                      <a:lnTo>
                        <a:pt x="191" y="215"/>
                      </a:lnTo>
                      <a:lnTo>
                        <a:pt x="195" y="238"/>
                      </a:lnTo>
                      <a:lnTo>
                        <a:pt x="196" y="260"/>
                      </a:lnTo>
                      <a:lnTo>
                        <a:pt x="197" y="269"/>
                      </a:lnTo>
                      <a:lnTo>
                        <a:pt x="197" y="279"/>
                      </a:lnTo>
                      <a:lnTo>
                        <a:pt x="197" y="287"/>
                      </a:lnTo>
                      <a:lnTo>
                        <a:pt x="197" y="295"/>
                      </a:lnTo>
                      <a:lnTo>
                        <a:pt x="194" y="329"/>
                      </a:lnTo>
                      <a:lnTo>
                        <a:pt x="189" y="362"/>
                      </a:lnTo>
                      <a:lnTo>
                        <a:pt x="181" y="397"/>
                      </a:lnTo>
                      <a:lnTo>
                        <a:pt x="168" y="429"/>
                      </a:lnTo>
                      <a:lnTo>
                        <a:pt x="165" y="436"/>
                      </a:lnTo>
                      <a:lnTo>
                        <a:pt x="163" y="442"/>
                      </a:lnTo>
                      <a:lnTo>
                        <a:pt x="158" y="445"/>
                      </a:lnTo>
                      <a:lnTo>
                        <a:pt x="151" y="446"/>
                      </a:lnTo>
                      <a:lnTo>
                        <a:pt x="146" y="446"/>
                      </a:lnTo>
                      <a:lnTo>
                        <a:pt x="141" y="446"/>
                      </a:lnTo>
                      <a:lnTo>
                        <a:pt x="133" y="446"/>
                      </a:lnTo>
                      <a:lnTo>
                        <a:pt x="125" y="445"/>
                      </a:lnTo>
                      <a:lnTo>
                        <a:pt x="115" y="445"/>
                      </a:lnTo>
                      <a:lnTo>
                        <a:pt x="105" y="445"/>
                      </a:lnTo>
                      <a:lnTo>
                        <a:pt x="96" y="445"/>
                      </a:lnTo>
                      <a:lnTo>
                        <a:pt x="87" y="445"/>
                      </a:lnTo>
                      <a:lnTo>
                        <a:pt x="81" y="445"/>
                      </a:lnTo>
                      <a:lnTo>
                        <a:pt x="75" y="445"/>
                      </a:lnTo>
                      <a:lnTo>
                        <a:pt x="70" y="445"/>
                      </a:lnTo>
                      <a:lnTo>
                        <a:pt x="66" y="445"/>
                      </a:lnTo>
                      <a:lnTo>
                        <a:pt x="67" y="440"/>
                      </a:lnTo>
                      <a:lnTo>
                        <a:pt x="67" y="434"/>
                      </a:lnTo>
                      <a:lnTo>
                        <a:pt x="67" y="428"/>
                      </a:lnTo>
                      <a:lnTo>
                        <a:pt x="67" y="423"/>
                      </a:lnTo>
                      <a:close/>
                    </a:path>
                  </a:pathLst>
                </a:custGeom>
                <a:noFill/>
                <a:ln w="9525">
                  <a:solidFill>
                    <a:srgbClr val="004250"/>
                  </a:solidFill>
                  <a:round/>
                </a:ln>
              </p:spPr>
              <p:txBody>
                <a:bodyPr/>
                <a:lstStyle/>
                <a:p>
                  <a:endParaRPr lang="zh-CN" altLang="en-US" sz="100">
                    <a:solidFill>
                      <a:schemeClr val="tx1"/>
                    </a:solidFill>
                  </a:endParaRPr>
                </a:p>
              </p:txBody>
            </p:sp>
            <p:sp>
              <p:nvSpPr>
                <p:cNvPr id="244" name="Freeform 332"/>
                <p:cNvSpPr>
                  <a:spLocks noChangeAspect="1"/>
                </p:cNvSpPr>
                <p:nvPr/>
              </p:nvSpPr>
              <p:spPr bwMode="auto">
                <a:xfrm>
                  <a:off x="5267" y="2187"/>
                  <a:ext cx="67" cy="204"/>
                </a:xfrm>
                <a:custGeom>
                  <a:avLst/>
                  <a:gdLst>
                    <a:gd name="T0" fmla="*/ 0 w 149"/>
                    <a:gd name="T1" fmla="*/ 0 h 455"/>
                    <a:gd name="T2" fmla="*/ 0 w 149"/>
                    <a:gd name="T3" fmla="*/ 0 h 455"/>
                    <a:gd name="T4" fmla="*/ 0 w 149"/>
                    <a:gd name="T5" fmla="*/ 0 h 455"/>
                    <a:gd name="T6" fmla="*/ 0 w 149"/>
                    <a:gd name="T7" fmla="*/ 0 h 455"/>
                    <a:gd name="T8" fmla="*/ 0 w 149"/>
                    <a:gd name="T9" fmla="*/ 0 h 455"/>
                    <a:gd name="T10" fmla="*/ 0 w 149"/>
                    <a:gd name="T11" fmla="*/ 0 h 455"/>
                    <a:gd name="T12" fmla="*/ 0 w 149"/>
                    <a:gd name="T13" fmla="*/ 0 h 455"/>
                    <a:gd name="T14" fmla="*/ 0 w 149"/>
                    <a:gd name="T15" fmla="*/ 0 h 455"/>
                    <a:gd name="T16" fmla="*/ 0 w 149"/>
                    <a:gd name="T17" fmla="*/ 0 h 455"/>
                    <a:gd name="T18" fmla="*/ 0 w 149"/>
                    <a:gd name="T19" fmla="*/ 0 h 455"/>
                    <a:gd name="T20" fmla="*/ 0 w 149"/>
                    <a:gd name="T21" fmla="*/ 0 h 455"/>
                    <a:gd name="T22" fmla="*/ 0 w 149"/>
                    <a:gd name="T23" fmla="*/ 0 h 455"/>
                    <a:gd name="T24" fmla="*/ 0 w 149"/>
                    <a:gd name="T25" fmla="*/ 0 h 455"/>
                    <a:gd name="T26" fmla="*/ 0 w 149"/>
                    <a:gd name="T27" fmla="*/ 0 h 455"/>
                    <a:gd name="T28" fmla="*/ 0 w 149"/>
                    <a:gd name="T29" fmla="*/ 0 h 455"/>
                    <a:gd name="T30" fmla="*/ 0 w 149"/>
                    <a:gd name="T31" fmla="*/ 0 h 455"/>
                    <a:gd name="T32" fmla="*/ 0 w 149"/>
                    <a:gd name="T33" fmla="*/ 0 h 455"/>
                    <a:gd name="T34" fmla="*/ 0 w 149"/>
                    <a:gd name="T35" fmla="*/ 0 h 455"/>
                    <a:gd name="T36" fmla="*/ 0 w 149"/>
                    <a:gd name="T37" fmla="*/ 0 h 455"/>
                    <a:gd name="T38" fmla="*/ 0 w 149"/>
                    <a:gd name="T39" fmla="*/ 0 h 455"/>
                    <a:gd name="T40" fmla="*/ 0 w 149"/>
                    <a:gd name="T41" fmla="*/ 0 h 455"/>
                    <a:gd name="T42" fmla="*/ 0 w 149"/>
                    <a:gd name="T43" fmla="*/ 0 h 455"/>
                    <a:gd name="T44" fmla="*/ 0 w 149"/>
                    <a:gd name="T45" fmla="*/ 0 h 455"/>
                    <a:gd name="T46" fmla="*/ 0 w 149"/>
                    <a:gd name="T47" fmla="*/ 0 h 455"/>
                    <a:gd name="T48" fmla="*/ 0 w 149"/>
                    <a:gd name="T49" fmla="*/ 0 h 455"/>
                    <a:gd name="T50" fmla="*/ 0 w 149"/>
                    <a:gd name="T51" fmla="*/ 0 h 455"/>
                    <a:gd name="T52" fmla="*/ 0 w 149"/>
                    <a:gd name="T53" fmla="*/ 0 h 455"/>
                    <a:gd name="T54" fmla="*/ 0 w 149"/>
                    <a:gd name="T55" fmla="*/ 0 h 455"/>
                    <a:gd name="T56" fmla="*/ 0 w 149"/>
                    <a:gd name="T57" fmla="*/ 0 h 455"/>
                    <a:gd name="T58" fmla="*/ 0 w 149"/>
                    <a:gd name="T59" fmla="*/ 0 h 455"/>
                    <a:gd name="T60" fmla="*/ 0 w 149"/>
                    <a:gd name="T61" fmla="*/ 0 h 455"/>
                    <a:gd name="T62" fmla="*/ 0 w 149"/>
                    <a:gd name="T63" fmla="*/ 0 h 455"/>
                    <a:gd name="T64" fmla="*/ 0 w 149"/>
                    <a:gd name="T65" fmla="*/ 0 h 455"/>
                    <a:gd name="T66" fmla="*/ 0 w 149"/>
                    <a:gd name="T67" fmla="*/ 0 h 455"/>
                    <a:gd name="T68" fmla="*/ 0 w 149"/>
                    <a:gd name="T69" fmla="*/ 0 h 455"/>
                    <a:gd name="T70" fmla="*/ 0 w 149"/>
                    <a:gd name="T71" fmla="*/ 0 h 455"/>
                    <a:gd name="T72" fmla="*/ 0 w 149"/>
                    <a:gd name="T73" fmla="*/ 0 h 455"/>
                    <a:gd name="T74" fmla="*/ 0 w 149"/>
                    <a:gd name="T75" fmla="*/ 0 h 455"/>
                    <a:gd name="T76" fmla="*/ 0 w 149"/>
                    <a:gd name="T77" fmla="*/ 0 h 455"/>
                    <a:gd name="T78" fmla="*/ 0 w 149"/>
                    <a:gd name="T79" fmla="*/ 0 h 455"/>
                    <a:gd name="T80" fmla="*/ 0 w 149"/>
                    <a:gd name="T81" fmla="*/ 0 h 455"/>
                    <a:gd name="T82" fmla="*/ 0 w 149"/>
                    <a:gd name="T83" fmla="*/ 0 h 455"/>
                    <a:gd name="T84" fmla="*/ 0 w 149"/>
                    <a:gd name="T85" fmla="*/ 0 h 455"/>
                    <a:gd name="T86" fmla="*/ 0 w 149"/>
                    <a:gd name="T87" fmla="*/ 0 h 455"/>
                    <a:gd name="T88" fmla="*/ 0 w 149"/>
                    <a:gd name="T89" fmla="*/ 0 h 455"/>
                    <a:gd name="T90" fmla="*/ 0 w 149"/>
                    <a:gd name="T91" fmla="*/ 0 h 455"/>
                    <a:gd name="T92" fmla="*/ 0 w 149"/>
                    <a:gd name="T93" fmla="*/ 0 h 455"/>
                    <a:gd name="T94" fmla="*/ 0 w 149"/>
                    <a:gd name="T95" fmla="*/ 0 h 455"/>
                    <a:gd name="T96" fmla="*/ 0 w 149"/>
                    <a:gd name="T97" fmla="*/ 0 h 455"/>
                    <a:gd name="T98" fmla="*/ 0 w 149"/>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455"/>
                    <a:gd name="T152" fmla="*/ 149 w 149"/>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455">
                      <a:moveTo>
                        <a:pt x="23" y="244"/>
                      </a:moveTo>
                      <a:lnTo>
                        <a:pt x="27" y="236"/>
                      </a:lnTo>
                      <a:lnTo>
                        <a:pt x="30" y="228"/>
                      </a:lnTo>
                      <a:lnTo>
                        <a:pt x="34" y="222"/>
                      </a:lnTo>
                      <a:lnTo>
                        <a:pt x="36" y="218"/>
                      </a:lnTo>
                      <a:lnTo>
                        <a:pt x="34" y="204"/>
                      </a:lnTo>
                      <a:lnTo>
                        <a:pt x="28" y="184"/>
                      </a:lnTo>
                      <a:lnTo>
                        <a:pt x="22" y="161"/>
                      </a:lnTo>
                      <a:lnTo>
                        <a:pt x="17" y="136"/>
                      </a:lnTo>
                      <a:lnTo>
                        <a:pt x="11" y="111"/>
                      </a:lnTo>
                      <a:lnTo>
                        <a:pt x="5" y="86"/>
                      </a:lnTo>
                      <a:lnTo>
                        <a:pt x="2" y="68"/>
                      </a:lnTo>
                      <a:lnTo>
                        <a:pt x="0" y="55"/>
                      </a:lnTo>
                      <a:lnTo>
                        <a:pt x="3" y="54"/>
                      </a:lnTo>
                      <a:lnTo>
                        <a:pt x="5" y="52"/>
                      </a:lnTo>
                      <a:lnTo>
                        <a:pt x="7" y="51"/>
                      </a:lnTo>
                      <a:lnTo>
                        <a:pt x="10" y="51"/>
                      </a:lnTo>
                      <a:lnTo>
                        <a:pt x="10" y="40"/>
                      </a:lnTo>
                      <a:lnTo>
                        <a:pt x="12" y="25"/>
                      </a:lnTo>
                      <a:lnTo>
                        <a:pt x="13" y="12"/>
                      </a:lnTo>
                      <a:lnTo>
                        <a:pt x="17" y="0"/>
                      </a:lnTo>
                      <a:lnTo>
                        <a:pt x="19" y="2"/>
                      </a:lnTo>
                      <a:lnTo>
                        <a:pt x="21" y="3"/>
                      </a:lnTo>
                      <a:lnTo>
                        <a:pt x="25" y="5"/>
                      </a:lnTo>
                      <a:lnTo>
                        <a:pt x="28" y="5"/>
                      </a:lnTo>
                      <a:lnTo>
                        <a:pt x="30" y="5"/>
                      </a:lnTo>
                      <a:lnTo>
                        <a:pt x="35" y="5"/>
                      </a:lnTo>
                      <a:lnTo>
                        <a:pt x="40" y="5"/>
                      </a:lnTo>
                      <a:lnTo>
                        <a:pt x="45" y="6"/>
                      </a:lnTo>
                      <a:lnTo>
                        <a:pt x="51" y="6"/>
                      </a:lnTo>
                      <a:lnTo>
                        <a:pt x="58" y="7"/>
                      </a:lnTo>
                      <a:lnTo>
                        <a:pt x="64" y="8"/>
                      </a:lnTo>
                      <a:lnTo>
                        <a:pt x="69" y="10"/>
                      </a:lnTo>
                      <a:lnTo>
                        <a:pt x="80" y="14"/>
                      </a:lnTo>
                      <a:lnTo>
                        <a:pt x="88" y="20"/>
                      </a:lnTo>
                      <a:lnTo>
                        <a:pt x="95" y="28"/>
                      </a:lnTo>
                      <a:lnTo>
                        <a:pt x="98" y="40"/>
                      </a:lnTo>
                      <a:lnTo>
                        <a:pt x="102" y="54"/>
                      </a:lnTo>
                      <a:lnTo>
                        <a:pt x="104" y="73"/>
                      </a:lnTo>
                      <a:lnTo>
                        <a:pt x="107" y="91"/>
                      </a:lnTo>
                      <a:lnTo>
                        <a:pt x="110" y="108"/>
                      </a:lnTo>
                      <a:lnTo>
                        <a:pt x="110" y="113"/>
                      </a:lnTo>
                      <a:lnTo>
                        <a:pt x="111" y="119"/>
                      </a:lnTo>
                      <a:lnTo>
                        <a:pt x="111" y="122"/>
                      </a:lnTo>
                      <a:lnTo>
                        <a:pt x="111" y="125"/>
                      </a:lnTo>
                      <a:lnTo>
                        <a:pt x="118" y="150"/>
                      </a:lnTo>
                      <a:lnTo>
                        <a:pt x="126" y="177"/>
                      </a:lnTo>
                      <a:lnTo>
                        <a:pt x="132" y="201"/>
                      </a:lnTo>
                      <a:lnTo>
                        <a:pt x="135" y="216"/>
                      </a:lnTo>
                      <a:lnTo>
                        <a:pt x="138" y="228"/>
                      </a:lnTo>
                      <a:lnTo>
                        <a:pt x="143" y="243"/>
                      </a:lnTo>
                      <a:lnTo>
                        <a:pt x="147" y="260"/>
                      </a:lnTo>
                      <a:lnTo>
                        <a:pt x="149" y="276"/>
                      </a:lnTo>
                      <a:lnTo>
                        <a:pt x="149" y="311"/>
                      </a:lnTo>
                      <a:lnTo>
                        <a:pt x="149" y="367"/>
                      </a:lnTo>
                      <a:lnTo>
                        <a:pt x="149" y="422"/>
                      </a:lnTo>
                      <a:lnTo>
                        <a:pt x="149" y="451"/>
                      </a:lnTo>
                      <a:lnTo>
                        <a:pt x="148" y="452"/>
                      </a:lnTo>
                      <a:lnTo>
                        <a:pt x="144" y="452"/>
                      </a:lnTo>
                      <a:lnTo>
                        <a:pt x="142" y="453"/>
                      </a:lnTo>
                      <a:lnTo>
                        <a:pt x="140" y="455"/>
                      </a:lnTo>
                      <a:lnTo>
                        <a:pt x="135" y="452"/>
                      </a:lnTo>
                      <a:lnTo>
                        <a:pt x="129" y="450"/>
                      </a:lnTo>
                      <a:lnTo>
                        <a:pt x="124" y="448"/>
                      </a:lnTo>
                      <a:lnTo>
                        <a:pt x="119" y="447"/>
                      </a:lnTo>
                      <a:lnTo>
                        <a:pt x="113" y="445"/>
                      </a:lnTo>
                      <a:lnTo>
                        <a:pt x="109" y="445"/>
                      </a:lnTo>
                      <a:lnTo>
                        <a:pt x="104" y="445"/>
                      </a:lnTo>
                      <a:lnTo>
                        <a:pt x="99" y="447"/>
                      </a:lnTo>
                      <a:lnTo>
                        <a:pt x="97" y="448"/>
                      </a:lnTo>
                      <a:lnTo>
                        <a:pt x="95" y="448"/>
                      </a:lnTo>
                      <a:lnTo>
                        <a:pt x="92" y="448"/>
                      </a:lnTo>
                      <a:lnTo>
                        <a:pt x="89" y="448"/>
                      </a:lnTo>
                      <a:lnTo>
                        <a:pt x="88" y="437"/>
                      </a:lnTo>
                      <a:lnTo>
                        <a:pt x="88" y="427"/>
                      </a:lnTo>
                      <a:lnTo>
                        <a:pt x="88" y="419"/>
                      </a:lnTo>
                      <a:lnTo>
                        <a:pt x="87" y="413"/>
                      </a:lnTo>
                      <a:lnTo>
                        <a:pt x="86" y="420"/>
                      </a:lnTo>
                      <a:lnTo>
                        <a:pt x="86" y="429"/>
                      </a:lnTo>
                      <a:lnTo>
                        <a:pt x="86" y="439"/>
                      </a:lnTo>
                      <a:lnTo>
                        <a:pt x="84" y="447"/>
                      </a:lnTo>
                      <a:lnTo>
                        <a:pt x="75" y="441"/>
                      </a:lnTo>
                      <a:lnTo>
                        <a:pt x="66" y="433"/>
                      </a:lnTo>
                      <a:lnTo>
                        <a:pt x="58" y="421"/>
                      </a:lnTo>
                      <a:lnTo>
                        <a:pt x="54" y="410"/>
                      </a:lnTo>
                      <a:lnTo>
                        <a:pt x="54" y="396"/>
                      </a:lnTo>
                      <a:lnTo>
                        <a:pt x="54" y="381"/>
                      </a:lnTo>
                      <a:lnTo>
                        <a:pt x="53" y="367"/>
                      </a:lnTo>
                      <a:lnTo>
                        <a:pt x="52" y="358"/>
                      </a:lnTo>
                      <a:lnTo>
                        <a:pt x="50" y="350"/>
                      </a:lnTo>
                      <a:lnTo>
                        <a:pt x="48" y="341"/>
                      </a:lnTo>
                      <a:lnTo>
                        <a:pt x="43" y="329"/>
                      </a:lnTo>
                      <a:lnTo>
                        <a:pt x="37" y="318"/>
                      </a:lnTo>
                      <a:lnTo>
                        <a:pt x="31" y="306"/>
                      </a:lnTo>
                      <a:lnTo>
                        <a:pt x="25" y="295"/>
                      </a:lnTo>
                      <a:lnTo>
                        <a:pt x="17" y="285"/>
                      </a:lnTo>
                      <a:lnTo>
                        <a:pt x="8" y="279"/>
                      </a:lnTo>
                      <a:lnTo>
                        <a:pt x="11" y="272"/>
                      </a:lnTo>
                      <a:lnTo>
                        <a:pt x="14" y="262"/>
                      </a:lnTo>
                      <a:lnTo>
                        <a:pt x="19" y="253"/>
                      </a:lnTo>
                      <a:lnTo>
                        <a:pt x="23" y="244"/>
                      </a:lnTo>
                      <a:close/>
                    </a:path>
                  </a:pathLst>
                </a:custGeom>
                <a:noFill/>
                <a:ln w="9525">
                  <a:solidFill>
                    <a:srgbClr val="004250"/>
                  </a:solidFill>
                  <a:round/>
                </a:ln>
              </p:spPr>
              <p:txBody>
                <a:bodyPr/>
                <a:lstStyle/>
                <a:p>
                  <a:endParaRPr lang="zh-CN" altLang="en-US" sz="100">
                    <a:solidFill>
                      <a:schemeClr val="tx1"/>
                    </a:solidFill>
                  </a:endParaRPr>
                </a:p>
              </p:txBody>
            </p:sp>
            <p:sp>
              <p:nvSpPr>
                <p:cNvPr id="245" name="Freeform 333"/>
                <p:cNvSpPr>
                  <a:spLocks noChangeAspect="1"/>
                </p:cNvSpPr>
                <p:nvPr/>
              </p:nvSpPr>
              <p:spPr bwMode="auto">
                <a:xfrm>
                  <a:off x="5158" y="2247"/>
                  <a:ext cx="22" cy="144"/>
                </a:xfrm>
                <a:custGeom>
                  <a:avLst/>
                  <a:gdLst>
                    <a:gd name="T0" fmla="*/ 0 w 50"/>
                    <a:gd name="T1" fmla="*/ 0 h 319"/>
                    <a:gd name="T2" fmla="*/ 0 w 50"/>
                    <a:gd name="T3" fmla="*/ 0 h 319"/>
                    <a:gd name="T4" fmla="*/ 0 w 50"/>
                    <a:gd name="T5" fmla="*/ 0 h 319"/>
                    <a:gd name="T6" fmla="*/ 0 w 50"/>
                    <a:gd name="T7" fmla="*/ 0 h 319"/>
                    <a:gd name="T8" fmla="*/ 0 w 50"/>
                    <a:gd name="T9" fmla="*/ 0 h 319"/>
                    <a:gd name="T10" fmla="*/ 0 w 50"/>
                    <a:gd name="T11" fmla="*/ 0 h 319"/>
                    <a:gd name="T12" fmla="*/ 0 w 50"/>
                    <a:gd name="T13" fmla="*/ 0 h 319"/>
                    <a:gd name="T14" fmla="*/ 0 w 50"/>
                    <a:gd name="T15" fmla="*/ 0 h 319"/>
                    <a:gd name="T16" fmla="*/ 0 w 50"/>
                    <a:gd name="T17" fmla="*/ 0 h 319"/>
                    <a:gd name="T18" fmla="*/ 0 w 50"/>
                    <a:gd name="T19" fmla="*/ 0 h 319"/>
                    <a:gd name="T20" fmla="*/ 0 w 50"/>
                    <a:gd name="T21" fmla="*/ 0 h 319"/>
                    <a:gd name="T22" fmla="*/ 0 w 50"/>
                    <a:gd name="T23" fmla="*/ 0 h 319"/>
                    <a:gd name="T24" fmla="*/ 0 w 50"/>
                    <a:gd name="T25" fmla="*/ 0 h 319"/>
                    <a:gd name="T26" fmla="*/ 0 w 50"/>
                    <a:gd name="T27" fmla="*/ 0 h 319"/>
                    <a:gd name="T28" fmla="*/ 0 w 50"/>
                    <a:gd name="T29" fmla="*/ 0 h 319"/>
                    <a:gd name="T30" fmla="*/ 0 w 50"/>
                    <a:gd name="T31" fmla="*/ 0 h 319"/>
                    <a:gd name="T32" fmla="*/ 0 w 50"/>
                    <a:gd name="T33" fmla="*/ 0 h 319"/>
                    <a:gd name="T34" fmla="*/ 0 w 50"/>
                    <a:gd name="T35" fmla="*/ 0 h 319"/>
                    <a:gd name="T36" fmla="*/ 0 w 50"/>
                    <a:gd name="T37" fmla="*/ 0 h 319"/>
                    <a:gd name="T38" fmla="*/ 0 w 50"/>
                    <a:gd name="T39" fmla="*/ 0 h 319"/>
                    <a:gd name="T40" fmla="*/ 0 w 50"/>
                    <a:gd name="T41" fmla="*/ 0 h 319"/>
                    <a:gd name="T42" fmla="*/ 0 w 50"/>
                    <a:gd name="T43" fmla="*/ 0 h 319"/>
                    <a:gd name="T44" fmla="*/ 0 w 50"/>
                    <a:gd name="T45" fmla="*/ 0 h 319"/>
                    <a:gd name="T46" fmla="*/ 0 w 50"/>
                    <a:gd name="T47" fmla="*/ 0 h 319"/>
                    <a:gd name="T48" fmla="*/ 0 w 50"/>
                    <a:gd name="T49" fmla="*/ 0 h 319"/>
                    <a:gd name="T50" fmla="*/ 0 w 50"/>
                    <a:gd name="T51" fmla="*/ 0 h 319"/>
                    <a:gd name="T52" fmla="*/ 0 w 50"/>
                    <a:gd name="T53" fmla="*/ 0 h 319"/>
                    <a:gd name="T54" fmla="*/ 0 w 50"/>
                    <a:gd name="T55" fmla="*/ 0 h 319"/>
                    <a:gd name="T56" fmla="*/ 0 w 50"/>
                    <a:gd name="T57" fmla="*/ 0 h 319"/>
                    <a:gd name="T58" fmla="*/ 0 w 50"/>
                    <a:gd name="T59" fmla="*/ 0 h 319"/>
                    <a:gd name="T60" fmla="*/ 0 w 50"/>
                    <a:gd name="T61" fmla="*/ 0 h 319"/>
                    <a:gd name="T62" fmla="*/ 0 w 50"/>
                    <a:gd name="T63" fmla="*/ 0 h 319"/>
                    <a:gd name="T64" fmla="*/ 0 w 50"/>
                    <a:gd name="T65" fmla="*/ 0 h 319"/>
                    <a:gd name="T66" fmla="*/ 0 w 50"/>
                    <a:gd name="T67" fmla="*/ 0 h 319"/>
                    <a:gd name="T68" fmla="*/ 0 w 50"/>
                    <a:gd name="T69" fmla="*/ 0 h 319"/>
                    <a:gd name="T70" fmla="*/ 0 w 50"/>
                    <a:gd name="T71" fmla="*/ 0 h 319"/>
                    <a:gd name="T72" fmla="*/ 0 w 50"/>
                    <a:gd name="T73" fmla="*/ 0 h 319"/>
                    <a:gd name="T74" fmla="*/ 0 w 50"/>
                    <a:gd name="T75" fmla="*/ 0 h 319"/>
                    <a:gd name="T76" fmla="*/ 0 w 50"/>
                    <a:gd name="T77" fmla="*/ 0 h 319"/>
                    <a:gd name="T78" fmla="*/ 0 w 50"/>
                    <a:gd name="T79" fmla="*/ 0 h 3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
                    <a:gd name="T121" fmla="*/ 0 h 319"/>
                    <a:gd name="T122" fmla="*/ 50 w 50"/>
                    <a:gd name="T123" fmla="*/ 319 h 3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 h="319">
                      <a:moveTo>
                        <a:pt x="7" y="319"/>
                      </a:moveTo>
                      <a:lnTo>
                        <a:pt x="4" y="316"/>
                      </a:lnTo>
                      <a:lnTo>
                        <a:pt x="1" y="313"/>
                      </a:lnTo>
                      <a:lnTo>
                        <a:pt x="1" y="309"/>
                      </a:lnTo>
                      <a:lnTo>
                        <a:pt x="1" y="305"/>
                      </a:lnTo>
                      <a:lnTo>
                        <a:pt x="1" y="296"/>
                      </a:lnTo>
                      <a:lnTo>
                        <a:pt x="1" y="281"/>
                      </a:lnTo>
                      <a:lnTo>
                        <a:pt x="1" y="265"/>
                      </a:lnTo>
                      <a:lnTo>
                        <a:pt x="0" y="253"/>
                      </a:lnTo>
                      <a:lnTo>
                        <a:pt x="0" y="245"/>
                      </a:lnTo>
                      <a:lnTo>
                        <a:pt x="0" y="233"/>
                      </a:lnTo>
                      <a:lnTo>
                        <a:pt x="0" y="223"/>
                      </a:lnTo>
                      <a:lnTo>
                        <a:pt x="0" y="215"/>
                      </a:lnTo>
                      <a:lnTo>
                        <a:pt x="0" y="206"/>
                      </a:lnTo>
                      <a:lnTo>
                        <a:pt x="3" y="194"/>
                      </a:lnTo>
                      <a:lnTo>
                        <a:pt x="4" y="183"/>
                      </a:lnTo>
                      <a:lnTo>
                        <a:pt x="5" y="175"/>
                      </a:lnTo>
                      <a:lnTo>
                        <a:pt x="5" y="168"/>
                      </a:lnTo>
                      <a:lnTo>
                        <a:pt x="4" y="161"/>
                      </a:lnTo>
                      <a:lnTo>
                        <a:pt x="3" y="154"/>
                      </a:lnTo>
                      <a:lnTo>
                        <a:pt x="1" y="148"/>
                      </a:lnTo>
                      <a:lnTo>
                        <a:pt x="0" y="139"/>
                      </a:lnTo>
                      <a:lnTo>
                        <a:pt x="0" y="128"/>
                      </a:lnTo>
                      <a:lnTo>
                        <a:pt x="1" y="115"/>
                      </a:lnTo>
                      <a:lnTo>
                        <a:pt x="4" y="103"/>
                      </a:lnTo>
                      <a:lnTo>
                        <a:pt x="8" y="85"/>
                      </a:lnTo>
                      <a:lnTo>
                        <a:pt x="13" y="62"/>
                      </a:lnTo>
                      <a:lnTo>
                        <a:pt x="16" y="44"/>
                      </a:lnTo>
                      <a:lnTo>
                        <a:pt x="18" y="32"/>
                      </a:lnTo>
                      <a:lnTo>
                        <a:pt x="24" y="29"/>
                      </a:lnTo>
                      <a:lnTo>
                        <a:pt x="30" y="19"/>
                      </a:lnTo>
                      <a:lnTo>
                        <a:pt x="36" y="9"/>
                      </a:lnTo>
                      <a:lnTo>
                        <a:pt x="39" y="0"/>
                      </a:lnTo>
                      <a:lnTo>
                        <a:pt x="35" y="16"/>
                      </a:lnTo>
                      <a:lnTo>
                        <a:pt x="31" y="27"/>
                      </a:lnTo>
                      <a:lnTo>
                        <a:pt x="28" y="36"/>
                      </a:lnTo>
                      <a:lnTo>
                        <a:pt x="24" y="40"/>
                      </a:lnTo>
                      <a:lnTo>
                        <a:pt x="23" y="52"/>
                      </a:lnTo>
                      <a:lnTo>
                        <a:pt x="21" y="68"/>
                      </a:lnTo>
                      <a:lnTo>
                        <a:pt x="19" y="82"/>
                      </a:lnTo>
                      <a:lnTo>
                        <a:pt x="15" y="91"/>
                      </a:lnTo>
                      <a:lnTo>
                        <a:pt x="13" y="97"/>
                      </a:lnTo>
                      <a:lnTo>
                        <a:pt x="11" y="103"/>
                      </a:lnTo>
                      <a:lnTo>
                        <a:pt x="8" y="111"/>
                      </a:lnTo>
                      <a:lnTo>
                        <a:pt x="8" y="116"/>
                      </a:lnTo>
                      <a:lnTo>
                        <a:pt x="19" y="115"/>
                      </a:lnTo>
                      <a:lnTo>
                        <a:pt x="26" y="113"/>
                      </a:lnTo>
                      <a:lnTo>
                        <a:pt x="31" y="110"/>
                      </a:lnTo>
                      <a:lnTo>
                        <a:pt x="35" y="106"/>
                      </a:lnTo>
                      <a:lnTo>
                        <a:pt x="41" y="102"/>
                      </a:lnTo>
                      <a:lnTo>
                        <a:pt x="46" y="100"/>
                      </a:lnTo>
                      <a:lnTo>
                        <a:pt x="50" y="100"/>
                      </a:lnTo>
                      <a:lnTo>
                        <a:pt x="47" y="105"/>
                      </a:lnTo>
                      <a:lnTo>
                        <a:pt x="44" y="109"/>
                      </a:lnTo>
                      <a:lnTo>
                        <a:pt x="38" y="115"/>
                      </a:lnTo>
                      <a:lnTo>
                        <a:pt x="32" y="122"/>
                      </a:lnTo>
                      <a:lnTo>
                        <a:pt x="26" y="129"/>
                      </a:lnTo>
                      <a:lnTo>
                        <a:pt x="20" y="136"/>
                      </a:lnTo>
                      <a:lnTo>
                        <a:pt x="15" y="143"/>
                      </a:lnTo>
                      <a:lnTo>
                        <a:pt x="13" y="146"/>
                      </a:lnTo>
                      <a:lnTo>
                        <a:pt x="13" y="148"/>
                      </a:lnTo>
                      <a:lnTo>
                        <a:pt x="15" y="148"/>
                      </a:lnTo>
                      <a:lnTo>
                        <a:pt x="19" y="147"/>
                      </a:lnTo>
                      <a:lnTo>
                        <a:pt x="22" y="147"/>
                      </a:lnTo>
                      <a:lnTo>
                        <a:pt x="24" y="147"/>
                      </a:lnTo>
                      <a:lnTo>
                        <a:pt x="23" y="149"/>
                      </a:lnTo>
                      <a:lnTo>
                        <a:pt x="21" y="152"/>
                      </a:lnTo>
                      <a:lnTo>
                        <a:pt x="18" y="158"/>
                      </a:lnTo>
                      <a:lnTo>
                        <a:pt x="14" y="164"/>
                      </a:lnTo>
                      <a:lnTo>
                        <a:pt x="13" y="176"/>
                      </a:lnTo>
                      <a:lnTo>
                        <a:pt x="12" y="192"/>
                      </a:lnTo>
                      <a:lnTo>
                        <a:pt x="11" y="207"/>
                      </a:lnTo>
                      <a:lnTo>
                        <a:pt x="12" y="220"/>
                      </a:lnTo>
                      <a:lnTo>
                        <a:pt x="12" y="231"/>
                      </a:lnTo>
                      <a:lnTo>
                        <a:pt x="9" y="244"/>
                      </a:lnTo>
                      <a:lnTo>
                        <a:pt x="7" y="256"/>
                      </a:lnTo>
                      <a:lnTo>
                        <a:pt x="6" y="268"/>
                      </a:lnTo>
                      <a:lnTo>
                        <a:pt x="6" y="281"/>
                      </a:lnTo>
                      <a:lnTo>
                        <a:pt x="6" y="296"/>
                      </a:lnTo>
                      <a:lnTo>
                        <a:pt x="6" y="311"/>
                      </a:lnTo>
                      <a:lnTo>
                        <a:pt x="7" y="319"/>
                      </a:lnTo>
                      <a:close/>
                    </a:path>
                  </a:pathLst>
                </a:custGeom>
                <a:noFill/>
                <a:ln w="9525">
                  <a:solidFill>
                    <a:srgbClr val="004250"/>
                  </a:solidFill>
                  <a:round/>
                </a:ln>
              </p:spPr>
              <p:txBody>
                <a:bodyPr/>
                <a:lstStyle/>
                <a:p>
                  <a:endParaRPr lang="zh-CN" altLang="en-US" sz="100">
                    <a:solidFill>
                      <a:schemeClr val="tx1"/>
                    </a:solidFill>
                  </a:endParaRPr>
                </a:p>
              </p:txBody>
            </p:sp>
            <p:sp>
              <p:nvSpPr>
                <p:cNvPr id="246" name="Freeform 334"/>
                <p:cNvSpPr>
                  <a:spLocks noChangeAspect="1"/>
                </p:cNvSpPr>
                <p:nvPr/>
              </p:nvSpPr>
              <p:spPr bwMode="auto">
                <a:xfrm>
                  <a:off x="5180" y="2187"/>
                  <a:ext cx="32" cy="10"/>
                </a:xfrm>
                <a:custGeom>
                  <a:avLst/>
                  <a:gdLst>
                    <a:gd name="T0" fmla="*/ 0 w 70"/>
                    <a:gd name="T1" fmla="*/ 0 h 24"/>
                    <a:gd name="T2" fmla="*/ 0 w 70"/>
                    <a:gd name="T3" fmla="*/ 0 h 24"/>
                    <a:gd name="T4" fmla="*/ 0 w 70"/>
                    <a:gd name="T5" fmla="*/ 0 h 24"/>
                    <a:gd name="T6" fmla="*/ 0 w 70"/>
                    <a:gd name="T7" fmla="*/ 0 h 24"/>
                    <a:gd name="T8" fmla="*/ 0 w 70"/>
                    <a:gd name="T9" fmla="*/ 0 h 24"/>
                    <a:gd name="T10" fmla="*/ 0 w 70"/>
                    <a:gd name="T11" fmla="*/ 0 h 24"/>
                    <a:gd name="T12" fmla="*/ 0 w 70"/>
                    <a:gd name="T13" fmla="*/ 0 h 24"/>
                    <a:gd name="T14" fmla="*/ 0 w 70"/>
                    <a:gd name="T15" fmla="*/ 0 h 24"/>
                    <a:gd name="T16" fmla="*/ 0 w 70"/>
                    <a:gd name="T17" fmla="*/ 0 h 24"/>
                    <a:gd name="T18" fmla="*/ 0 w 70"/>
                    <a:gd name="T19" fmla="*/ 0 h 24"/>
                    <a:gd name="T20" fmla="*/ 0 w 70"/>
                    <a:gd name="T21" fmla="*/ 0 h 24"/>
                    <a:gd name="T22" fmla="*/ 0 w 70"/>
                    <a:gd name="T23" fmla="*/ 0 h 24"/>
                    <a:gd name="T24" fmla="*/ 0 w 70"/>
                    <a:gd name="T25" fmla="*/ 0 h 24"/>
                    <a:gd name="T26" fmla="*/ 0 w 70"/>
                    <a:gd name="T27" fmla="*/ 0 h 24"/>
                    <a:gd name="T28" fmla="*/ 0 w 70"/>
                    <a:gd name="T29" fmla="*/ 0 h 24"/>
                    <a:gd name="T30" fmla="*/ 0 w 70"/>
                    <a:gd name="T31" fmla="*/ 0 h 24"/>
                    <a:gd name="T32" fmla="*/ 0 w 70"/>
                    <a:gd name="T33" fmla="*/ 0 h 24"/>
                    <a:gd name="T34" fmla="*/ 0 w 70"/>
                    <a:gd name="T35" fmla="*/ 0 h 24"/>
                    <a:gd name="T36" fmla="*/ 0 w 70"/>
                    <a:gd name="T37" fmla="*/ 0 h 24"/>
                    <a:gd name="T38" fmla="*/ 0 w 70"/>
                    <a:gd name="T39" fmla="*/ 0 h 24"/>
                    <a:gd name="T40" fmla="*/ 0 w 70"/>
                    <a:gd name="T41" fmla="*/ 0 h 24"/>
                    <a:gd name="T42" fmla="*/ 0 w 70"/>
                    <a:gd name="T43" fmla="*/ 0 h 24"/>
                    <a:gd name="T44" fmla="*/ 0 w 70"/>
                    <a:gd name="T45" fmla="*/ 0 h 24"/>
                    <a:gd name="T46" fmla="*/ 0 w 70"/>
                    <a:gd name="T47" fmla="*/ 0 h 24"/>
                    <a:gd name="T48" fmla="*/ 0 w 70"/>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0"/>
                    <a:gd name="T76" fmla="*/ 0 h 24"/>
                    <a:gd name="T77" fmla="*/ 70 w 70"/>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0" h="24">
                      <a:moveTo>
                        <a:pt x="70" y="0"/>
                      </a:moveTo>
                      <a:lnTo>
                        <a:pt x="65" y="1"/>
                      </a:lnTo>
                      <a:lnTo>
                        <a:pt x="57" y="1"/>
                      </a:lnTo>
                      <a:lnTo>
                        <a:pt x="48" y="2"/>
                      </a:lnTo>
                      <a:lnTo>
                        <a:pt x="37" y="5"/>
                      </a:lnTo>
                      <a:lnTo>
                        <a:pt x="26" y="7"/>
                      </a:lnTo>
                      <a:lnTo>
                        <a:pt x="16" y="9"/>
                      </a:lnTo>
                      <a:lnTo>
                        <a:pt x="7" y="12"/>
                      </a:lnTo>
                      <a:lnTo>
                        <a:pt x="0" y="15"/>
                      </a:lnTo>
                      <a:lnTo>
                        <a:pt x="1" y="17"/>
                      </a:lnTo>
                      <a:lnTo>
                        <a:pt x="3" y="21"/>
                      </a:lnTo>
                      <a:lnTo>
                        <a:pt x="5" y="23"/>
                      </a:lnTo>
                      <a:lnTo>
                        <a:pt x="6" y="24"/>
                      </a:lnTo>
                      <a:lnTo>
                        <a:pt x="8" y="23"/>
                      </a:lnTo>
                      <a:lnTo>
                        <a:pt x="11" y="22"/>
                      </a:lnTo>
                      <a:lnTo>
                        <a:pt x="16" y="18"/>
                      </a:lnTo>
                      <a:lnTo>
                        <a:pt x="22" y="16"/>
                      </a:lnTo>
                      <a:lnTo>
                        <a:pt x="29" y="14"/>
                      </a:lnTo>
                      <a:lnTo>
                        <a:pt x="34" y="10"/>
                      </a:lnTo>
                      <a:lnTo>
                        <a:pt x="39" y="9"/>
                      </a:lnTo>
                      <a:lnTo>
                        <a:pt x="44" y="8"/>
                      </a:lnTo>
                      <a:lnTo>
                        <a:pt x="51" y="7"/>
                      </a:lnTo>
                      <a:lnTo>
                        <a:pt x="57" y="6"/>
                      </a:lnTo>
                      <a:lnTo>
                        <a:pt x="64" y="2"/>
                      </a:lnTo>
                      <a:lnTo>
                        <a:pt x="70" y="0"/>
                      </a:lnTo>
                      <a:close/>
                    </a:path>
                  </a:pathLst>
                </a:custGeom>
                <a:noFill/>
                <a:ln w="9525">
                  <a:solidFill>
                    <a:srgbClr val="004250"/>
                  </a:solidFill>
                  <a:round/>
                </a:ln>
              </p:spPr>
              <p:txBody>
                <a:bodyPr/>
                <a:lstStyle/>
                <a:p>
                  <a:endParaRPr lang="zh-CN" altLang="en-US" sz="100">
                    <a:solidFill>
                      <a:schemeClr val="tx1"/>
                    </a:solidFill>
                  </a:endParaRPr>
                </a:p>
              </p:txBody>
            </p:sp>
            <p:sp>
              <p:nvSpPr>
                <p:cNvPr id="247" name="Freeform 335"/>
                <p:cNvSpPr>
                  <a:spLocks noChangeAspect="1"/>
                </p:cNvSpPr>
                <p:nvPr/>
              </p:nvSpPr>
              <p:spPr bwMode="auto">
                <a:xfrm>
                  <a:off x="5315" y="2233"/>
                  <a:ext cx="2" cy="9"/>
                </a:xfrm>
                <a:custGeom>
                  <a:avLst/>
                  <a:gdLst>
                    <a:gd name="T0" fmla="*/ 0 w 6"/>
                    <a:gd name="T1" fmla="*/ 0 h 20"/>
                    <a:gd name="T2" fmla="*/ 0 w 6"/>
                    <a:gd name="T3" fmla="*/ 0 h 20"/>
                    <a:gd name="T4" fmla="*/ 0 w 6"/>
                    <a:gd name="T5" fmla="*/ 0 h 20"/>
                    <a:gd name="T6" fmla="*/ 0 w 6"/>
                    <a:gd name="T7" fmla="*/ 0 h 20"/>
                    <a:gd name="T8" fmla="*/ 0 w 6"/>
                    <a:gd name="T9" fmla="*/ 0 h 20"/>
                    <a:gd name="T10" fmla="*/ 0 w 6"/>
                    <a:gd name="T11" fmla="*/ 0 h 20"/>
                    <a:gd name="T12" fmla="*/ 0 w 6"/>
                    <a:gd name="T13" fmla="*/ 0 h 20"/>
                    <a:gd name="T14" fmla="*/ 0 w 6"/>
                    <a:gd name="T15" fmla="*/ 0 h 20"/>
                    <a:gd name="T16" fmla="*/ 0 w 6"/>
                    <a:gd name="T17" fmla="*/ 0 h 20"/>
                    <a:gd name="T18" fmla="*/ 0 w 6"/>
                    <a:gd name="T19" fmla="*/ 0 h 20"/>
                    <a:gd name="T20" fmla="*/ 0 w 6"/>
                    <a:gd name="T21" fmla="*/ 0 h 20"/>
                    <a:gd name="T22" fmla="*/ 0 w 6"/>
                    <a:gd name="T23" fmla="*/ 0 h 20"/>
                    <a:gd name="T24" fmla="*/ 0 w 6"/>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20"/>
                    <a:gd name="T41" fmla="*/ 6 w 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20">
                      <a:moveTo>
                        <a:pt x="6" y="20"/>
                      </a:moveTo>
                      <a:lnTo>
                        <a:pt x="6" y="17"/>
                      </a:lnTo>
                      <a:lnTo>
                        <a:pt x="6" y="14"/>
                      </a:lnTo>
                      <a:lnTo>
                        <a:pt x="5" y="8"/>
                      </a:lnTo>
                      <a:lnTo>
                        <a:pt x="5" y="3"/>
                      </a:lnTo>
                      <a:lnTo>
                        <a:pt x="4" y="3"/>
                      </a:lnTo>
                      <a:lnTo>
                        <a:pt x="2" y="2"/>
                      </a:lnTo>
                      <a:lnTo>
                        <a:pt x="1" y="1"/>
                      </a:lnTo>
                      <a:lnTo>
                        <a:pt x="0" y="0"/>
                      </a:lnTo>
                      <a:lnTo>
                        <a:pt x="1" y="6"/>
                      </a:lnTo>
                      <a:lnTo>
                        <a:pt x="4" y="11"/>
                      </a:lnTo>
                      <a:lnTo>
                        <a:pt x="5" y="17"/>
                      </a:lnTo>
                      <a:lnTo>
                        <a:pt x="6" y="20"/>
                      </a:lnTo>
                      <a:close/>
                    </a:path>
                  </a:pathLst>
                </a:custGeom>
                <a:noFill/>
                <a:ln w="9525">
                  <a:solidFill>
                    <a:srgbClr val="004250"/>
                  </a:solidFill>
                  <a:round/>
                </a:ln>
              </p:spPr>
              <p:txBody>
                <a:bodyPr/>
                <a:lstStyle/>
                <a:p>
                  <a:endParaRPr lang="zh-CN" altLang="en-US" sz="100">
                    <a:solidFill>
                      <a:schemeClr val="tx1"/>
                    </a:solidFill>
                  </a:endParaRPr>
                </a:p>
              </p:txBody>
            </p:sp>
            <p:sp>
              <p:nvSpPr>
                <p:cNvPr id="248" name="Freeform 336"/>
                <p:cNvSpPr>
                  <a:spLocks noChangeAspect="1"/>
                </p:cNvSpPr>
                <p:nvPr/>
              </p:nvSpPr>
              <p:spPr bwMode="auto">
                <a:xfrm>
                  <a:off x="5283" y="2205"/>
                  <a:ext cx="19" cy="136"/>
                </a:xfrm>
                <a:custGeom>
                  <a:avLst/>
                  <a:gdLst>
                    <a:gd name="T0" fmla="*/ 0 w 44"/>
                    <a:gd name="T1" fmla="*/ 0 h 302"/>
                    <a:gd name="T2" fmla="*/ 0 w 44"/>
                    <a:gd name="T3" fmla="*/ 0 h 302"/>
                    <a:gd name="T4" fmla="*/ 0 w 44"/>
                    <a:gd name="T5" fmla="*/ 0 h 302"/>
                    <a:gd name="T6" fmla="*/ 0 w 44"/>
                    <a:gd name="T7" fmla="*/ 0 h 302"/>
                    <a:gd name="T8" fmla="*/ 0 w 44"/>
                    <a:gd name="T9" fmla="*/ 0 h 302"/>
                    <a:gd name="T10" fmla="*/ 0 w 44"/>
                    <a:gd name="T11" fmla="*/ 0 h 302"/>
                    <a:gd name="T12" fmla="*/ 0 w 44"/>
                    <a:gd name="T13" fmla="*/ 0 h 302"/>
                    <a:gd name="T14" fmla="*/ 0 w 44"/>
                    <a:gd name="T15" fmla="*/ 0 h 302"/>
                    <a:gd name="T16" fmla="*/ 0 w 44"/>
                    <a:gd name="T17" fmla="*/ 0 h 302"/>
                    <a:gd name="T18" fmla="*/ 0 w 44"/>
                    <a:gd name="T19" fmla="*/ 0 h 302"/>
                    <a:gd name="T20" fmla="*/ 0 w 44"/>
                    <a:gd name="T21" fmla="*/ 0 h 302"/>
                    <a:gd name="T22" fmla="*/ 0 w 44"/>
                    <a:gd name="T23" fmla="*/ 0 h 302"/>
                    <a:gd name="T24" fmla="*/ 0 w 44"/>
                    <a:gd name="T25" fmla="*/ 0 h 302"/>
                    <a:gd name="T26" fmla="*/ 0 w 44"/>
                    <a:gd name="T27" fmla="*/ 0 h 302"/>
                    <a:gd name="T28" fmla="*/ 0 w 44"/>
                    <a:gd name="T29" fmla="*/ 0 h 302"/>
                    <a:gd name="T30" fmla="*/ 0 w 44"/>
                    <a:gd name="T31" fmla="*/ 0 h 302"/>
                    <a:gd name="T32" fmla="*/ 0 w 44"/>
                    <a:gd name="T33" fmla="*/ 0 h 302"/>
                    <a:gd name="T34" fmla="*/ 0 w 44"/>
                    <a:gd name="T35" fmla="*/ 0 h 302"/>
                    <a:gd name="T36" fmla="*/ 0 w 44"/>
                    <a:gd name="T37" fmla="*/ 0 h 302"/>
                    <a:gd name="T38" fmla="*/ 0 w 44"/>
                    <a:gd name="T39" fmla="*/ 0 h 302"/>
                    <a:gd name="T40" fmla="*/ 0 w 44"/>
                    <a:gd name="T41" fmla="*/ 0 h 302"/>
                    <a:gd name="T42" fmla="*/ 0 w 44"/>
                    <a:gd name="T43" fmla="*/ 0 h 302"/>
                    <a:gd name="T44" fmla="*/ 0 w 44"/>
                    <a:gd name="T45" fmla="*/ 0 h 302"/>
                    <a:gd name="T46" fmla="*/ 0 w 44"/>
                    <a:gd name="T47" fmla="*/ 0 h 302"/>
                    <a:gd name="T48" fmla="*/ 0 w 44"/>
                    <a:gd name="T49" fmla="*/ 0 h 3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
                    <a:gd name="T76" fmla="*/ 0 h 302"/>
                    <a:gd name="T77" fmla="*/ 44 w 44"/>
                    <a:gd name="T78" fmla="*/ 302 h 3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 h="302">
                      <a:moveTo>
                        <a:pt x="0" y="0"/>
                      </a:moveTo>
                      <a:lnTo>
                        <a:pt x="6" y="26"/>
                      </a:lnTo>
                      <a:lnTo>
                        <a:pt x="15" y="60"/>
                      </a:lnTo>
                      <a:lnTo>
                        <a:pt x="24" y="94"/>
                      </a:lnTo>
                      <a:lnTo>
                        <a:pt x="31" y="118"/>
                      </a:lnTo>
                      <a:lnTo>
                        <a:pt x="36" y="139"/>
                      </a:lnTo>
                      <a:lnTo>
                        <a:pt x="40" y="163"/>
                      </a:lnTo>
                      <a:lnTo>
                        <a:pt x="42" y="186"/>
                      </a:lnTo>
                      <a:lnTo>
                        <a:pt x="44" y="202"/>
                      </a:lnTo>
                      <a:lnTo>
                        <a:pt x="42" y="221"/>
                      </a:lnTo>
                      <a:lnTo>
                        <a:pt x="40" y="251"/>
                      </a:lnTo>
                      <a:lnTo>
                        <a:pt x="39" y="282"/>
                      </a:lnTo>
                      <a:lnTo>
                        <a:pt x="40" y="302"/>
                      </a:lnTo>
                      <a:lnTo>
                        <a:pt x="38" y="270"/>
                      </a:lnTo>
                      <a:lnTo>
                        <a:pt x="38" y="239"/>
                      </a:lnTo>
                      <a:lnTo>
                        <a:pt x="38" y="213"/>
                      </a:lnTo>
                      <a:lnTo>
                        <a:pt x="38" y="196"/>
                      </a:lnTo>
                      <a:lnTo>
                        <a:pt x="37" y="182"/>
                      </a:lnTo>
                      <a:lnTo>
                        <a:pt x="34" y="165"/>
                      </a:lnTo>
                      <a:lnTo>
                        <a:pt x="32" y="149"/>
                      </a:lnTo>
                      <a:lnTo>
                        <a:pt x="28" y="135"/>
                      </a:lnTo>
                      <a:lnTo>
                        <a:pt x="21" y="112"/>
                      </a:lnTo>
                      <a:lnTo>
                        <a:pt x="11" y="74"/>
                      </a:lnTo>
                      <a:lnTo>
                        <a:pt x="3" y="3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249" name="Freeform 337"/>
                <p:cNvSpPr>
                  <a:spLocks noChangeAspect="1"/>
                </p:cNvSpPr>
                <p:nvPr/>
              </p:nvSpPr>
              <p:spPr bwMode="auto">
                <a:xfrm>
                  <a:off x="5284" y="2284"/>
                  <a:ext cx="9" cy="86"/>
                </a:xfrm>
                <a:custGeom>
                  <a:avLst/>
                  <a:gdLst>
                    <a:gd name="T0" fmla="*/ 0 w 20"/>
                    <a:gd name="T1" fmla="*/ 0 h 192"/>
                    <a:gd name="T2" fmla="*/ 0 w 20"/>
                    <a:gd name="T3" fmla="*/ 0 h 192"/>
                    <a:gd name="T4" fmla="*/ 0 w 20"/>
                    <a:gd name="T5" fmla="*/ 0 h 192"/>
                    <a:gd name="T6" fmla="*/ 0 w 20"/>
                    <a:gd name="T7" fmla="*/ 0 h 192"/>
                    <a:gd name="T8" fmla="*/ 0 w 20"/>
                    <a:gd name="T9" fmla="*/ 0 h 192"/>
                    <a:gd name="T10" fmla="*/ 0 w 20"/>
                    <a:gd name="T11" fmla="*/ 0 h 192"/>
                    <a:gd name="T12" fmla="*/ 0 w 20"/>
                    <a:gd name="T13" fmla="*/ 0 h 192"/>
                    <a:gd name="T14" fmla="*/ 0 w 20"/>
                    <a:gd name="T15" fmla="*/ 0 h 192"/>
                    <a:gd name="T16" fmla="*/ 0 w 20"/>
                    <a:gd name="T17" fmla="*/ 0 h 192"/>
                    <a:gd name="T18" fmla="*/ 0 w 20"/>
                    <a:gd name="T19" fmla="*/ 0 h 192"/>
                    <a:gd name="T20" fmla="*/ 0 w 20"/>
                    <a:gd name="T21" fmla="*/ 0 h 192"/>
                    <a:gd name="T22" fmla="*/ 0 w 20"/>
                    <a:gd name="T23" fmla="*/ 0 h 192"/>
                    <a:gd name="T24" fmla="*/ 0 w 20"/>
                    <a:gd name="T25" fmla="*/ 0 h 192"/>
                    <a:gd name="T26" fmla="*/ 0 w 20"/>
                    <a:gd name="T27" fmla="*/ 0 h 192"/>
                    <a:gd name="T28" fmla="*/ 0 w 20"/>
                    <a:gd name="T29" fmla="*/ 0 h 192"/>
                    <a:gd name="T30" fmla="*/ 0 w 20"/>
                    <a:gd name="T31" fmla="*/ 0 h 192"/>
                    <a:gd name="T32" fmla="*/ 0 w 20"/>
                    <a:gd name="T33" fmla="*/ 0 h 192"/>
                    <a:gd name="T34" fmla="*/ 0 w 20"/>
                    <a:gd name="T35" fmla="*/ 0 h 192"/>
                    <a:gd name="T36" fmla="*/ 0 w 20"/>
                    <a:gd name="T37" fmla="*/ 0 h 192"/>
                    <a:gd name="T38" fmla="*/ 0 w 20"/>
                    <a:gd name="T39" fmla="*/ 0 h 192"/>
                    <a:gd name="T40" fmla="*/ 0 w 20"/>
                    <a:gd name="T41" fmla="*/ 0 h 192"/>
                    <a:gd name="T42" fmla="*/ 0 w 20"/>
                    <a:gd name="T43" fmla="*/ 0 h 192"/>
                    <a:gd name="T44" fmla="*/ 0 w 20"/>
                    <a:gd name="T45" fmla="*/ 0 h 192"/>
                    <a:gd name="T46" fmla="*/ 0 w 20"/>
                    <a:gd name="T47" fmla="*/ 0 h 192"/>
                    <a:gd name="T48" fmla="*/ 0 w 20"/>
                    <a:gd name="T49" fmla="*/ 0 h 192"/>
                    <a:gd name="T50" fmla="*/ 0 w 20"/>
                    <a:gd name="T51" fmla="*/ 0 h 192"/>
                    <a:gd name="T52" fmla="*/ 0 w 20"/>
                    <a:gd name="T53" fmla="*/ 0 h 192"/>
                    <a:gd name="T54" fmla="*/ 0 w 20"/>
                    <a:gd name="T55" fmla="*/ 0 h 192"/>
                    <a:gd name="T56" fmla="*/ 0 w 20"/>
                    <a:gd name="T57" fmla="*/ 0 h 192"/>
                    <a:gd name="T58" fmla="*/ 0 w 20"/>
                    <a:gd name="T59" fmla="*/ 0 h 192"/>
                    <a:gd name="T60" fmla="*/ 0 w 20"/>
                    <a:gd name="T61" fmla="*/ 0 h 192"/>
                    <a:gd name="T62" fmla="*/ 0 w 20"/>
                    <a:gd name="T63" fmla="*/ 0 h 192"/>
                    <a:gd name="T64" fmla="*/ 0 w 20"/>
                    <a:gd name="T65" fmla="*/ 0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
                    <a:gd name="T100" fmla="*/ 0 h 192"/>
                    <a:gd name="T101" fmla="*/ 20 w 20"/>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 h="192">
                      <a:moveTo>
                        <a:pt x="0" y="0"/>
                      </a:moveTo>
                      <a:lnTo>
                        <a:pt x="2" y="11"/>
                      </a:lnTo>
                      <a:lnTo>
                        <a:pt x="6" y="24"/>
                      </a:lnTo>
                      <a:lnTo>
                        <a:pt x="7" y="35"/>
                      </a:lnTo>
                      <a:lnTo>
                        <a:pt x="8" y="44"/>
                      </a:lnTo>
                      <a:lnTo>
                        <a:pt x="8" y="55"/>
                      </a:lnTo>
                      <a:lnTo>
                        <a:pt x="8" y="69"/>
                      </a:lnTo>
                      <a:lnTo>
                        <a:pt x="8" y="84"/>
                      </a:lnTo>
                      <a:lnTo>
                        <a:pt x="9" y="94"/>
                      </a:lnTo>
                      <a:lnTo>
                        <a:pt x="10" y="103"/>
                      </a:lnTo>
                      <a:lnTo>
                        <a:pt x="13" y="116"/>
                      </a:lnTo>
                      <a:lnTo>
                        <a:pt x="15" y="130"/>
                      </a:lnTo>
                      <a:lnTo>
                        <a:pt x="16" y="140"/>
                      </a:lnTo>
                      <a:lnTo>
                        <a:pt x="17" y="149"/>
                      </a:lnTo>
                      <a:lnTo>
                        <a:pt x="18" y="163"/>
                      </a:lnTo>
                      <a:lnTo>
                        <a:pt x="18" y="178"/>
                      </a:lnTo>
                      <a:lnTo>
                        <a:pt x="18" y="192"/>
                      </a:lnTo>
                      <a:lnTo>
                        <a:pt x="20" y="164"/>
                      </a:lnTo>
                      <a:lnTo>
                        <a:pt x="20" y="143"/>
                      </a:lnTo>
                      <a:lnTo>
                        <a:pt x="20" y="128"/>
                      </a:lnTo>
                      <a:lnTo>
                        <a:pt x="18" y="119"/>
                      </a:lnTo>
                      <a:lnTo>
                        <a:pt x="17" y="111"/>
                      </a:lnTo>
                      <a:lnTo>
                        <a:pt x="16" y="104"/>
                      </a:lnTo>
                      <a:lnTo>
                        <a:pt x="16" y="97"/>
                      </a:lnTo>
                      <a:lnTo>
                        <a:pt x="15" y="90"/>
                      </a:lnTo>
                      <a:lnTo>
                        <a:pt x="15" y="80"/>
                      </a:lnTo>
                      <a:lnTo>
                        <a:pt x="16" y="64"/>
                      </a:lnTo>
                      <a:lnTo>
                        <a:pt x="15" y="48"/>
                      </a:lnTo>
                      <a:lnTo>
                        <a:pt x="14" y="34"/>
                      </a:lnTo>
                      <a:lnTo>
                        <a:pt x="12" y="25"/>
                      </a:lnTo>
                      <a:lnTo>
                        <a:pt x="8" y="16"/>
                      </a:lnTo>
                      <a:lnTo>
                        <a:pt x="5"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250" name="Freeform 338"/>
                <p:cNvSpPr>
                  <a:spLocks noChangeAspect="1"/>
                </p:cNvSpPr>
                <p:nvPr/>
              </p:nvSpPr>
              <p:spPr bwMode="auto">
                <a:xfrm>
                  <a:off x="5246" y="2296"/>
                  <a:ext cx="32" cy="18"/>
                </a:xfrm>
                <a:custGeom>
                  <a:avLst/>
                  <a:gdLst>
                    <a:gd name="T0" fmla="*/ 0 w 71"/>
                    <a:gd name="T1" fmla="*/ 0 h 41"/>
                    <a:gd name="T2" fmla="*/ 0 w 71"/>
                    <a:gd name="T3" fmla="*/ 0 h 41"/>
                    <a:gd name="T4" fmla="*/ 0 w 71"/>
                    <a:gd name="T5" fmla="*/ 0 h 41"/>
                    <a:gd name="T6" fmla="*/ 0 w 71"/>
                    <a:gd name="T7" fmla="*/ 0 h 41"/>
                    <a:gd name="T8" fmla="*/ 0 w 71"/>
                    <a:gd name="T9" fmla="*/ 0 h 41"/>
                    <a:gd name="T10" fmla="*/ 0 w 71"/>
                    <a:gd name="T11" fmla="*/ 0 h 41"/>
                    <a:gd name="T12" fmla="*/ 0 w 71"/>
                    <a:gd name="T13" fmla="*/ 0 h 41"/>
                    <a:gd name="T14" fmla="*/ 0 w 71"/>
                    <a:gd name="T15" fmla="*/ 0 h 41"/>
                    <a:gd name="T16" fmla="*/ 0 w 71"/>
                    <a:gd name="T17" fmla="*/ 0 h 41"/>
                    <a:gd name="T18" fmla="*/ 0 w 71"/>
                    <a:gd name="T19" fmla="*/ 0 h 41"/>
                    <a:gd name="T20" fmla="*/ 0 w 71"/>
                    <a:gd name="T21" fmla="*/ 0 h 41"/>
                    <a:gd name="T22" fmla="*/ 0 w 71"/>
                    <a:gd name="T23" fmla="*/ 0 h 41"/>
                    <a:gd name="T24" fmla="*/ 0 w 71"/>
                    <a:gd name="T25" fmla="*/ 0 h 41"/>
                    <a:gd name="T26" fmla="*/ 0 w 71"/>
                    <a:gd name="T27" fmla="*/ 0 h 41"/>
                    <a:gd name="T28" fmla="*/ 0 w 71"/>
                    <a:gd name="T29" fmla="*/ 0 h 41"/>
                    <a:gd name="T30" fmla="*/ 0 w 71"/>
                    <a:gd name="T31" fmla="*/ 0 h 41"/>
                    <a:gd name="T32" fmla="*/ 0 w 71"/>
                    <a:gd name="T33" fmla="*/ 0 h 41"/>
                    <a:gd name="T34" fmla="*/ 0 w 71"/>
                    <a:gd name="T35" fmla="*/ 0 h 41"/>
                    <a:gd name="T36" fmla="*/ 0 w 71"/>
                    <a:gd name="T37" fmla="*/ 0 h 41"/>
                    <a:gd name="T38" fmla="*/ 0 w 71"/>
                    <a:gd name="T39" fmla="*/ 0 h 41"/>
                    <a:gd name="T40" fmla="*/ 0 w 71"/>
                    <a:gd name="T41" fmla="*/ 0 h 41"/>
                    <a:gd name="T42" fmla="*/ 0 w 71"/>
                    <a:gd name="T43" fmla="*/ 0 h 41"/>
                    <a:gd name="T44" fmla="*/ 0 w 71"/>
                    <a:gd name="T45" fmla="*/ 0 h 41"/>
                    <a:gd name="T46" fmla="*/ 0 w 71"/>
                    <a:gd name="T47" fmla="*/ 0 h 41"/>
                    <a:gd name="T48" fmla="*/ 0 w 71"/>
                    <a:gd name="T49" fmla="*/ 0 h 41"/>
                    <a:gd name="T50" fmla="*/ 0 w 71"/>
                    <a:gd name="T51" fmla="*/ 0 h 41"/>
                    <a:gd name="T52" fmla="*/ 0 w 71"/>
                    <a:gd name="T53" fmla="*/ 0 h 41"/>
                    <a:gd name="T54" fmla="*/ 0 w 71"/>
                    <a:gd name="T55" fmla="*/ 0 h 41"/>
                    <a:gd name="T56" fmla="*/ 0 w 71"/>
                    <a:gd name="T57" fmla="*/ 0 h 41"/>
                    <a:gd name="T58" fmla="*/ 0 w 71"/>
                    <a:gd name="T59" fmla="*/ 0 h 41"/>
                    <a:gd name="T60" fmla="*/ 0 w 71"/>
                    <a:gd name="T61" fmla="*/ 0 h 41"/>
                    <a:gd name="T62" fmla="*/ 0 w 71"/>
                    <a:gd name="T63" fmla="*/ 0 h 41"/>
                    <a:gd name="T64" fmla="*/ 0 w 71"/>
                    <a:gd name="T65" fmla="*/ 0 h 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1"/>
                    <a:gd name="T100" fmla="*/ 0 h 41"/>
                    <a:gd name="T101" fmla="*/ 71 w 71"/>
                    <a:gd name="T102" fmla="*/ 41 h 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1" h="41">
                      <a:moveTo>
                        <a:pt x="0" y="41"/>
                      </a:moveTo>
                      <a:lnTo>
                        <a:pt x="2" y="41"/>
                      </a:lnTo>
                      <a:lnTo>
                        <a:pt x="4" y="41"/>
                      </a:lnTo>
                      <a:lnTo>
                        <a:pt x="6" y="41"/>
                      </a:lnTo>
                      <a:lnTo>
                        <a:pt x="7" y="41"/>
                      </a:lnTo>
                      <a:lnTo>
                        <a:pt x="14" y="41"/>
                      </a:lnTo>
                      <a:lnTo>
                        <a:pt x="21" y="41"/>
                      </a:lnTo>
                      <a:lnTo>
                        <a:pt x="27" y="40"/>
                      </a:lnTo>
                      <a:lnTo>
                        <a:pt x="33" y="39"/>
                      </a:lnTo>
                      <a:lnTo>
                        <a:pt x="40" y="39"/>
                      </a:lnTo>
                      <a:lnTo>
                        <a:pt x="46" y="38"/>
                      </a:lnTo>
                      <a:lnTo>
                        <a:pt x="52" y="36"/>
                      </a:lnTo>
                      <a:lnTo>
                        <a:pt x="56" y="35"/>
                      </a:lnTo>
                      <a:lnTo>
                        <a:pt x="59" y="28"/>
                      </a:lnTo>
                      <a:lnTo>
                        <a:pt x="62" y="18"/>
                      </a:lnTo>
                      <a:lnTo>
                        <a:pt x="67" y="9"/>
                      </a:lnTo>
                      <a:lnTo>
                        <a:pt x="71" y="0"/>
                      </a:lnTo>
                      <a:lnTo>
                        <a:pt x="69" y="1"/>
                      </a:lnTo>
                      <a:lnTo>
                        <a:pt x="67" y="1"/>
                      </a:lnTo>
                      <a:lnTo>
                        <a:pt x="63" y="2"/>
                      </a:lnTo>
                      <a:lnTo>
                        <a:pt x="61" y="2"/>
                      </a:lnTo>
                      <a:lnTo>
                        <a:pt x="54" y="3"/>
                      </a:lnTo>
                      <a:lnTo>
                        <a:pt x="46" y="5"/>
                      </a:lnTo>
                      <a:lnTo>
                        <a:pt x="38" y="6"/>
                      </a:lnTo>
                      <a:lnTo>
                        <a:pt x="30" y="6"/>
                      </a:lnTo>
                      <a:lnTo>
                        <a:pt x="22" y="6"/>
                      </a:lnTo>
                      <a:lnTo>
                        <a:pt x="15" y="6"/>
                      </a:lnTo>
                      <a:lnTo>
                        <a:pt x="9" y="6"/>
                      </a:lnTo>
                      <a:lnTo>
                        <a:pt x="5" y="6"/>
                      </a:lnTo>
                      <a:lnTo>
                        <a:pt x="4" y="13"/>
                      </a:lnTo>
                      <a:lnTo>
                        <a:pt x="1" y="23"/>
                      </a:lnTo>
                      <a:lnTo>
                        <a:pt x="0" y="33"/>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251" name="Freeform 339"/>
                <p:cNvSpPr>
                  <a:spLocks noChangeAspect="1"/>
                </p:cNvSpPr>
                <p:nvPr/>
              </p:nvSpPr>
              <p:spPr bwMode="auto">
                <a:xfrm>
                  <a:off x="5189" y="2355"/>
                  <a:ext cx="146" cy="170"/>
                </a:xfrm>
                <a:custGeom>
                  <a:avLst/>
                  <a:gdLst>
                    <a:gd name="T0" fmla="*/ 0 w 326"/>
                    <a:gd name="T1" fmla="*/ 0 h 379"/>
                    <a:gd name="T2" fmla="*/ 0 w 326"/>
                    <a:gd name="T3" fmla="*/ 0 h 379"/>
                    <a:gd name="T4" fmla="*/ 0 w 326"/>
                    <a:gd name="T5" fmla="*/ 0 h 379"/>
                    <a:gd name="T6" fmla="*/ 0 w 326"/>
                    <a:gd name="T7" fmla="*/ 0 h 379"/>
                    <a:gd name="T8" fmla="*/ 0 w 326"/>
                    <a:gd name="T9" fmla="*/ 0 h 379"/>
                    <a:gd name="T10" fmla="*/ 0 w 326"/>
                    <a:gd name="T11" fmla="*/ 0 h 379"/>
                    <a:gd name="T12" fmla="*/ 0 w 326"/>
                    <a:gd name="T13" fmla="*/ 0 h 379"/>
                    <a:gd name="T14" fmla="*/ 0 w 326"/>
                    <a:gd name="T15" fmla="*/ 0 h 379"/>
                    <a:gd name="T16" fmla="*/ 0 w 326"/>
                    <a:gd name="T17" fmla="*/ 0 h 379"/>
                    <a:gd name="T18" fmla="*/ 0 w 326"/>
                    <a:gd name="T19" fmla="*/ 0 h 379"/>
                    <a:gd name="T20" fmla="*/ 0 w 326"/>
                    <a:gd name="T21" fmla="*/ 0 h 379"/>
                    <a:gd name="T22" fmla="*/ 0 w 326"/>
                    <a:gd name="T23" fmla="*/ 0 h 379"/>
                    <a:gd name="T24" fmla="*/ 0 w 326"/>
                    <a:gd name="T25" fmla="*/ 0 h 379"/>
                    <a:gd name="T26" fmla="*/ 0 w 326"/>
                    <a:gd name="T27" fmla="*/ 0 h 379"/>
                    <a:gd name="T28" fmla="*/ 0 w 326"/>
                    <a:gd name="T29" fmla="*/ 0 h 379"/>
                    <a:gd name="T30" fmla="*/ 0 w 326"/>
                    <a:gd name="T31" fmla="*/ 0 h 379"/>
                    <a:gd name="T32" fmla="*/ 0 w 326"/>
                    <a:gd name="T33" fmla="*/ 0 h 379"/>
                    <a:gd name="T34" fmla="*/ 0 w 326"/>
                    <a:gd name="T35" fmla="*/ 0 h 379"/>
                    <a:gd name="T36" fmla="*/ 0 w 326"/>
                    <a:gd name="T37" fmla="*/ 0 h 379"/>
                    <a:gd name="T38" fmla="*/ 0 w 326"/>
                    <a:gd name="T39" fmla="*/ 0 h 379"/>
                    <a:gd name="T40" fmla="*/ 0 w 326"/>
                    <a:gd name="T41" fmla="*/ 0 h 379"/>
                    <a:gd name="T42" fmla="*/ 0 w 326"/>
                    <a:gd name="T43" fmla="*/ 0 h 379"/>
                    <a:gd name="T44" fmla="*/ 0 w 326"/>
                    <a:gd name="T45" fmla="*/ 0 h 379"/>
                    <a:gd name="T46" fmla="*/ 0 w 326"/>
                    <a:gd name="T47" fmla="*/ 0 h 379"/>
                    <a:gd name="T48" fmla="*/ 0 w 326"/>
                    <a:gd name="T49" fmla="*/ 0 h 379"/>
                    <a:gd name="T50" fmla="*/ 0 w 326"/>
                    <a:gd name="T51" fmla="*/ 0 h 379"/>
                    <a:gd name="T52" fmla="*/ 0 w 326"/>
                    <a:gd name="T53" fmla="*/ 0 h 379"/>
                    <a:gd name="T54" fmla="*/ 0 w 326"/>
                    <a:gd name="T55" fmla="*/ 0 h 379"/>
                    <a:gd name="T56" fmla="*/ 0 w 326"/>
                    <a:gd name="T57" fmla="*/ 0 h 379"/>
                    <a:gd name="T58" fmla="*/ 0 w 326"/>
                    <a:gd name="T59" fmla="*/ 0 h 379"/>
                    <a:gd name="T60" fmla="*/ 0 w 326"/>
                    <a:gd name="T61" fmla="*/ 0 h 379"/>
                    <a:gd name="T62" fmla="*/ 0 w 326"/>
                    <a:gd name="T63" fmla="*/ 0 h 379"/>
                    <a:gd name="T64" fmla="*/ 0 w 326"/>
                    <a:gd name="T65" fmla="*/ 0 h 379"/>
                    <a:gd name="T66" fmla="*/ 0 w 326"/>
                    <a:gd name="T67" fmla="*/ 0 h 379"/>
                    <a:gd name="T68" fmla="*/ 0 w 326"/>
                    <a:gd name="T69" fmla="*/ 0 h 379"/>
                    <a:gd name="T70" fmla="*/ 0 w 326"/>
                    <a:gd name="T71" fmla="*/ 0 h 379"/>
                    <a:gd name="T72" fmla="*/ 0 w 326"/>
                    <a:gd name="T73" fmla="*/ 0 h 379"/>
                    <a:gd name="T74" fmla="*/ 0 w 326"/>
                    <a:gd name="T75" fmla="*/ 0 h 379"/>
                    <a:gd name="T76" fmla="*/ 0 w 326"/>
                    <a:gd name="T77" fmla="*/ 0 h 379"/>
                    <a:gd name="T78" fmla="*/ 0 w 326"/>
                    <a:gd name="T79" fmla="*/ 0 h 379"/>
                    <a:gd name="T80" fmla="*/ 0 w 326"/>
                    <a:gd name="T81" fmla="*/ 0 h 379"/>
                    <a:gd name="T82" fmla="*/ 0 w 326"/>
                    <a:gd name="T83" fmla="*/ 0 h 379"/>
                    <a:gd name="T84" fmla="*/ 0 w 326"/>
                    <a:gd name="T85" fmla="*/ 0 h 379"/>
                    <a:gd name="T86" fmla="*/ 0 w 326"/>
                    <a:gd name="T87" fmla="*/ 0 h 379"/>
                    <a:gd name="T88" fmla="*/ 0 w 326"/>
                    <a:gd name="T89" fmla="*/ 0 h 379"/>
                    <a:gd name="T90" fmla="*/ 0 w 326"/>
                    <a:gd name="T91" fmla="*/ 0 h 379"/>
                    <a:gd name="T92" fmla="*/ 0 w 326"/>
                    <a:gd name="T93" fmla="*/ 0 h 379"/>
                    <a:gd name="T94" fmla="*/ 0 w 326"/>
                    <a:gd name="T95" fmla="*/ 0 h 379"/>
                    <a:gd name="T96" fmla="*/ 0 w 326"/>
                    <a:gd name="T97" fmla="*/ 0 h 3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6"/>
                    <a:gd name="T148" fmla="*/ 0 h 379"/>
                    <a:gd name="T149" fmla="*/ 326 w 326"/>
                    <a:gd name="T150" fmla="*/ 379 h 3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6" h="379">
                      <a:moveTo>
                        <a:pt x="11" y="130"/>
                      </a:moveTo>
                      <a:lnTo>
                        <a:pt x="13" y="145"/>
                      </a:lnTo>
                      <a:lnTo>
                        <a:pt x="18" y="167"/>
                      </a:lnTo>
                      <a:lnTo>
                        <a:pt x="22" y="189"/>
                      </a:lnTo>
                      <a:lnTo>
                        <a:pt x="27" y="203"/>
                      </a:lnTo>
                      <a:lnTo>
                        <a:pt x="28" y="206"/>
                      </a:lnTo>
                      <a:lnTo>
                        <a:pt x="29" y="210"/>
                      </a:lnTo>
                      <a:lnTo>
                        <a:pt x="30" y="213"/>
                      </a:lnTo>
                      <a:lnTo>
                        <a:pt x="31" y="218"/>
                      </a:lnTo>
                      <a:lnTo>
                        <a:pt x="33" y="221"/>
                      </a:lnTo>
                      <a:lnTo>
                        <a:pt x="33" y="223"/>
                      </a:lnTo>
                      <a:lnTo>
                        <a:pt x="33" y="227"/>
                      </a:lnTo>
                      <a:lnTo>
                        <a:pt x="34" y="229"/>
                      </a:lnTo>
                      <a:lnTo>
                        <a:pt x="35" y="237"/>
                      </a:lnTo>
                      <a:lnTo>
                        <a:pt x="38" y="249"/>
                      </a:lnTo>
                      <a:lnTo>
                        <a:pt x="43" y="260"/>
                      </a:lnTo>
                      <a:lnTo>
                        <a:pt x="46" y="269"/>
                      </a:lnTo>
                      <a:lnTo>
                        <a:pt x="50" y="279"/>
                      </a:lnTo>
                      <a:lnTo>
                        <a:pt x="53" y="289"/>
                      </a:lnTo>
                      <a:lnTo>
                        <a:pt x="56" y="299"/>
                      </a:lnTo>
                      <a:lnTo>
                        <a:pt x="57" y="307"/>
                      </a:lnTo>
                      <a:lnTo>
                        <a:pt x="57" y="313"/>
                      </a:lnTo>
                      <a:lnTo>
                        <a:pt x="58" y="318"/>
                      </a:lnTo>
                      <a:lnTo>
                        <a:pt x="58" y="322"/>
                      </a:lnTo>
                      <a:lnTo>
                        <a:pt x="59" y="327"/>
                      </a:lnTo>
                      <a:lnTo>
                        <a:pt x="60" y="330"/>
                      </a:lnTo>
                      <a:lnTo>
                        <a:pt x="60" y="334"/>
                      </a:lnTo>
                      <a:lnTo>
                        <a:pt x="60" y="338"/>
                      </a:lnTo>
                      <a:lnTo>
                        <a:pt x="60" y="343"/>
                      </a:lnTo>
                      <a:lnTo>
                        <a:pt x="60" y="349"/>
                      </a:lnTo>
                      <a:lnTo>
                        <a:pt x="59" y="357"/>
                      </a:lnTo>
                      <a:lnTo>
                        <a:pt x="58" y="364"/>
                      </a:lnTo>
                      <a:lnTo>
                        <a:pt x="57" y="370"/>
                      </a:lnTo>
                      <a:lnTo>
                        <a:pt x="59" y="371"/>
                      </a:lnTo>
                      <a:lnTo>
                        <a:pt x="61" y="371"/>
                      </a:lnTo>
                      <a:lnTo>
                        <a:pt x="62" y="371"/>
                      </a:lnTo>
                      <a:lnTo>
                        <a:pt x="65" y="372"/>
                      </a:lnTo>
                      <a:lnTo>
                        <a:pt x="72" y="373"/>
                      </a:lnTo>
                      <a:lnTo>
                        <a:pt x="77" y="374"/>
                      </a:lnTo>
                      <a:lnTo>
                        <a:pt x="83" y="375"/>
                      </a:lnTo>
                      <a:lnTo>
                        <a:pt x="89" y="375"/>
                      </a:lnTo>
                      <a:lnTo>
                        <a:pt x="94" y="376"/>
                      </a:lnTo>
                      <a:lnTo>
                        <a:pt x="98" y="376"/>
                      </a:lnTo>
                      <a:lnTo>
                        <a:pt x="102" y="376"/>
                      </a:lnTo>
                      <a:lnTo>
                        <a:pt x="104" y="376"/>
                      </a:lnTo>
                      <a:lnTo>
                        <a:pt x="108" y="376"/>
                      </a:lnTo>
                      <a:lnTo>
                        <a:pt x="112" y="376"/>
                      </a:lnTo>
                      <a:lnTo>
                        <a:pt x="113" y="376"/>
                      </a:lnTo>
                      <a:lnTo>
                        <a:pt x="115" y="376"/>
                      </a:lnTo>
                      <a:lnTo>
                        <a:pt x="117" y="378"/>
                      </a:lnTo>
                      <a:lnTo>
                        <a:pt x="118" y="379"/>
                      </a:lnTo>
                      <a:lnTo>
                        <a:pt x="120" y="379"/>
                      </a:lnTo>
                      <a:lnTo>
                        <a:pt x="121" y="379"/>
                      </a:lnTo>
                      <a:lnTo>
                        <a:pt x="125" y="378"/>
                      </a:lnTo>
                      <a:lnTo>
                        <a:pt x="129" y="375"/>
                      </a:lnTo>
                      <a:lnTo>
                        <a:pt x="134" y="373"/>
                      </a:lnTo>
                      <a:lnTo>
                        <a:pt x="136" y="372"/>
                      </a:lnTo>
                      <a:lnTo>
                        <a:pt x="140" y="372"/>
                      </a:lnTo>
                      <a:lnTo>
                        <a:pt x="144" y="371"/>
                      </a:lnTo>
                      <a:lnTo>
                        <a:pt x="148" y="370"/>
                      </a:lnTo>
                      <a:lnTo>
                        <a:pt x="151" y="370"/>
                      </a:lnTo>
                      <a:lnTo>
                        <a:pt x="151" y="367"/>
                      </a:lnTo>
                      <a:lnTo>
                        <a:pt x="151" y="366"/>
                      </a:lnTo>
                      <a:lnTo>
                        <a:pt x="151" y="364"/>
                      </a:lnTo>
                      <a:lnTo>
                        <a:pt x="151" y="363"/>
                      </a:lnTo>
                      <a:lnTo>
                        <a:pt x="160" y="359"/>
                      </a:lnTo>
                      <a:lnTo>
                        <a:pt x="171" y="356"/>
                      </a:lnTo>
                      <a:lnTo>
                        <a:pt x="182" y="351"/>
                      </a:lnTo>
                      <a:lnTo>
                        <a:pt x="194" y="348"/>
                      </a:lnTo>
                      <a:lnTo>
                        <a:pt x="204" y="343"/>
                      </a:lnTo>
                      <a:lnTo>
                        <a:pt x="213" y="340"/>
                      </a:lnTo>
                      <a:lnTo>
                        <a:pt x="220" y="337"/>
                      </a:lnTo>
                      <a:lnTo>
                        <a:pt x="225" y="336"/>
                      </a:lnTo>
                      <a:lnTo>
                        <a:pt x="234" y="333"/>
                      </a:lnTo>
                      <a:lnTo>
                        <a:pt x="242" y="330"/>
                      </a:lnTo>
                      <a:lnTo>
                        <a:pt x="250" y="330"/>
                      </a:lnTo>
                      <a:lnTo>
                        <a:pt x="257" y="329"/>
                      </a:lnTo>
                      <a:lnTo>
                        <a:pt x="262" y="329"/>
                      </a:lnTo>
                      <a:lnTo>
                        <a:pt x="267" y="330"/>
                      </a:lnTo>
                      <a:lnTo>
                        <a:pt x="271" y="332"/>
                      </a:lnTo>
                      <a:lnTo>
                        <a:pt x="274" y="332"/>
                      </a:lnTo>
                      <a:lnTo>
                        <a:pt x="277" y="334"/>
                      </a:lnTo>
                      <a:lnTo>
                        <a:pt x="273" y="338"/>
                      </a:lnTo>
                      <a:lnTo>
                        <a:pt x="265" y="342"/>
                      </a:lnTo>
                      <a:lnTo>
                        <a:pt x="257" y="345"/>
                      </a:lnTo>
                      <a:lnTo>
                        <a:pt x="262" y="345"/>
                      </a:lnTo>
                      <a:lnTo>
                        <a:pt x="266" y="344"/>
                      </a:lnTo>
                      <a:lnTo>
                        <a:pt x="271" y="343"/>
                      </a:lnTo>
                      <a:lnTo>
                        <a:pt x="277" y="342"/>
                      </a:lnTo>
                      <a:lnTo>
                        <a:pt x="281" y="340"/>
                      </a:lnTo>
                      <a:lnTo>
                        <a:pt x="287" y="338"/>
                      </a:lnTo>
                      <a:lnTo>
                        <a:pt x="291" y="336"/>
                      </a:lnTo>
                      <a:lnTo>
                        <a:pt x="295" y="335"/>
                      </a:lnTo>
                      <a:lnTo>
                        <a:pt x="301" y="332"/>
                      </a:lnTo>
                      <a:lnTo>
                        <a:pt x="308" y="330"/>
                      </a:lnTo>
                      <a:lnTo>
                        <a:pt x="314" y="329"/>
                      </a:lnTo>
                      <a:lnTo>
                        <a:pt x="326" y="330"/>
                      </a:lnTo>
                      <a:lnTo>
                        <a:pt x="320" y="328"/>
                      </a:lnTo>
                      <a:lnTo>
                        <a:pt x="314" y="327"/>
                      </a:lnTo>
                      <a:lnTo>
                        <a:pt x="309" y="327"/>
                      </a:lnTo>
                      <a:lnTo>
                        <a:pt x="303" y="327"/>
                      </a:lnTo>
                      <a:lnTo>
                        <a:pt x="297" y="327"/>
                      </a:lnTo>
                      <a:lnTo>
                        <a:pt x="293" y="328"/>
                      </a:lnTo>
                      <a:lnTo>
                        <a:pt x="288" y="330"/>
                      </a:lnTo>
                      <a:lnTo>
                        <a:pt x="283" y="333"/>
                      </a:lnTo>
                      <a:lnTo>
                        <a:pt x="281" y="319"/>
                      </a:lnTo>
                      <a:lnTo>
                        <a:pt x="277" y="303"/>
                      </a:lnTo>
                      <a:lnTo>
                        <a:pt x="267" y="286"/>
                      </a:lnTo>
                      <a:lnTo>
                        <a:pt x="253" y="269"/>
                      </a:lnTo>
                      <a:lnTo>
                        <a:pt x="260" y="279"/>
                      </a:lnTo>
                      <a:lnTo>
                        <a:pt x="268" y="295"/>
                      </a:lnTo>
                      <a:lnTo>
                        <a:pt x="274" y="312"/>
                      </a:lnTo>
                      <a:lnTo>
                        <a:pt x="277" y="328"/>
                      </a:lnTo>
                      <a:lnTo>
                        <a:pt x="273" y="327"/>
                      </a:lnTo>
                      <a:lnTo>
                        <a:pt x="268" y="327"/>
                      </a:lnTo>
                      <a:lnTo>
                        <a:pt x="264" y="326"/>
                      </a:lnTo>
                      <a:lnTo>
                        <a:pt x="258" y="326"/>
                      </a:lnTo>
                      <a:lnTo>
                        <a:pt x="248" y="312"/>
                      </a:lnTo>
                      <a:lnTo>
                        <a:pt x="229" y="292"/>
                      </a:lnTo>
                      <a:lnTo>
                        <a:pt x="205" y="268"/>
                      </a:lnTo>
                      <a:lnTo>
                        <a:pt x="179" y="243"/>
                      </a:lnTo>
                      <a:lnTo>
                        <a:pt x="151" y="218"/>
                      </a:lnTo>
                      <a:lnTo>
                        <a:pt x="127" y="195"/>
                      </a:lnTo>
                      <a:lnTo>
                        <a:pt x="108" y="175"/>
                      </a:lnTo>
                      <a:lnTo>
                        <a:pt x="98" y="160"/>
                      </a:lnTo>
                      <a:lnTo>
                        <a:pt x="104" y="165"/>
                      </a:lnTo>
                      <a:lnTo>
                        <a:pt x="112" y="170"/>
                      </a:lnTo>
                      <a:lnTo>
                        <a:pt x="120" y="175"/>
                      </a:lnTo>
                      <a:lnTo>
                        <a:pt x="127" y="178"/>
                      </a:lnTo>
                      <a:lnTo>
                        <a:pt x="125" y="176"/>
                      </a:lnTo>
                      <a:lnTo>
                        <a:pt x="123" y="172"/>
                      </a:lnTo>
                      <a:lnTo>
                        <a:pt x="121" y="168"/>
                      </a:lnTo>
                      <a:lnTo>
                        <a:pt x="119" y="165"/>
                      </a:lnTo>
                      <a:lnTo>
                        <a:pt x="126" y="170"/>
                      </a:lnTo>
                      <a:lnTo>
                        <a:pt x="135" y="178"/>
                      </a:lnTo>
                      <a:lnTo>
                        <a:pt x="145" y="187"/>
                      </a:lnTo>
                      <a:lnTo>
                        <a:pt x="158" y="196"/>
                      </a:lnTo>
                      <a:lnTo>
                        <a:pt x="169" y="204"/>
                      </a:lnTo>
                      <a:lnTo>
                        <a:pt x="180" y="211"/>
                      </a:lnTo>
                      <a:lnTo>
                        <a:pt x="188" y="216"/>
                      </a:lnTo>
                      <a:lnTo>
                        <a:pt x="194" y="220"/>
                      </a:lnTo>
                      <a:lnTo>
                        <a:pt x="202" y="223"/>
                      </a:lnTo>
                      <a:lnTo>
                        <a:pt x="211" y="229"/>
                      </a:lnTo>
                      <a:lnTo>
                        <a:pt x="218" y="234"/>
                      </a:lnTo>
                      <a:lnTo>
                        <a:pt x="224" y="237"/>
                      </a:lnTo>
                      <a:lnTo>
                        <a:pt x="220" y="215"/>
                      </a:lnTo>
                      <a:lnTo>
                        <a:pt x="214" y="196"/>
                      </a:lnTo>
                      <a:lnTo>
                        <a:pt x="205" y="177"/>
                      </a:lnTo>
                      <a:lnTo>
                        <a:pt x="193" y="161"/>
                      </a:lnTo>
                      <a:lnTo>
                        <a:pt x="183" y="153"/>
                      </a:lnTo>
                      <a:lnTo>
                        <a:pt x="172" y="143"/>
                      </a:lnTo>
                      <a:lnTo>
                        <a:pt x="159" y="130"/>
                      </a:lnTo>
                      <a:lnTo>
                        <a:pt x="146" y="116"/>
                      </a:lnTo>
                      <a:lnTo>
                        <a:pt x="135" y="103"/>
                      </a:lnTo>
                      <a:lnTo>
                        <a:pt x="125" y="89"/>
                      </a:lnTo>
                      <a:lnTo>
                        <a:pt x="117" y="75"/>
                      </a:lnTo>
                      <a:lnTo>
                        <a:pt x="112" y="62"/>
                      </a:lnTo>
                      <a:lnTo>
                        <a:pt x="111" y="53"/>
                      </a:lnTo>
                      <a:lnTo>
                        <a:pt x="111" y="51"/>
                      </a:lnTo>
                      <a:lnTo>
                        <a:pt x="112" y="52"/>
                      </a:lnTo>
                      <a:lnTo>
                        <a:pt x="114" y="54"/>
                      </a:lnTo>
                      <a:lnTo>
                        <a:pt x="119" y="60"/>
                      </a:lnTo>
                      <a:lnTo>
                        <a:pt x="127" y="67"/>
                      </a:lnTo>
                      <a:lnTo>
                        <a:pt x="133" y="71"/>
                      </a:lnTo>
                      <a:lnTo>
                        <a:pt x="133" y="68"/>
                      </a:lnTo>
                      <a:lnTo>
                        <a:pt x="127" y="54"/>
                      </a:lnTo>
                      <a:lnTo>
                        <a:pt x="121" y="35"/>
                      </a:lnTo>
                      <a:lnTo>
                        <a:pt x="117" y="15"/>
                      </a:lnTo>
                      <a:lnTo>
                        <a:pt x="115" y="0"/>
                      </a:lnTo>
                      <a:lnTo>
                        <a:pt x="112" y="12"/>
                      </a:lnTo>
                      <a:lnTo>
                        <a:pt x="108" y="23"/>
                      </a:lnTo>
                      <a:lnTo>
                        <a:pt x="104" y="35"/>
                      </a:lnTo>
                      <a:lnTo>
                        <a:pt x="99" y="45"/>
                      </a:lnTo>
                      <a:lnTo>
                        <a:pt x="96" y="52"/>
                      </a:lnTo>
                      <a:lnTo>
                        <a:pt x="94" y="58"/>
                      </a:lnTo>
                      <a:lnTo>
                        <a:pt x="89" y="61"/>
                      </a:lnTo>
                      <a:lnTo>
                        <a:pt x="82" y="62"/>
                      </a:lnTo>
                      <a:lnTo>
                        <a:pt x="77" y="62"/>
                      </a:lnTo>
                      <a:lnTo>
                        <a:pt x="72" y="62"/>
                      </a:lnTo>
                      <a:lnTo>
                        <a:pt x="64" y="62"/>
                      </a:lnTo>
                      <a:lnTo>
                        <a:pt x="56" y="61"/>
                      </a:lnTo>
                      <a:lnTo>
                        <a:pt x="46" y="61"/>
                      </a:lnTo>
                      <a:lnTo>
                        <a:pt x="36" y="61"/>
                      </a:lnTo>
                      <a:lnTo>
                        <a:pt x="27" y="61"/>
                      </a:lnTo>
                      <a:lnTo>
                        <a:pt x="18" y="61"/>
                      </a:lnTo>
                      <a:lnTo>
                        <a:pt x="13" y="61"/>
                      </a:lnTo>
                      <a:lnTo>
                        <a:pt x="10" y="61"/>
                      </a:lnTo>
                      <a:lnTo>
                        <a:pt x="5" y="61"/>
                      </a:lnTo>
                      <a:lnTo>
                        <a:pt x="0" y="61"/>
                      </a:lnTo>
                      <a:lnTo>
                        <a:pt x="3" y="89"/>
                      </a:lnTo>
                      <a:lnTo>
                        <a:pt x="6" y="107"/>
                      </a:lnTo>
                      <a:lnTo>
                        <a:pt x="8" y="120"/>
                      </a:lnTo>
                      <a:lnTo>
                        <a:pt x="11" y="130"/>
                      </a:lnTo>
                      <a:lnTo>
                        <a:pt x="13" y="145"/>
                      </a:lnTo>
                      <a:lnTo>
                        <a:pt x="18" y="167"/>
                      </a:lnTo>
                      <a:lnTo>
                        <a:pt x="22" y="189"/>
                      </a:lnTo>
                      <a:lnTo>
                        <a:pt x="27" y="203"/>
                      </a:lnTo>
                      <a:lnTo>
                        <a:pt x="11" y="130"/>
                      </a:lnTo>
                      <a:close/>
                    </a:path>
                  </a:pathLst>
                </a:custGeom>
                <a:noFill/>
                <a:ln w="9525">
                  <a:solidFill>
                    <a:srgbClr val="004250"/>
                  </a:solidFill>
                  <a:round/>
                </a:ln>
              </p:spPr>
              <p:txBody>
                <a:bodyPr/>
                <a:lstStyle/>
                <a:p>
                  <a:endParaRPr lang="zh-CN" altLang="en-US" sz="100">
                    <a:solidFill>
                      <a:schemeClr val="tx1"/>
                    </a:solidFill>
                  </a:endParaRPr>
                </a:p>
              </p:txBody>
            </p:sp>
            <p:sp>
              <p:nvSpPr>
                <p:cNvPr id="252" name="Freeform 340"/>
                <p:cNvSpPr>
                  <a:spLocks noChangeAspect="1"/>
                </p:cNvSpPr>
                <p:nvPr/>
              </p:nvSpPr>
              <p:spPr bwMode="auto">
                <a:xfrm>
                  <a:off x="5235" y="2518"/>
                  <a:ext cx="22" cy="7"/>
                </a:xfrm>
                <a:custGeom>
                  <a:avLst/>
                  <a:gdLst>
                    <a:gd name="T0" fmla="*/ 0 w 47"/>
                    <a:gd name="T1" fmla="*/ 0 h 16"/>
                    <a:gd name="T2" fmla="*/ 0 w 47"/>
                    <a:gd name="T3" fmla="*/ 0 h 16"/>
                    <a:gd name="T4" fmla="*/ 0 w 47"/>
                    <a:gd name="T5" fmla="*/ 0 h 16"/>
                    <a:gd name="T6" fmla="*/ 0 w 47"/>
                    <a:gd name="T7" fmla="*/ 0 h 16"/>
                    <a:gd name="T8" fmla="*/ 0 w 47"/>
                    <a:gd name="T9" fmla="*/ 0 h 16"/>
                    <a:gd name="T10" fmla="*/ 0 w 47"/>
                    <a:gd name="T11" fmla="*/ 0 h 16"/>
                    <a:gd name="T12" fmla="*/ 0 w 47"/>
                    <a:gd name="T13" fmla="*/ 0 h 16"/>
                    <a:gd name="T14" fmla="*/ 0 w 47"/>
                    <a:gd name="T15" fmla="*/ 0 h 16"/>
                    <a:gd name="T16" fmla="*/ 0 w 47"/>
                    <a:gd name="T17" fmla="*/ 0 h 16"/>
                    <a:gd name="T18" fmla="*/ 0 w 47"/>
                    <a:gd name="T19" fmla="*/ 0 h 16"/>
                    <a:gd name="T20" fmla="*/ 0 w 47"/>
                    <a:gd name="T21" fmla="*/ 0 h 16"/>
                    <a:gd name="T22" fmla="*/ 0 w 47"/>
                    <a:gd name="T23" fmla="*/ 0 h 16"/>
                    <a:gd name="T24" fmla="*/ 0 w 47"/>
                    <a:gd name="T25" fmla="*/ 0 h 16"/>
                    <a:gd name="T26" fmla="*/ 0 w 47"/>
                    <a:gd name="T27" fmla="*/ 0 h 16"/>
                    <a:gd name="T28" fmla="*/ 0 w 47"/>
                    <a:gd name="T29" fmla="*/ 0 h 16"/>
                    <a:gd name="T30" fmla="*/ 0 w 47"/>
                    <a:gd name="T31" fmla="*/ 0 h 16"/>
                    <a:gd name="T32" fmla="*/ 0 w 47"/>
                    <a:gd name="T33" fmla="*/ 0 h 16"/>
                    <a:gd name="T34" fmla="*/ 0 w 47"/>
                    <a:gd name="T35" fmla="*/ 0 h 16"/>
                    <a:gd name="T36" fmla="*/ 0 w 47"/>
                    <a:gd name="T37" fmla="*/ 0 h 16"/>
                    <a:gd name="T38" fmla="*/ 0 w 47"/>
                    <a:gd name="T39" fmla="*/ 0 h 16"/>
                    <a:gd name="T40" fmla="*/ 0 w 47"/>
                    <a:gd name="T41" fmla="*/ 0 h 16"/>
                    <a:gd name="T42" fmla="*/ 0 w 47"/>
                    <a:gd name="T43" fmla="*/ 0 h 16"/>
                    <a:gd name="T44" fmla="*/ 0 w 47"/>
                    <a:gd name="T45" fmla="*/ 0 h 16"/>
                    <a:gd name="T46" fmla="*/ 0 w 47"/>
                    <a:gd name="T47" fmla="*/ 0 h 16"/>
                    <a:gd name="T48" fmla="*/ 0 w 47"/>
                    <a:gd name="T49" fmla="*/ 0 h 16"/>
                    <a:gd name="T50" fmla="*/ 0 w 47"/>
                    <a:gd name="T51" fmla="*/ 0 h 16"/>
                    <a:gd name="T52" fmla="*/ 0 w 47"/>
                    <a:gd name="T53" fmla="*/ 0 h 16"/>
                    <a:gd name="T54" fmla="*/ 0 w 47"/>
                    <a:gd name="T55" fmla="*/ 0 h 16"/>
                    <a:gd name="T56" fmla="*/ 0 w 47"/>
                    <a:gd name="T57" fmla="*/ 0 h 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
                    <a:gd name="T88" fmla="*/ 0 h 16"/>
                    <a:gd name="T89" fmla="*/ 47 w 47"/>
                    <a:gd name="T90" fmla="*/ 16 h 1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 h="16">
                      <a:moveTo>
                        <a:pt x="47" y="0"/>
                      </a:moveTo>
                      <a:lnTo>
                        <a:pt x="47" y="1"/>
                      </a:lnTo>
                      <a:lnTo>
                        <a:pt x="47" y="3"/>
                      </a:lnTo>
                      <a:lnTo>
                        <a:pt x="47" y="4"/>
                      </a:lnTo>
                      <a:lnTo>
                        <a:pt x="47" y="7"/>
                      </a:lnTo>
                      <a:lnTo>
                        <a:pt x="44" y="7"/>
                      </a:lnTo>
                      <a:lnTo>
                        <a:pt x="40" y="8"/>
                      </a:lnTo>
                      <a:lnTo>
                        <a:pt x="36" y="9"/>
                      </a:lnTo>
                      <a:lnTo>
                        <a:pt x="32" y="9"/>
                      </a:lnTo>
                      <a:lnTo>
                        <a:pt x="30" y="10"/>
                      </a:lnTo>
                      <a:lnTo>
                        <a:pt x="25" y="12"/>
                      </a:lnTo>
                      <a:lnTo>
                        <a:pt x="21" y="15"/>
                      </a:lnTo>
                      <a:lnTo>
                        <a:pt x="17" y="16"/>
                      </a:lnTo>
                      <a:lnTo>
                        <a:pt x="16" y="16"/>
                      </a:lnTo>
                      <a:lnTo>
                        <a:pt x="14" y="16"/>
                      </a:lnTo>
                      <a:lnTo>
                        <a:pt x="13" y="15"/>
                      </a:lnTo>
                      <a:lnTo>
                        <a:pt x="11" y="13"/>
                      </a:lnTo>
                      <a:lnTo>
                        <a:pt x="9" y="13"/>
                      </a:lnTo>
                      <a:lnTo>
                        <a:pt x="8" y="13"/>
                      </a:lnTo>
                      <a:lnTo>
                        <a:pt x="4" y="13"/>
                      </a:lnTo>
                      <a:lnTo>
                        <a:pt x="0" y="13"/>
                      </a:lnTo>
                      <a:lnTo>
                        <a:pt x="6" y="12"/>
                      </a:lnTo>
                      <a:lnTo>
                        <a:pt x="13" y="11"/>
                      </a:lnTo>
                      <a:lnTo>
                        <a:pt x="18" y="9"/>
                      </a:lnTo>
                      <a:lnTo>
                        <a:pt x="25" y="7"/>
                      </a:lnTo>
                      <a:lnTo>
                        <a:pt x="32" y="5"/>
                      </a:lnTo>
                      <a:lnTo>
                        <a:pt x="38" y="3"/>
                      </a:lnTo>
                      <a:lnTo>
                        <a:pt x="42" y="1"/>
                      </a:lnTo>
                      <a:lnTo>
                        <a:pt x="47" y="0"/>
                      </a:lnTo>
                      <a:close/>
                    </a:path>
                  </a:pathLst>
                </a:custGeom>
                <a:noFill/>
                <a:ln w="9525">
                  <a:solidFill>
                    <a:srgbClr val="004250"/>
                  </a:solidFill>
                  <a:round/>
                </a:ln>
              </p:spPr>
              <p:txBody>
                <a:bodyPr/>
                <a:lstStyle/>
                <a:p>
                  <a:endParaRPr lang="zh-CN" altLang="en-US" sz="100">
                    <a:solidFill>
                      <a:schemeClr val="tx1"/>
                    </a:solidFill>
                  </a:endParaRPr>
                </a:p>
              </p:txBody>
            </p:sp>
            <p:sp>
              <p:nvSpPr>
                <p:cNvPr id="253" name="Freeform 341"/>
                <p:cNvSpPr>
                  <a:spLocks noChangeAspect="1"/>
                </p:cNvSpPr>
                <p:nvPr/>
              </p:nvSpPr>
              <p:spPr bwMode="auto">
                <a:xfrm>
                  <a:off x="5232" y="2312"/>
                  <a:ext cx="103" cy="209"/>
                </a:xfrm>
                <a:custGeom>
                  <a:avLst/>
                  <a:gdLst>
                    <a:gd name="T0" fmla="*/ 0 w 228"/>
                    <a:gd name="T1" fmla="*/ 0 h 466"/>
                    <a:gd name="T2" fmla="*/ 0 w 228"/>
                    <a:gd name="T3" fmla="*/ 0 h 466"/>
                    <a:gd name="T4" fmla="*/ 0 w 228"/>
                    <a:gd name="T5" fmla="*/ 0 h 466"/>
                    <a:gd name="T6" fmla="*/ 0 w 228"/>
                    <a:gd name="T7" fmla="*/ 0 h 466"/>
                    <a:gd name="T8" fmla="*/ 0 w 228"/>
                    <a:gd name="T9" fmla="*/ 0 h 466"/>
                    <a:gd name="T10" fmla="*/ 0 w 228"/>
                    <a:gd name="T11" fmla="*/ 0 h 466"/>
                    <a:gd name="T12" fmla="*/ 0 w 228"/>
                    <a:gd name="T13" fmla="*/ 0 h 466"/>
                    <a:gd name="T14" fmla="*/ 0 w 228"/>
                    <a:gd name="T15" fmla="*/ 0 h 466"/>
                    <a:gd name="T16" fmla="*/ 0 w 228"/>
                    <a:gd name="T17" fmla="*/ 0 h 466"/>
                    <a:gd name="T18" fmla="*/ 0 w 228"/>
                    <a:gd name="T19" fmla="*/ 0 h 466"/>
                    <a:gd name="T20" fmla="*/ 0 w 228"/>
                    <a:gd name="T21" fmla="*/ 0 h 466"/>
                    <a:gd name="T22" fmla="*/ 0 w 228"/>
                    <a:gd name="T23" fmla="*/ 0 h 466"/>
                    <a:gd name="T24" fmla="*/ 0 w 228"/>
                    <a:gd name="T25" fmla="*/ 0 h 466"/>
                    <a:gd name="T26" fmla="*/ 0 w 228"/>
                    <a:gd name="T27" fmla="*/ 0 h 466"/>
                    <a:gd name="T28" fmla="*/ 0 w 228"/>
                    <a:gd name="T29" fmla="*/ 0 h 466"/>
                    <a:gd name="T30" fmla="*/ 0 w 228"/>
                    <a:gd name="T31" fmla="*/ 0 h 466"/>
                    <a:gd name="T32" fmla="*/ 0 w 228"/>
                    <a:gd name="T33" fmla="*/ 0 h 466"/>
                    <a:gd name="T34" fmla="*/ 0 w 228"/>
                    <a:gd name="T35" fmla="*/ 0 h 466"/>
                    <a:gd name="T36" fmla="*/ 0 w 228"/>
                    <a:gd name="T37" fmla="*/ 0 h 466"/>
                    <a:gd name="T38" fmla="*/ 0 w 228"/>
                    <a:gd name="T39" fmla="*/ 0 h 466"/>
                    <a:gd name="T40" fmla="*/ 0 w 228"/>
                    <a:gd name="T41" fmla="*/ 0 h 466"/>
                    <a:gd name="T42" fmla="*/ 0 w 228"/>
                    <a:gd name="T43" fmla="*/ 0 h 466"/>
                    <a:gd name="T44" fmla="*/ 0 w 228"/>
                    <a:gd name="T45" fmla="*/ 0 h 466"/>
                    <a:gd name="T46" fmla="*/ 0 w 228"/>
                    <a:gd name="T47" fmla="*/ 0 h 466"/>
                    <a:gd name="T48" fmla="*/ 0 w 228"/>
                    <a:gd name="T49" fmla="*/ 0 h 466"/>
                    <a:gd name="T50" fmla="*/ 0 w 228"/>
                    <a:gd name="T51" fmla="*/ 0 h 466"/>
                    <a:gd name="T52" fmla="*/ 0 w 228"/>
                    <a:gd name="T53" fmla="*/ 0 h 466"/>
                    <a:gd name="T54" fmla="*/ 0 w 228"/>
                    <a:gd name="T55" fmla="*/ 0 h 466"/>
                    <a:gd name="T56" fmla="*/ 0 w 228"/>
                    <a:gd name="T57" fmla="*/ 0 h 466"/>
                    <a:gd name="T58" fmla="*/ 0 w 228"/>
                    <a:gd name="T59" fmla="*/ 0 h 466"/>
                    <a:gd name="T60" fmla="*/ 0 w 228"/>
                    <a:gd name="T61" fmla="*/ 0 h 466"/>
                    <a:gd name="T62" fmla="*/ 0 w 228"/>
                    <a:gd name="T63" fmla="*/ 0 h 466"/>
                    <a:gd name="T64" fmla="*/ 0 w 228"/>
                    <a:gd name="T65" fmla="*/ 0 h 466"/>
                    <a:gd name="T66" fmla="*/ 0 w 228"/>
                    <a:gd name="T67" fmla="*/ 0 h 466"/>
                    <a:gd name="T68" fmla="*/ 0 w 228"/>
                    <a:gd name="T69" fmla="*/ 0 h 466"/>
                    <a:gd name="T70" fmla="*/ 0 w 228"/>
                    <a:gd name="T71" fmla="*/ 0 h 466"/>
                    <a:gd name="T72" fmla="*/ 0 w 228"/>
                    <a:gd name="T73" fmla="*/ 0 h 466"/>
                    <a:gd name="T74" fmla="*/ 0 w 228"/>
                    <a:gd name="T75" fmla="*/ 0 h 466"/>
                    <a:gd name="T76" fmla="*/ 0 w 228"/>
                    <a:gd name="T77" fmla="*/ 0 h 466"/>
                    <a:gd name="T78" fmla="*/ 0 w 228"/>
                    <a:gd name="T79" fmla="*/ 0 h 466"/>
                    <a:gd name="T80" fmla="*/ 0 w 228"/>
                    <a:gd name="T81" fmla="*/ 0 h 466"/>
                    <a:gd name="T82" fmla="*/ 0 w 228"/>
                    <a:gd name="T83" fmla="*/ 0 h 466"/>
                    <a:gd name="T84" fmla="*/ 0 w 228"/>
                    <a:gd name="T85" fmla="*/ 0 h 466"/>
                    <a:gd name="T86" fmla="*/ 0 w 228"/>
                    <a:gd name="T87" fmla="*/ 0 h 466"/>
                    <a:gd name="T88" fmla="*/ 0 w 228"/>
                    <a:gd name="T89" fmla="*/ 0 h 466"/>
                    <a:gd name="T90" fmla="*/ 0 w 228"/>
                    <a:gd name="T91" fmla="*/ 0 h 466"/>
                    <a:gd name="T92" fmla="*/ 0 w 228"/>
                    <a:gd name="T93" fmla="*/ 0 h 466"/>
                    <a:gd name="T94" fmla="*/ 0 w 228"/>
                    <a:gd name="T95" fmla="*/ 0 h 466"/>
                    <a:gd name="T96" fmla="*/ 0 w 228"/>
                    <a:gd name="T97" fmla="*/ 0 h 466"/>
                    <a:gd name="T98" fmla="*/ 0 w 228"/>
                    <a:gd name="T99" fmla="*/ 0 h 466"/>
                    <a:gd name="T100" fmla="*/ 0 w 228"/>
                    <a:gd name="T101" fmla="*/ 0 h 466"/>
                    <a:gd name="T102" fmla="*/ 0 w 228"/>
                    <a:gd name="T103" fmla="*/ 0 h 466"/>
                    <a:gd name="T104" fmla="*/ 0 w 228"/>
                    <a:gd name="T105" fmla="*/ 0 h 4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8"/>
                    <a:gd name="T160" fmla="*/ 0 h 466"/>
                    <a:gd name="T161" fmla="*/ 228 w 228"/>
                    <a:gd name="T162" fmla="*/ 466 h 4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8" h="466">
                      <a:moveTo>
                        <a:pt x="185" y="428"/>
                      </a:moveTo>
                      <a:lnTo>
                        <a:pt x="183" y="414"/>
                      </a:lnTo>
                      <a:lnTo>
                        <a:pt x="179" y="398"/>
                      </a:lnTo>
                      <a:lnTo>
                        <a:pt x="169" y="381"/>
                      </a:lnTo>
                      <a:lnTo>
                        <a:pt x="155" y="364"/>
                      </a:lnTo>
                      <a:lnTo>
                        <a:pt x="162" y="374"/>
                      </a:lnTo>
                      <a:lnTo>
                        <a:pt x="170" y="390"/>
                      </a:lnTo>
                      <a:lnTo>
                        <a:pt x="176" y="407"/>
                      </a:lnTo>
                      <a:lnTo>
                        <a:pt x="179" y="423"/>
                      </a:lnTo>
                      <a:lnTo>
                        <a:pt x="175" y="422"/>
                      </a:lnTo>
                      <a:lnTo>
                        <a:pt x="170" y="422"/>
                      </a:lnTo>
                      <a:lnTo>
                        <a:pt x="166" y="421"/>
                      </a:lnTo>
                      <a:lnTo>
                        <a:pt x="160" y="421"/>
                      </a:lnTo>
                      <a:lnTo>
                        <a:pt x="150" y="407"/>
                      </a:lnTo>
                      <a:lnTo>
                        <a:pt x="131" y="387"/>
                      </a:lnTo>
                      <a:lnTo>
                        <a:pt x="107" y="363"/>
                      </a:lnTo>
                      <a:lnTo>
                        <a:pt x="81" y="338"/>
                      </a:lnTo>
                      <a:lnTo>
                        <a:pt x="53" y="313"/>
                      </a:lnTo>
                      <a:lnTo>
                        <a:pt x="29" y="290"/>
                      </a:lnTo>
                      <a:lnTo>
                        <a:pt x="10" y="270"/>
                      </a:lnTo>
                      <a:lnTo>
                        <a:pt x="0" y="255"/>
                      </a:lnTo>
                      <a:lnTo>
                        <a:pt x="6" y="260"/>
                      </a:lnTo>
                      <a:lnTo>
                        <a:pt x="14" y="265"/>
                      </a:lnTo>
                      <a:lnTo>
                        <a:pt x="22" y="270"/>
                      </a:lnTo>
                      <a:lnTo>
                        <a:pt x="29" y="273"/>
                      </a:lnTo>
                      <a:lnTo>
                        <a:pt x="27" y="271"/>
                      </a:lnTo>
                      <a:lnTo>
                        <a:pt x="25" y="267"/>
                      </a:lnTo>
                      <a:lnTo>
                        <a:pt x="23" y="263"/>
                      </a:lnTo>
                      <a:lnTo>
                        <a:pt x="21" y="260"/>
                      </a:lnTo>
                      <a:lnTo>
                        <a:pt x="28" y="265"/>
                      </a:lnTo>
                      <a:lnTo>
                        <a:pt x="37" y="273"/>
                      </a:lnTo>
                      <a:lnTo>
                        <a:pt x="47" y="282"/>
                      </a:lnTo>
                      <a:lnTo>
                        <a:pt x="60" y="291"/>
                      </a:lnTo>
                      <a:lnTo>
                        <a:pt x="71" y="299"/>
                      </a:lnTo>
                      <a:lnTo>
                        <a:pt x="82" y="306"/>
                      </a:lnTo>
                      <a:lnTo>
                        <a:pt x="90" y="311"/>
                      </a:lnTo>
                      <a:lnTo>
                        <a:pt x="96" y="315"/>
                      </a:lnTo>
                      <a:lnTo>
                        <a:pt x="104" y="318"/>
                      </a:lnTo>
                      <a:lnTo>
                        <a:pt x="113" y="324"/>
                      </a:lnTo>
                      <a:lnTo>
                        <a:pt x="120" y="329"/>
                      </a:lnTo>
                      <a:lnTo>
                        <a:pt x="126" y="332"/>
                      </a:lnTo>
                      <a:lnTo>
                        <a:pt x="122" y="310"/>
                      </a:lnTo>
                      <a:lnTo>
                        <a:pt x="116" y="291"/>
                      </a:lnTo>
                      <a:lnTo>
                        <a:pt x="107" y="272"/>
                      </a:lnTo>
                      <a:lnTo>
                        <a:pt x="95" y="256"/>
                      </a:lnTo>
                      <a:lnTo>
                        <a:pt x="85" y="248"/>
                      </a:lnTo>
                      <a:lnTo>
                        <a:pt x="74" y="238"/>
                      </a:lnTo>
                      <a:lnTo>
                        <a:pt x="61" y="225"/>
                      </a:lnTo>
                      <a:lnTo>
                        <a:pt x="48" y="211"/>
                      </a:lnTo>
                      <a:lnTo>
                        <a:pt x="37" y="198"/>
                      </a:lnTo>
                      <a:lnTo>
                        <a:pt x="27" y="184"/>
                      </a:lnTo>
                      <a:lnTo>
                        <a:pt x="19" y="170"/>
                      </a:lnTo>
                      <a:lnTo>
                        <a:pt x="14" y="157"/>
                      </a:lnTo>
                      <a:lnTo>
                        <a:pt x="13" y="148"/>
                      </a:lnTo>
                      <a:lnTo>
                        <a:pt x="13" y="146"/>
                      </a:lnTo>
                      <a:lnTo>
                        <a:pt x="14" y="147"/>
                      </a:lnTo>
                      <a:lnTo>
                        <a:pt x="16" y="149"/>
                      </a:lnTo>
                      <a:lnTo>
                        <a:pt x="21" y="155"/>
                      </a:lnTo>
                      <a:lnTo>
                        <a:pt x="29" y="162"/>
                      </a:lnTo>
                      <a:lnTo>
                        <a:pt x="35" y="166"/>
                      </a:lnTo>
                      <a:lnTo>
                        <a:pt x="35" y="163"/>
                      </a:lnTo>
                      <a:lnTo>
                        <a:pt x="29" y="149"/>
                      </a:lnTo>
                      <a:lnTo>
                        <a:pt x="23" y="130"/>
                      </a:lnTo>
                      <a:lnTo>
                        <a:pt x="19" y="110"/>
                      </a:lnTo>
                      <a:lnTo>
                        <a:pt x="17" y="95"/>
                      </a:lnTo>
                      <a:lnTo>
                        <a:pt x="22" y="72"/>
                      </a:lnTo>
                      <a:lnTo>
                        <a:pt x="25" y="50"/>
                      </a:lnTo>
                      <a:lnTo>
                        <a:pt x="28" y="27"/>
                      </a:lnTo>
                      <a:lnTo>
                        <a:pt x="30" y="6"/>
                      </a:lnTo>
                      <a:lnTo>
                        <a:pt x="37" y="6"/>
                      </a:lnTo>
                      <a:lnTo>
                        <a:pt x="44" y="6"/>
                      </a:lnTo>
                      <a:lnTo>
                        <a:pt x="52" y="5"/>
                      </a:lnTo>
                      <a:lnTo>
                        <a:pt x="59" y="5"/>
                      </a:lnTo>
                      <a:lnTo>
                        <a:pt x="67" y="4"/>
                      </a:lnTo>
                      <a:lnTo>
                        <a:pt x="74" y="3"/>
                      </a:lnTo>
                      <a:lnTo>
                        <a:pt x="81" y="2"/>
                      </a:lnTo>
                      <a:lnTo>
                        <a:pt x="86" y="0"/>
                      </a:lnTo>
                      <a:lnTo>
                        <a:pt x="95" y="6"/>
                      </a:lnTo>
                      <a:lnTo>
                        <a:pt x="103" y="16"/>
                      </a:lnTo>
                      <a:lnTo>
                        <a:pt x="109" y="27"/>
                      </a:lnTo>
                      <a:lnTo>
                        <a:pt x="115" y="39"/>
                      </a:lnTo>
                      <a:lnTo>
                        <a:pt x="121" y="50"/>
                      </a:lnTo>
                      <a:lnTo>
                        <a:pt x="126" y="62"/>
                      </a:lnTo>
                      <a:lnTo>
                        <a:pt x="128" y="71"/>
                      </a:lnTo>
                      <a:lnTo>
                        <a:pt x="130" y="79"/>
                      </a:lnTo>
                      <a:lnTo>
                        <a:pt x="131" y="88"/>
                      </a:lnTo>
                      <a:lnTo>
                        <a:pt x="132" y="102"/>
                      </a:lnTo>
                      <a:lnTo>
                        <a:pt x="132" y="117"/>
                      </a:lnTo>
                      <a:lnTo>
                        <a:pt x="132" y="131"/>
                      </a:lnTo>
                      <a:lnTo>
                        <a:pt x="136" y="142"/>
                      </a:lnTo>
                      <a:lnTo>
                        <a:pt x="144" y="154"/>
                      </a:lnTo>
                      <a:lnTo>
                        <a:pt x="153" y="162"/>
                      </a:lnTo>
                      <a:lnTo>
                        <a:pt x="162" y="168"/>
                      </a:lnTo>
                      <a:lnTo>
                        <a:pt x="162" y="185"/>
                      </a:lnTo>
                      <a:lnTo>
                        <a:pt x="164" y="210"/>
                      </a:lnTo>
                      <a:lnTo>
                        <a:pt x="166" y="238"/>
                      </a:lnTo>
                      <a:lnTo>
                        <a:pt x="168" y="262"/>
                      </a:lnTo>
                      <a:lnTo>
                        <a:pt x="172" y="267"/>
                      </a:lnTo>
                      <a:lnTo>
                        <a:pt x="175" y="275"/>
                      </a:lnTo>
                      <a:lnTo>
                        <a:pt x="180" y="284"/>
                      </a:lnTo>
                      <a:lnTo>
                        <a:pt x="185" y="295"/>
                      </a:lnTo>
                      <a:lnTo>
                        <a:pt x="191" y="307"/>
                      </a:lnTo>
                      <a:lnTo>
                        <a:pt x="197" y="317"/>
                      </a:lnTo>
                      <a:lnTo>
                        <a:pt x="202" y="326"/>
                      </a:lnTo>
                      <a:lnTo>
                        <a:pt x="205" y="333"/>
                      </a:lnTo>
                      <a:lnTo>
                        <a:pt x="212" y="351"/>
                      </a:lnTo>
                      <a:lnTo>
                        <a:pt x="220" y="376"/>
                      </a:lnTo>
                      <a:lnTo>
                        <a:pt x="227" y="404"/>
                      </a:lnTo>
                      <a:lnTo>
                        <a:pt x="228" y="425"/>
                      </a:lnTo>
                      <a:lnTo>
                        <a:pt x="225" y="427"/>
                      </a:lnTo>
                      <a:lnTo>
                        <a:pt x="220" y="429"/>
                      </a:lnTo>
                      <a:lnTo>
                        <a:pt x="215" y="431"/>
                      </a:lnTo>
                      <a:lnTo>
                        <a:pt x="208" y="435"/>
                      </a:lnTo>
                      <a:lnTo>
                        <a:pt x="203" y="439"/>
                      </a:lnTo>
                      <a:lnTo>
                        <a:pt x="197" y="443"/>
                      </a:lnTo>
                      <a:lnTo>
                        <a:pt x="191" y="446"/>
                      </a:lnTo>
                      <a:lnTo>
                        <a:pt x="185" y="450"/>
                      </a:lnTo>
                      <a:lnTo>
                        <a:pt x="181" y="452"/>
                      </a:lnTo>
                      <a:lnTo>
                        <a:pt x="174" y="454"/>
                      </a:lnTo>
                      <a:lnTo>
                        <a:pt x="166" y="458"/>
                      </a:lnTo>
                      <a:lnTo>
                        <a:pt x="158" y="459"/>
                      </a:lnTo>
                      <a:lnTo>
                        <a:pt x="149" y="461"/>
                      </a:lnTo>
                      <a:lnTo>
                        <a:pt x="141" y="463"/>
                      </a:lnTo>
                      <a:lnTo>
                        <a:pt x="131" y="465"/>
                      </a:lnTo>
                      <a:lnTo>
                        <a:pt x="123" y="466"/>
                      </a:lnTo>
                      <a:lnTo>
                        <a:pt x="123" y="458"/>
                      </a:lnTo>
                      <a:lnTo>
                        <a:pt x="124" y="448"/>
                      </a:lnTo>
                      <a:lnTo>
                        <a:pt x="126" y="438"/>
                      </a:lnTo>
                      <a:lnTo>
                        <a:pt x="127" y="431"/>
                      </a:lnTo>
                      <a:lnTo>
                        <a:pt x="136" y="428"/>
                      </a:lnTo>
                      <a:lnTo>
                        <a:pt x="144" y="425"/>
                      </a:lnTo>
                      <a:lnTo>
                        <a:pt x="152" y="425"/>
                      </a:lnTo>
                      <a:lnTo>
                        <a:pt x="159" y="424"/>
                      </a:lnTo>
                      <a:lnTo>
                        <a:pt x="164" y="424"/>
                      </a:lnTo>
                      <a:lnTo>
                        <a:pt x="169" y="425"/>
                      </a:lnTo>
                      <a:lnTo>
                        <a:pt x="173" y="427"/>
                      </a:lnTo>
                      <a:lnTo>
                        <a:pt x="176" y="427"/>
                      </a:lnTo>
                      <a:lnTo>
                        <a:pt x="179" y="429"/>
                      </a:lnTo>
                      <a:lnTo>
                        <a:pt x="175" y="433"/>
                      </a:lnTo>
                      <a:lnTo>
                        <a:pt x="167" y="437"/>
                      </a:lnTo>
                      <a:lnTo>
                        <a:pt x="159" y="440"/>
                      </a:lnTo>
                      <a:lnTo>
                        <a:pt x="164" y="440"/>
                      </a:lnTo>
                      <a:lnTo>
                        <a:pt x="168" y="439"/>
                      </a:lnTo>
                      <a:lnTo>
                        <a:pt x="173" y="438"/>
                      </a:lnTo>
                      <a:lnTo>
                        <a:pt x="179" y="437"/>
                      </a:lnTo>
                      <a:lnTo>
                        <a:pt x="183" y="435"/>
                      </a:lnTo>
                      <a:lnTo>
                        <a:pt x="189" y="433"/>
                      </a:lnTo>
                      <a:lnTo>
                        <a:pt x="193" y="431"/>
                      </a:lnTo>
                      <a:lnTo>
                        <a:pt x="197" y="430"/>
                      </a:lnTo>
                      <a:lnTo>
                        <a:pt x="203" y="427"/>
                      </a:lnTo>
                      <a:lnTo>
                        <a:pt x="210" y="425"/>
                      </a:lnTo>
                      <a:lnTo>
                        <a:pt x="216" y="424"/>
                      </a:lnTo>
                      <a:lnTo>
                        <a:pt x="228" y="425"/>
                      </a:lnTo>
                      <a:lnTo>
                        <a:pt x="222" y="423"/>
                      </a:lnTo>
                      <a:lnTo>
                        <a:pt x="216" y="422"/>
                      </a:lnTo>
                      <a:lnTo>
                        <a:pt x="211" y="422"/>
                      </a:lnTo>
                      <a:lnTo>
                        <a:pt x="205" y="422"/>
                      </a:lnTo>
                      <a:lnTo>
                        <a:pt x="199" y="422"/>
                      </a:lnTo>
                      <a:lnTo>
                        <a:pt x="195" y="423"/>
                      </a:lnTo>
                      <a:lnTo>
                        <a:pt x="190" y="425"/>
                      </a:lnTo>
                      <a:lnTo>
                        <a:pt x="185" y="428"/>
                      </a:lnTo>
                      <a:close/>
                    </a:path>
                  </a:pathLst>
                </a:custGeom>
                <a:noFill/>
                <a:ln w="9525">
                  <a:solidFill>
                    <a:srgbClr val="004250"/>
                  </a:solidFill>
                  <a:round/>
                </a:ln>
              </p:spPr>
              <p:txBody>
                <a:bodyPr/>
                <a:lstStyle/>
                <a:p>
                  <a:endParaRPr lang="zh-CN" altLang="en-US" sz="100">
                    <a:solidFill>
                      <a:schemeClr val="tx1"/>
                    </a:solidFill>
                  </a:endParaRPr>
                </a:p>
              </p:txBody>
            </p:sp>
            <p:sp>
              <p:nvSpPr>
                <p:cNvPr id="254" name="Freeform 342"/>
                <p:cNvSpPr>
                  <a:spLocks noChangeAspect="1"/>
                </p:cNvSpPr>
                <p:nvPr/>
              </p:nvSpPr>
              <p:spPr bwMode="auto">
                <a:xfrm>
                  <a:off x="5200" y="2446"/>
                  <a:ext cx="10" cy="11"/>
                </a:xfrm>
                <a:custGeom>
                  <a:avLst/>
                  <a:gdLst>
                    <a:gd name="T0" fmla="*/ 1 w 20"/>
                    <a:gd name="T1" fmla="*/ 0 h 24"/>
                    <a:gd name="T2" fmla="*/ 1 w 20"/>
                    <a:gd name="T3" fmla="*/ 0 h 24"/>
                    <a:gd name="T4" fmla="*/ 1 w 20"/>
                    <a:gd name="T5" fmla="*/ 0 h 24"/>
                    <a:gd name="T6" fmla="*/ 1 w 20"/>
                    <a:gd name="T7" fmla="*/ 0 h 24"/>
                    <a:gd name="T8" fmla="*/ 0 w 20"/>
                    <a:gd name="T9" fmla="*/ 0 h 24"/>
                    <a:gd name="T10" fmla="*/ 1 w 20"/>
                    <a:gd name="T11" fmla="*/ 0 h 24"/>
                    <a:gd name="T12" fmla="*/ 1 w 20"/>
                    <a:gd name="T13" fmla="*/ 0 h 24"/>
                    <a:gd name="T14" fmla="*/ 1 w 20"/>
                    <a:gd name="T15" fmla="*/ 0 h 24"/>
                    <a:gd name="T16" fmla="*/ 1 w 20"/>
                    <a:gd name="T17" fmla="*/ 0 h 24"/>
                    <a:gd name="T18" fmla="*/ 1 w 20"/>
                    <a:gd name="T19" fmla="*/ 0 h 24"/>
                    <a:gd name="T20" fmla="*/ 1 w 20"/>
                    <a:gd name="T21" fmla="*/ 0 h 24"/>
                    <a:gd name="T22" fmla="*/ 1 w 20"/>
                    <a:gd name="T23" fmla="*/ 0 h 24"/>
                    <a:gd name="T24" fmla="*/ 1 w 2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24"/>
                    <a:gd name="T41" fmla="*/ 20 w 20"/>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24">
                      <a:moveTo>
                        <a:pt x="4" y="15"/>
                      </a:moveTo>
                      <a:lnTo>
                        <a:pt x="3" y="10"/>
                      </a:lnTo>
                      <a:lnTo>
                        <a:pt x="2" y="7"/>
                      </a:lnTo>
                      <a:lnTo>
                        <a:pt x="1" y="3"/>
                      </a:lnTo>
                      <a:lnTo>
                        <a:pt x="0" y="0"/>
                      </a:lnTo>
                      <a:lnTo>
                        <a:pt x="6" y="8"/>
                      </a:lnTo>
                      <a:lnTo>
                        <a:pt x="10" y="13"/>
                      </a:lnTo>
                      <a:lnTo>
                        <a:pt x="16" y="19"/>
                      </a:lnTo>
                      <a:lnTo>
                        <a:pt x="20" y="24"/>
                      </a:lnTo>
                      <a:lnTo>
                        <a:pt x="16" y="22"/>
                      </a:lnTo>
                      <a:lnTo>
                        <a:pt x="12" y="19"/>
                      </a:lnTo>
                      <a:lnTo>
                        <a:pt x="9" y="17"/>
                      </a:lnTo>
                      <a:lnTo>
                        <a:pt x="4" y="15"/>
                      </a:lnTo>
                      <a:close/>
                    </a:path>
                  </a:pathLst>
                </a:custGeom>
                <a:noFill/>
                <a:ln w="9525">
                  <a:solidFill>
                    <a:srgbClr val="004250"/>
                  </a:solidFill>
                  <a:round/>
                </a:ln>
              </p:spPr>
              <p:txBody>
                <a:bodyPr/>
                <a:lstStyle/>
                <a:p>
                  <a:endParaRPr lang="zh-CN" altLang="en-US" sz="100">
                    <a:solidFill>
                      <a:schemeClr val="tx1"/>
                    </a:solidFill>
                  </a:endParaRPr>
                </a:p>
              </p:txBody>
            </p:sp>
            <p:sp>
              <p:nvSpPr>
                <p:cNvPr id="255" name="Freeform 343"/>
                <p:cNvSpPr>
                  <a:spLocks noChangeAspect="1"/>
                </p:cNvSpPr>
                <p:nvPr/>
              </p:nvSpPr>
              <p:spPr bwMode="auto">
                <a:xfrm>
                  <a:off x="5308" y="2430"/>
                  <a:ext cx="17" cy="40"/>
                </a:xfrm>
                <a:custGeom>
                  <a:avLst/>
                  <a:gdLst>
                    <a:gd name="T0" fmla="*/ 0 w 38"/>
                    <a:gd name="T1" fmla="*/ 0 h 91"/>
                    <a:gd name="T2" fmla="*/ 0 w 38"/>
                    <a:gd name="T3" fmla="*/ 0 h 91"/>
                    <a:gd name="T4" fmla="*/ 0 w 38"/>
                    <a:gd name="T5" fmla="*/ 0 h 91"/>
                    <a:gd name="T6" fmla="*/ 0 w 38"/>
                    <a:gd name="T7" fmla="*/ 0 h 91"/>
                    <a:gd name="T8" fmla="*/ 0 w 38"/>
                    <a:gd name="T9" fmla="*/ 0 h 91"/>
                    <a:gd name="T10" fmla="*/ 0 w 38"/>
                    <a:gd name="T11" fmla="*/ 0 h 91"/>
                    <a:gd name="T12" fmla="*/ 0 w 38"/>
                    <a:gd name="T13" fmla="*/ 0 h 91"/>
                    <a:gd name="T14" fmla="*/ 0 w 38"/>
                    <a:gd name="T15" fmla="*/ 0 h 91"/>
                    <a:gd name="T16" fmla="*/ 0 w 38"/>
                    <a:gd name="T17" fmla="*/ 0 h 91"/>
                    <a:gd name="T18" fmla="*/ 0 w 38"/>
                    <a:gd name="T19" fmla="*/ 0 h 91"/>
                    <a:gd name="T20" fmla="*/ 0 w 38"/>
                    <a:gd name="T21" fmla="*/ 0 h 91"/>
                    <a:gd name="T22" fmla="*/ 0 w 38"/>
                    <a:gd name="T23" fmla="*/ 0 h 91"/>
                    <a:gd name="T24" fmla="*/ 0 w 38"/>
                    <a:gd name="T25" fmla="*/ 0 h 91"/>
                    <a:gd name="T26" fmla="*/ 0 w 38"/>
                    <a:gd name="T27" fmla="*/ 0 h 91"/>
                    <a:gd name="T28" fmla="*/ 0 w 38"/>
                    <a:gd name="T29" fmla="*/ 0 h 91"/>
                    <a:gd name="T30" fmla="*/ 0 w 38"/>
                    <a:gd name="T31" fmla="*/ 0 h 91"/>
                    <a:gd name="T32" fmla="*/ 0 w 38"/>
                    <a:gd name="T33" fmla="*/ 0 h 91"/>
                    <a:gd name="T34" fmla="*/ 0 w 38"/>
                    <a:gd name="T35" fmla="*/ 0 h 91"/>
                    <a:gd name="T36" fmla="*/ 0 w 38"/>
                    <a:gd name="T37" fmla="*/ 0 h 91"/>
                    <a:gd name="T38" fmla="*/ 0 w 38"/>
                    <a:gd name="T39" fmla="*/ 0 h 91"/>
                    <a:gd name="T40" fmla="*/ 0 w 38"/>
                    <a:gd name="T41" fmla="*/ 0 h 91"/>
                    <a:gd name="T42" fmla="*/ 0 w 38"/>
                    <a:gd name="T43" fmla="*/ 0 h 91"/>
                    <a:gd name="T44" fmla="*/ 0 w 38"/>
                    <a:gd name="T45" fmla="*/ 0 h 91"/>
                    <a:gd name="T46" fmla="*/ 0 w 38"/>
                    <a:gd name="T47" fmla="*/ 0 h 91"/>
                    <a:gd name="T48" fmla="*/ 0 w 38"/>
                    <a:gd name="T49" fmla="*/ 0 h 91"/>
                    <a:gd name="T50" fmla="*/ 0 w 38"/>
                    <a:gd name="T51" fmla="*/ 0 h 91"/>
                    <a:gd name="T52" fmla="*/ 0 w 38"/>
                    <a:gd name="T53" fmla="*/ 0 h 91"/>
                    <a:gd name="T54" fmla="*/ 0 w 38"/>
                    <a:gd name="T55" fmla="*/ 0 h 91"/>
                    <a:gd name="T56" fmla="*/ 0 w 38"/>
                    <a:gd name="T57" fmla="*/ 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
                    <a:gd name="T88" fmla="*/ 0 h 91"/>
                    <a:gd name="T89" fmla="*/ 38 w 38"/>
                    <a:gd name="T90" fmla="*/ 91 h 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 h="91">
                      <a:moveTo>
                        <a:pt x="37" y="71"/>
                      </a:moveTo>
                      <a:lnTo>
                        <a:pt x="34" y="64"/>
                      </a:lnTo>
                      <a:lnTo>
                        <a:pt x="29" y="55"/>
                      </a:lnTo>
                      <a:lnTo>
                        <a:pt x="23" y="45"/>
                      </a:lnTo>
                      <a:lnTo>
                        <a:pt x="17" y="33"/>
                      </a:lnTo>
                      <a:lnTo>
                        <a:pt x="12" y="22"/>
                      </a:lnTo>
                      <a:lnTo>
                        <a:pt x="7" y="13"/>
                      </a:lnTo>
                      <a:lnTo>
                        <a:pt x="4" y="5"/>
                      </a:lnTo>
                      <a:lnTo>
                        <a:pt x="0" y="0"/>
                      </a:lnTo>
                      <a:lnTo>
                        <a:pt x="0" y="8"/>
                      </a:lnTo>
                      <a:lnTo>
                        <a:pt x="0" y="17"/>
                      </a:lnTo>
                      <a:lnTo>
                        <a:pt x="0" y="25"/>
                      </a:lnTo>
                      <a:lnTo>
                        <a:pt x="0" y="31"/>
                      </a:lnTo>
                      <a:lnTo>
                        <a:pt x="1" y="29"/>
                      </a:lnTo>
                      <a:lnTo>
                        <a:pt x="2" y="25"/>
                      </a:lnTo>
                      <a:lnTo>
                        <a:pt x="4" y="23"/>
                      </a:lnTo>
                      <a:lnTo>
                        <a:pt x="4" y="20"/>
                      </a:lnTo>
                      <a:lnTo>
                        <a:pt x="11" y="36"/>
                      </a:lnTo>
                      <a:lnTo>
                        <a:pt x="20" y="58"/>
                      </a:lnTo>
                      <a:lnTo>
                        <a:pt x="29" y="78"/>
                      </a:lnTo>
                      <a:lnTo>
                        <a:pt x="32" y="91"/>
                      </a:lnTo>
                      <a:lnTo>
                        <a:pt x="34" y="89"/>
                      </a:lnTo>
                      <a:lnTo>
                        <a:pt x="36" y="85"/>
                      </a:lnTo>
                      <a:lnTo>
                        <a:pt x="37" y="84"/>
                      </a:lnTo>
                      <a:lnTo>
                        <a:pt x="38" y="83"/>
                      </a:lnTo>
                      <a:lnTo>
                        <a:pt x="38" y="82"/>
                      </a:lnTo>
                      <a:lnTo>
                        <a:pt x="38" y="78"/>
                      </a:lnTo>
                      <a:lnTo>
                        <a:pt x="38" y="76"/>
                      </a:lnTo>
                      <a:lnTo>
                        <a:pt x="37" y="71"/>
                      </a:lnTo>
                      <a:close/>
                    </a:path>
                  </a:pathLst>
                </a:custGeom>
                <a:noFill/>
                <a:ln w="9525">
                  <a:solidFill>
                    <a:srgbClr val="004250"/>
                  </a:solidFill>
                  <a:round/>
                </a:ln>
              </p:spPr>
              <p:txBody>
                <a:bodyPr/>
                <a:lstStyle/>
                <a:p>
                  <a:endParaRPr lang="zh-CN" altLang="en-US" sz="100">
                    <a:solidFill>
                      <a:schemeClr val="tx1"/>
                    </a:solidFill>
                  </a:endParaRPr>
                </a:p>
              </p:txBody>
            </p:sp>
            <p:sp>
              <p:nvSpPr>
                <p:cNvPr id="256" name="Freeform 344"/>
                <p:cNvSpPr>
                  <a:spLocks noChangeAspect="1"/>
                </p:cNvSpPr>
                <p:nvPr/>
              </p:nvSpPr>
              <p:spPr bwMode="auto">
                <a:xfrm>
                  <a:off x="5217" y="2180"/>
                  <a:ext cx="67" cy="134"/>
                </a:xfrm>
                <a:custGeom>
                  <a:avLst/>
                  <a:gdLst>
                    <a:gd name="T0" fmla="*/ 0 w 148"/>
                    <a:gd name="T1" fmla="*/ 0 h 298"/>
                    <a:gd name="T2" fmla="*/ 0 w 148"/>
                    <a:gd name="T3" fmla="*/ 0 h 298"/>
                    <a:gd name="T4" fmla="*/ 0 w 148"/>
                    <a:gd name="T5" fmla="*/ 0 h 298"/>
                    <a:gd name="T6" fmla="*/ 0 w 148"/>
                    <a:gd name="T7" fmla="*/ 0 h 298"/>
                    <a:gd name="T8" fmla="*/ 0 w 148"/>
                    <a:gd name="T9" fmla="*/ 0 h 298"/>
                    <a:gd name="T10" fmla="*/ 0 w 148"/>
                    <a:gd name="T11" fmla="*/ 0 h 298"/>
                    <a:gd name="T12" fmla="*/ 0 w 148"/>
                    <a:gd name="T13" fmla="*/ 0 h 298"/>
                    <a:gd name="T14" fmla="*/ 0 w 148"/>
                    <a:gd name="T15" fmla="*/ 0 h 298"/>
                    <a:gd name="T16" fmla="*/ 0 w 148"/>
                    <a:gd name="T17" fmla="*/ 0 h 298"/>
                    <a:gd name="T18" fmla="*/ 0 w 148"/>
                    <a:gd name="T19" fmla="*/ 0 h 298"/>
                    <a:gd name="T20" fmla="*/ 0 w 148"/>
                    <a:gd name="T21" fmla="*/ 0 h 298"/>
                    <a:gd name="T22" fmla="*/ 0 w 148"/>
                    <a:gd name="T23" fmla="*/ 0 h 298"/>
                    <a:gd name="T24" fmla="*/ 0 w 148"/>
                    <a:gd name="T25" fmla="*/ 0 h 298"/>
                    <a:gd name="T26" fmla="*/ 0 w 148"/>
                    <a:gd name="T27" fmla="*/ 0 h 298"/>
                    <a:gd name="T28" fmla="*/ 0 w 148"/>
                    <a:gd name="T29" fmla="*/ 0 h 298"/>
                    <a:gd name="T30" fmla="*/ 0 w 148"/>
                    <a:gd name="T31" fmla="*/ 0 h 298"/>
                    <a:gd name="T32" fmla="*/ 0 w 148"/>
                    <a:gd name="T33" fmla="*/ 0 h 298"/>
                    <a:gd name="T34" fmla="*/ 0 w 148"/>
                    <a:gd name="T35" fmla="*/ 0 h 298"/>
                    <a:gd name="T36" fmla="*/ 0 w 148"/>
                    <a:gd name="T37" fmla="*/ 0 h 298"/>
                    <a:gd name="T38" fmla="*/ 0 w 148"/>
                    <a:gd name="T39" fmla="*/ 0 h 298"/>
                    <a:gd name="T40" fmla="*/ 0 w 148"/>
                    <a:gd name="T41" fmla="*/ 0 h 298"/>
                    <a:gd name="T42" fmla="*/ 0 w 148"/>
                    <a:gd name="T43" fmla="*/ 0 h 298"/>
                    <a:gd name="T44" fmla="*/ 0 w 148"/>
                    <a:gd name="T45" fmla="*/ 0 h 298"/>
                    <a:gd name="T46" fmla="*/ 0 w 148"/>
                    <a:gd name="T47" fmla="*/ 0 h 298"/>
                    <a:gd name="T48" fmla="*/ 0 w 148"/>
                    <a:gd name="T49" fmla="*/ 0 h 298"/>
                    <a:gd name="T50" fmla="*/ 0 w 148"/>
                    <a:gd name="T51" fmla="*/ 0 h 298"/>
                    <a:gd name="T52" fmla="*/ 0 w 148"/>
                    <a:gd name="T53" fmla="*/ 0 h 298"/>
                    <a:gd name="T54" fmla="*/ 0 w 148"/>
                    <a:gd name="T55" fmla="*/ 0 h 298"/>
                    <a:gd name="T56" fmla="*/ 0 w 148"/>
                    <a:gd name="T57" fmla="*/ 0 h 298"/>
                    <a:gd name="T58" fmla="*/ 0 w 148"/>
                    <a:gd name="T59" fmla="*/ 0 h 298"/>
                    <a:gd name="T60" fmla="*/ 0 w 148"/>
                    <a:gd name="T61" fmla="*/ 0 h 298"/>
                    <a:gd name="T62" fmla="*/ 0 w 148"/>
                    <a:gd name="T63" fmla="*/ 0 h 298"/>
                    <a:gd name="T64" fmla="*/ 0 w 148"/>
                    <a:gd name="T65" fmla="*/ 0 h 298"/>
                    <a:gd name="T66" fmla="*/ 0 w 148"/>
                    <a:gd name="T67" fmla="*/ 0 h 298"/>
                    <a:gd name="T68" fmla="*/ 0 w 148"/>
                    <a:gd name="T69" fmla="*/ 0 h 298"/>
                    <a:gd name="T70" fmla="*/ 0 w 148"/>
                    <a:gd name="T71" fmla="*/ 0 h 298"/>
                    <a:gd name="T72" fmla="*/ 0 w 148"/>
                    <a:gd name="T73" fmla="*/ 0 h 298"/>
                    <a:gd name="T74" fmla="*/ 0 w 148"/>
                    <a:gd name="T75" fmla="*/ 0 h 298"/>
                    <a:gd name="T76" fmla="*/ 0 w 148"/>
                    <a:gd name="T77" fmla="*/ 0 h 298"/>
                    <a:gd name="T78" fmla="*/ 0 w 148"/>
                    <a:gd name="T79" fmla="*/ 0 h 298"/>
                    <a:gd name="T80" fmla="*/ 0 w 148"/>
                    <a:gd name="T81" fmla="*/ 0 h 298"/>
                    <a:gd name="T82" fmla="*/ 0 w 148"/>
                    <a:gd name="T83" fmla="*/ 0 h 298"/>
                    <a:gd name="T84" fmla="*/ 0 w 148"/>
                    <a:gd name="T85" fmla="*/ 0 h 298"/>
                    <a:gd name="T86" fmla="*/ 0 w 148"/>
                    <a:gd name="T87" fmla="*/ 0 h 298"/>
                    <a:gd name="T88" fmla="*/ 0 w 148"/>
                    <a:gd name="T89" fmla="*/ 0 h 298"/>
                    <a:gd name="T90" fmla="*/ 0 w 148"/>
                    <a:gd name="T91" fmla="*/ 0 h 2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8"/>
                    <a:gd name="T139" fmla="*/ 0 h 298"/>
                    <a:gd name="T140" fmla="*/ 148 w 148"/>
                    <a:gd name="T141" fmla="*/ 298 h 2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8" h="298">
                      <a:moveTo>
                        <a:pt x="129" y="13"/>
                      </a:moveTo>
                      <a:lnTo>
                        <a:pt x="125" y="25"/>
                      </a:lnTo>
                      <a:lnTo>
                        <a:pt x="124" y="38"/>
                      </a:lnTo>
                      <a:lnTo>
                        <a:pt x="122" y="53"/>
                      </a:lnTo>
                      <a:lnTo>
                        <a:pt x="122" y="64"/>
                      </a:lnTo>
                      <a:lnTo>
                        <a:pt x="119" y="64"/>
                      </a:lnTo>
                      <a:lnTo>
                        <a:pt x="117" y="65"/>
                      </a:lnTo>
                      <a:lnTo>
                        <a:pt x="115" y="67"/>
                      </a:lnTo>
                      <a:lnTo>
                        <a:pt x="112" y="68"/>
                      </a:lnTo>
                      <a:lnTo>
                        <a:pt x="112" y="72"/>
                      </a:lnTo>
                      <a:lnTo>
                        <a:pt x="114" y="77"/>
                      </a:lnTo>
                      <a:lnTo>
                        <a:pt x="115" y="83"/>
                      </a:lnTo>
                      <a:lnTo>
                        <a:pt x="116" y="90"/>
                      </a:lnTo>
                      <a:lnTo>
                        <a:pt x="124" y="127"/>
                      </a:lnTo>
                      <a:lnTo>
                        <a:pt x="134" y="168"/>
                      </a:lnTo>
                      <a:lnTo>
                        <a:pt x="142" y="205"/>
                      </a:lnTo>
                      <a:lnTo>
                        <a:pt x="148" y="231"/>
                      </a:lnTo>
                      <a:lnTo>
                        <a:pt x="146" y="235"/>
                      </a:lnTo>
                      <a:lnTo>
                        <a:pt x="142" y="241"/>
                      </a:lnTo>
                      <a:lnTo>
                        <a:pt x="139" y="249"/>
                      </a:lnTo>
                      <a:lnTo>
                        <a:pt x="135" y="257"/>
                      </a:lnTo>
                      <a:lnTo>
                        <a:pt x="133" y="258"/>
                      </a:lnTo>
                      <a:lnTo>
                        <a:pt x="131" y="258"/>
                      </a:lnTo>
                      <a:lnTo>
                        <a:pt x="127" y="259"/>
                      </a:lnTo>
                      <a:lnTo>
                        <a:pt x="125" y="259"/>
                      </a:lnTo>
                      <a:lnTo>
                        <a:pt x="123" y="260"/>
                      </a:lnTo>
                      <a:lnTo>
                        <a:pt x="119" y="260"/>
                      </a:lnTo>
                      <a:lnTo>
                        <a:pt x="116" y="260"/>
                      </a:lnTo>
                      <a:lnTo>
                        <a:pt x="111" y="262"/>
                      </a:lnTo>
                      <a:lnTo>
                        <a:pt x="105" y="262"/>
                      </a:lnTo>
                      <a:lnTo>
                        <a:pt x="99" y="263"/>
                      </a:lnTo>
                      <a:lnTo>
                        <a:pt x="93" y="263"/>
                      </a:lnTo>
                      <a:lnTo>
                        <a:pt x="87" y="263"/>
                      </a:lnTo>
                      <a:lnTo>
                        <a:pt x="81" y="263"/>
                      </a:lnTo>
                      <a:lnTo>
                        <a:pt x="77" y="263"/>
                      </a:lnTo>
                      <a:lnTo>
                        <a:pt x="72" y="263"/>
                      </a:lnTo>
                      <a:lnTo>
                        <a:pt x="69" y="263"/>
                      </a:lnTo>
                      <a:lnTo>
                        <a:pt x="68" y="270"/>
                      </a:lnTo>
                      <a:lnTo>
                        <a:pt x="65" y="280"/>
                      </a:lnTo>
                      <a:lnTo>
                        <a:pt x="64" y="290"/>
                      </a:lnTo>
                      <a:lnTo>
                        <a:pt x="64" y="298"/>
                      </a:lnTo>
                      <a:lnTo>
                        <a:pt x="64" y="290"/>
                      </a:lnTo>
                      <a:lnTo>
                        <a:pt x="64" y="282"/>
                      </a:lnTo>
                      <a:lnTo>
                        <a:pt x="64" y="272"/>
                      </a:lnTo>
                      <a:lnTo>
                        <a:pt x="63" y="263"/>
                      </a:lnTo>
                      <a:lnTo>
                        <a:pt x="62" y="241"/>
                      </a:lnTo>
                      <a:lnTo>
                        <a:pt x="58" y="218"/>
                      </a:lnTo>
                      <a:lnTo>
                        <a:pt x="54" y="196"/>
                      </a:lnTo>
                      <a:lnTo>
                        <a:pt x="48" y="176"/>
                      </a:lnTo>
                      <a:lnTo>
                        <a:pt x="39" y="150"/>
                      </a:lnTo>
                      <a:lnTo>
                        <a:pt x="28" y="117"/>
                      </a:lnTo>
                      <a:lnTo>
                        <a:pt x="18" y="86"/>
                      </a:lnTo>
                      <a:lnTo>
                        <a:pt x="15" y="66"/>
                      </a:lnTo>
                      <a:lnTo>
                        <a:pt x="11" y="64"/>
                      </a:lnTo>
                      <a:lnTo>
                        <a:pt x="7" y="61"/>
                      </a:lnTo>
                      <a:lnTo>
                        <a:pt x="2" y="59"/>
                      </a:lnTo>
                      <a:lnTo>
                        <a:pt x="0" y="57"/>
                      </a:lnTo>
                      <a:lnTo>
                        <a:pt x="3" y="48"/>
                      </a:lnTo>
                      <a:lnTo>
                        <a:pt x="8" y="34"/>
                      </a:lnTo>
                      <a:lnTo>
                        <a:pt x="12" y="20"/>
                      </a:lnTo>
                      <a:lnTo>
                        <a:pt x="15" y="12"/>
                      </a:lnTo>
                      <a:lnTo>
                        <a:pt x="17" y="8"/>
                      </a:lnTo>
                      <a:lnTo>
                        <a:pt x="18" y="7"/>
                      </a:lnTo>
                      <a:lnTo>
                        <a:pt x="20" y="5"/>
                      </a:lnTo>
                      <a:lnTo>
                        <a:pt x="21" y="3"/>
                      </a:lnTo>
                      <a:lnTo>
                        <a:pt x="23" y="7"/>
                      </a:lnTo>
                      <a:lnTo>
                        <a:pt x="25" y="13"/>
                      </a:lnTo>
                      <a:lnTo>
                        <a:pt x="28" y="19"/>
                      </a:lnTo>
                      <a:lnTo>
                        <a:pt x="31" y="23"/>
                      </a:lnTo>
                      <a:lnTo>
                        <a:pt x="33" y="38"/>
                      </a:lnTo>
                      <a:lnTo>
                        <a:pt x="36" y="54"/>
                      </a:lnTo>
                      <a:lnTo>
                        <a:pt x="41" y="71"/>
                      </a:lnTo>
                      <a:lnTo>
                        <a:pt x="47" y="88"/>
                      </a:lnTo>
                      <a:lnTo>
                        <a:pt x="53" y="104"/>
                      </a:lnTo>
                      <a:lnTo>
                        <a:pt x="58" y="118"/>
                      </a:lnTo>
                      <a:lnTo>
                        <a:pt x="63" y="129"/>
                      </a:lnTo>
                      <a:lnTo>
                        <a:pt x="65" y="137"/>
                      </a:lnTo>
                      <a:lnTo>
                        <a:pt x="70" y="113"/>
                      </a:lnTo>
                      <a:lnTo>
                        <a:pt x="76" y="90"/>
                      </a:lnTo>
                      <a:lnTo>
                        <a:pt x="81" y="73"/>
                      </a:lnTo>
                      <a:lnTo>
                        <a:pt x="86" y="61"/>
                      </a:lnTo>
                      <a:lnTo>
                        <a:pt x="92" y="52"/>
                      </a:lnTo>
                      <a:lnTo>
                        <a:pt x="100" y="38"/>
                      </a:lnTo>
                      <a:lnTo>
                        <a:pt x="107" y="26"/>
                      </a:lnTo>
                      <a:lnTo>
                        <a:pt x="109" y="18"/>
                      </a:lnTo>
                      <a:lnTo>
                        <a:pt x="109" y="12"/>
                      </a:lnTo>
                      <a:lnTo>
                        <a:pt x="109" y="7"/>
                      </a:lnTo>
                      <a:lnTo>
                        <a:pt x="110" y="3"/>
                      </a:lnTo>
                      <a:lnTo>
                        <a:pt x="111" y="0"/>
                      </a:lnTo>
                      <a:lnTo>
                        <a:pt x="115" y="3"/>
                      </a:lnTo>
                      <a:lnTo>
                        <a:pt x="119" y="6"/>
                      </a:lnTo>
                      <a:lnTo>
                        <a:pt x="124" y="11"/>
                      </a:lnTo>
                      <a:lnTo>
                        <a:pt x="129" y="13"/>
                      </a:lnTo>
                      <a:close/>
                    </a:path>
                  </a:pathLst>
                </a:custGeom>
                <a:noFill/>
                <a:ln w="9525">
                  <a:solidFill>
                    <a:srgbClr val="004250"/>
                  </a:solidFill>
                  <a:round/>
                </a:ln>
              </p:spPr>
              <p:txBody>
                <a:bodyPr/>
                <a:lstStyle/>
                <a:p>
                  <a:endParaRPr lang="zh-CN" altLang="en-US" sz="100">
                    <a:solidFill>
                      <a:schemeClr val="tx1"/>
                    </a:solidFill>
                  </a:endParaRPr>
                </a:p>
              </p:txBody>
            </p:sp>
            <p:sp>
              <p:nvSpPr>
                <p:cNvPr id="257" name="Freeform 345"/>
                <p:cNvSpPr>
                  <a:spLocks noChangeAspect="1"/>
                </p:cNvSpPr>
                <p:nvPr/>
              </p:nvSpPr>
              <p:spPr bwMode="auto">
                <a:xfrm>
                  <a:off x="5256" y="2180"/>
                  <a:ext cx="19" cy="35"/>
                </a:xfrm>
                <a:custGeom>
                  <a:avLst/>
                  <a:gdLst>
                    <a:gd name="T0" fmla="*/ 0 w 43"/>
                    <a:gd name="T1" fmla="*/ 0 h 79"/>
                    <a:gd name="T2" fmla="*/ 0 w 43"/>
                    <a:gd name="T3" fmla="*/ 0 h 79"/>
                    <a:gd name="T4" fmla="*/ 0 w 43"/>
                    <a:gd name="T5" fmla="*/ 0 h 79"/>
                    <a:gd name="T6" fmla="*/ 0 w 43"/>
                    <a:gd name="T7" fmla="*/ 0 h 79"/>
                    <a:gd name="T8" fmla="*/ 0 w 43"/>
                    <a:gd name="T9" fmla="*/ 0 h 79"/>
                    <a:gd name="T10" fmla="*/ 0 w 43"/>
                    <a:gd name="T11" fmla="*/ 0 h 79"/>
                    <a:gd name="T12" fmla="*/ 0 w 43"/>
                    <a:gd name="T13" fmla="*/ 0 h 79"/>
                    <a:gd name="T14" fmla="*/ 0 w 43"/>
                    <a:gd name="T15" fmla="*/ 0 h 79"/>
                    <a:gd name="T16" fmla="*/ 0 w 43"/>
                    <a:gd name="T17" fmla="*/ 0 h 79"/>
                    <a:gd name="T18" fmla="*/ 0 w 43"/>
                    <a:gd name="T19" fmla="*/ 0 h 79"/>
                    <a:gd name="T20" fmla="*/ 0 w 43"/>
                    <a:gd name="T21" fmla="*/ 0 h 79"/>
                    <a:gd name="T22" fmla="*/ 0 w 43"/>
                    <a:gd name="T23" fmla="*/ 0 h 79"/>
                    <a:gd name="T24" fmla="*/ 0 w 43"/>
                    <a:gd name="T25" fmla="*/ 0 h 79"/>
                    <a:gd name="T26" fmla="*/ 0 w 43"/>
                    <a:gd name="T27" fmla="*/ 0 h 79"/>
                    <a:gd name="T28" fmla="*/ 0 w 43"/>
                    <a:gd name="T29" fmla="*/ 0 h 79"/>
                    <a:gd name="T30" fmla="*/ 0 w 43"/>
                    <a:gd name="T31" fmla="*/ 0 h 79"/>
                    <a:gd name="T32" fmla="*/ 0 w 43"/>
                    <a:gd name="T33" fmla="*/ 0 h 79"/>
                    <a:gd name="T34" fmla="*/ 0 w 43"/>
                    <a:gd name="T35" fmla="*/ 0 h 79"/>
                    <a:gd name="T36" fmla="*/ 0 w 43"/>
                    <a:gd name="T37" fmla="*/ 0 h 79"/>
                    <a:gd name="T38" fmla="*/ 0 w 43"/>
                    <a:gd name="T39" fmla="*/ 0 h 79"/>
                    <a:gd name="T40" fmla="*/ 0 w 43"/>
                    <a:gd name="T41" fmla="*/ 0 h 79"/>
                    <a:gd name="T42" fmla="*/ 0 w 43"/>
                    <a:gd name="T43" fmla="*/ 0 h 79"/>
                    <a:gd name="T44" fmla="*/ 0 w 43"/>
                    <a:gd name="T45" fmla="*/ 0 h 79"/>
                    <a:gd name="T46" fmla="*/ 0 w 43"/>
                    <a:gd name="T47" fmla="*/ 0 h 79"/>
                    <a:gd name="T48" fmla="*/ 0 w 43"/>
                    <a:gd name="T49" fmla="*/ 0 h 79"/>
                    <a:gd name="T50" fmla="*/ 0 w 43"/>
                    <a:gd name="T51" fmla="*/ 0 h 79"/>
                    <a:gd name="T52" fmla="*/ 0 w 43"/>
                    <a:gd name="T53" fmla="*/ 0 h 79"/>
                    <a:gd name="T54" fmla="*/ 0 w 43"/>
                    <a:gd name="T55" fmla="*/ 0 h 79"/>
                    <a:gd name="T56" fmla="*/ 0 w 43"/>
                    <a:gd name="T57" fmla="*/ 0 h 79"/>
                    <a:gd name="T58" fmla="*/ 0 w 43"/>
                    <a:gd name="T59" fmla="*/ 0 h 79"/>
                    <a:gd name="T60" fmla="*/ 0 w 43"/>
                    <a:gd name="T61" fmla="*/ 0 h 79"/>
                    <a:gd name="T62" fmla="*/ 0 w 43"/>
                    <a:gd name="T63" fmla="*/ 0 h 79"/>
                    <a:gd name="T64" fmla="*/ 0 w 43"/>
                    <a:gd name="T65" fmla="*/ 0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79"/>
                    <a:gd name="T101" fmla="*/ 43 w 43"/>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79">
                      <a:moveTo>
                        <a:pt x="26" y="68"/>
                      </a:moveTo>
                      <a:lnTo>
                        <a:pt x="29" y="67"/>
                      </a:lnTo>
                      <a:lnTo>
                        <a:pt x="31" y="65"/>
                      </a:lnTo>
                      <a:lnTo>
                        <a:pt x="33" y="64"/>
                      </a:lnTo>
                      <a:lnTo>
                        <a:pt x="36" y="64"/>
                      </a:lnTo>
                      <a:lnTo>
                        <a:pt x="36" y="53"/>
                      </a:lnTo>
                      <a:lnTo>
                        <a:pt x="38" y="38"/>
                      </a:lnTo>
                      <a:lnTo>
                        <a:pt x="39" y="25"/>
                      </a:lnTo>
                      <a:lnTo>
                        <a:pt x="43" y="13"/>
                      </a:lnTo>
                      <a:lnTo>
                        <a:pt x="38" y="11"/>
                      </a:lnTo>
                      <a:lnTo>
                        <a:pt x="33" y="6"/>
                      </a:lnTo>
                      <a:lnTo>
                        <a:pt x="29" y="3"/>
                      </a:lnTo>
                      <a:lnTo>
                        <a:pt x="25" y="0"/>
                      </a:lnTo>
                      <a:lnTo>
                        <a:pt x="24" y="3"/>
                      </a:lnTo>
                      <a:lnTo>
                        <a:pt x="23" y="7"/>
                      </a:lnTo>
                      <a:lnTo>
                        <a:pt x="23" y="12"/>
                      </a:lnTo>
                      <a:lnTo>
                        <a:pt x="23" y="18"/>
                      </a:lnTo>
                      <a:lnTo>
                        <a:pt x="21" y="26"/>
                      </a:lnTo>
                      <a:lnTo>
                        <a:pt x="14" y="38"/>
                      </a:lnTo>
                      <a:lnTo>
                        <a:pt x="6" y="52"/>
                      </a:lnTo>
                      <a:lnTo>
                        <a:pt x="0" y="61"/>
                      </a:lnTo>
                      <a:lnTo>
                        <a:pt x="3" y="61"/>
                      </a:lnTo>
                      <a:lnTo>
                        <a:pt x="8" y="63"/>
                      </a:lnTo>
                      <a:lnTo>
                        <a:pt x="11" y="63"/>
                      </a:lnTo>
                      <a:lnTo>
                        <a:pt x="13" y="64"/>
                      </a:lnTo>
                      <a:lnTo>
                        <a:pt x="13" y="67"/>
                      </a:lnTo>
                      <a:lnTo>
                        <a:pt x="11" y="72"/>
                      </a:lnTo>
                      <a:lnTo>
                        <a:pt x="10" y="76"/>
                      </a:lnTo>
                      <a:lnTo>
                        <a:pt x="9" y="79"/>
                      </a:lnTo>
                      <a:lnTo>
                        <a:pt x="11" y="77"/>
                      </a:lnTo>
                      <a:lnTo>
                        <a:pt x="16" y="75"/>
                      </a:lnTo>
                      <a:lnTo>
                        <a:pt x="23" y="71"/>
                      </a:lnTo>
                      <a:lnTo>
                        <a:pt x="26" y="68"/>
                      </a:lnTo>
                      <a:close/>
                    </a:path>
                  </a:pathLst>
                </a:custGeom>
                <a:noFill/>
                <a:ln w="9525">
                  <a:solidFill>
                    <a:srgbClr val="004250"/>
                  </a:solidFill>
                  <a:round/>
                </a:ln>
              </p:spPr>
              <p:txBody>
                <a:bodyPr/>
                <a:lstStyle/>
                <a:p>
                  <a:endParaRPr lang="zh-CN" altLang="en-US" sz="100">
                    <a:solidFill>
                      <a:schemeClr val="tx1"/>
                    </a:solidFill>
                  </a:endParaRPr>
                </a:p>
              </p:txBody>
            </p:sp>
            <p:sp>
              <p:nvSpPr>
                <p:cNvPr id="258" name="Freeform 346"/>
                <p:cNvSpPr>
                  <a:spLocks noChangeAspect="1"/>
                </p:cNvSpPr>
                <p:nvPr/>
              </p:nvSpPr>
              <p:spPr bwMode="auto">
                <a:xfrm>
                  <a:off x="5250" y="2221"/>
                  <a:ext cx="32" cy="77"/>
                </a:xfrm>
                <a:custGeom>
                  <a:avLst/>
                  <a:gdLst>
                    <a:gd name="T0" fmla="*/ 0 w 72"/>
                    <a:gd name="T1" fmla="*/ 0 h 172"/>
                    <a:gd name="T2" fmla="*/ 0 w 72"/>
                    <a:gd name="T3" fmla="*/ 0 h 172"/>
                    <a:gd name="T4" fmla="*/ 0 w 72"/>
                    <a:gd name="T5" fmla="*/ 0 h 172"/>
                    <a:gd name="T6" fmla="*/ 0 w 72"/>
                    <a:gd name="T7" fmla="*/ 0 h 172"/>
                    <a:gd name="T8" fmla="*/ 0 w 72"/>
                    <a:gd name="T9" fmla="*/ 0 h 172"/>
                    <a:gd name="T10" fmla="*/ 0 w 72"/>
                    <a:gd name="T11" fmla="*/ 0 h 172"/>
                    <a:gd name="T12" fmla="*/ 0 w 72"/>
                    <a:gd name="T13" fmla="*/ 0 h 172"/>
                    <a:gd name="T14" fmla="*/ 0 w 72"/>
                    <a:gd name="T15" fmla="*/ 0 h 172"/>
                    <a:gd name="T16" fmla="*/ 0 w 72"/>
                    <a:gd name="T17" fmla="*/ 0 h 172"/>
                    <a:gd name="T18" fmla="*/ 0 w 72"/>
                    <a:gd name="T19" fmla="*/ 0 h 172"/>
                    <a:gd name="T20" fmla="*/ 0 w 72"/>
                    <a:gd name="T21" fmla="*/ 0 h 172"/>
                    <a:gd name="T22" fmla="*/ 0 w 72"/>
                    <a:gd name="T23" fmla="*/ 0 h 172"/>
                    <a:gd name="T24" fmla="*/ 0 w 72"/>
                    <a:gd name="T25" fmla="*/ 0 h 172"/>
                    <a:gd name="T26" fmla="*/ 0 w 72"/>
                    <a:gd name="T27" fmla="*/ 0 h 172"/>
                    <a:gd name="T28" fmla="*/ 0 w 72"/>
                    <a:gd name="T29" fmla="*/ 0 h 172"/>
                    <a:gd name="T30" fmla="*/ 0 w 72"/>
                    <a:gd name="T31" fmla="*/ 0 h 172"/>
                    <a:gd name="T32" fmla="*/ 0 w 72"/>
                    <a:gd name="T33" fmla="*/ 0 h 172"/>
                    <a:gd name="T34" fmla="*/ 0 w 72"/>
                    <a:gd name="T35" fmla="*/ 0 h 172"/>
                    <a:gd name="T36" fmla="*/ 0 w 72"/>
                    <a:gd name="T37" fmla="*/ 0 h 172"/>
                    <a:gd name="T38" fmla="*/ 0 w 72"/>
                    <a:gd name="T39" fmla="*/ 0 h 172"/>
                    <a:gd name="T40" fmla="*/ 0 w 72"/>
                    <a:gd name="T41" fmla="*/ 0 h 172"/>
                    <a:gd name="T42" fmla="*/ 0 w 72"/>
                    <a:gd name="T43" fmla="*/ 0 h 172"/>
                    <a:gd name="T44" fmla="*/ 0 w 72"/>
                    <a:gd name="T45" fmla="*/ 0 h 172"/>
                    <a:gd name="T46" fmla="*/ 0 w 72"/>
                    <a:gd name="T47" fmla="*/ 0 h 172"/>
                    <a:gd name="T48" fmla="*/ 0 w 72"/>
                    <a:gd name="T49" fmla="*/ 0 h 172"/>
                    <a:gd name="T50" fmla="*/ 0 w 72"/>
                    <a:gd name="T51" fmla="*/ 0 h 172"/>
                    <a:gd name="T52" fmla="*/ 0 w 72"/>
                    <a:gd name="T53" fmla="*/ 0 h 172"/>
                    <a:gd name="T54" fmla="*/ 0 w 72"/>
                    <a:gd name="T55" fmla="*/ 0 h 172"/>
                    <a:gd name="T56" fmla="*/ 0 w 72"/>
                    <a:gd name="T57" fmla="*/ 0 h 172"/>
                    <a:gd name="T58" fmla="*/ 0 w 72"/>
                    <a:gd name="T59" fmla="*/ 0 h 172"/>
                    <a:gd name="T60" fmla="*/ 0 w 72"/>
                    <a:gd name="T61" fmla="*/ 0 h 172"/>
                    <a:gd name="T62" fmla="*/ 0 w 72"/>
                    <a:gd name="T63" fmla="*/ 0 h 172"/>
                    <a:gd name="T64" fmla="*/ 0 w 72"/>
                    <a:gd name="T65" fmla="*/ 0 h 172"/>
                    <a:gd name="T66" fmla="*/ 0 w 72"/>
                    <a:gd name="T67" fmla="*/ 0 h 172"/>
                    <a:gd name="T68" fmla="*/ 0 w 72"/>
                    <a:gd name="T69" fmla="*/ 0 h 172"/>
                    <a:gd name="T70" fmla="*/ 0 w 72"/>
                    <a:gd name="T71" fmla="*/ 0 h 172"/>
                    <a:gd name="T72" fmla="*/ 0 w 72"/>
                    <a:gd name="T73" fmla="*/ 0 h 172"/>
                    <a:gd name="T74" fmla="*/ 0 w 72"/>
                    <a:gd name="T75" fmla="*/ 0 h 1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2"/>
                    <a:gd name="T115" fmla="*/ 0 h 172"/>
                    <a:gd name="T116" fmla="*/ 72 w 72"/>
                    <a:gd name="T117" fmla="*/ 172 h 17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2" h="172">
                      <a:moveTo>
                        <a:pt x="43" y="0"/>
                      </a:moveTo>
                      <a:lnTo>
                        <a:pt x="49" y="29"/>
                      </a:lnTo>
                      <a:lnTo>
                        <a:pt x="57" y="60"/>
                      </a:lnTo>
                      <a:lnTo>
                        <a:pt x="65" y="92"/>
                      </a:lnTo>
                      <a:lnTo>
                        <a:pt x="72" y="121"/>
                      </a:lnTo>
                      <a:lnTo>
                        <a:pt x="66" y="129"/>
                      </a:lnTo>
                      <a:lnTo>
                        <a:pt x="58" y="139"/>
                      </a:lnTo>
                      <a:lnTo>
                        <a:pt x="51" y="151"/>
                      </a:lnTo>
                      <a:lnTo>
                        <a:pt x="47" y="159"/>
                      </a:lnTo>
                      <a:lnTo>
                        <a:pt x="52" y="154"/>
                      </a:lnTo>
                      <a:lnTo>
                        <a:pt x="59" y="146"/>
                      </a:lnTo>
                      <a:lnTo>
                        <a:pt x="66" y="139"/>
                      </a:lnTo>
                      <a:lnTo>
                        <a:pt x="69" y="137"/>
                      </a:lnTo>
                      <a:lnTo>
                        <a:pt x="68" y="142"/>
                      </a:lnTo>
                      <a:lnTo>
                        <a:pt x="64" y="151"/>
                      </a:lnTo>
                      <a:lnTo>
                        <a:pt x="58" y="161"/>
                      </a:lnTo>
                      <a:lnTo>
                        <a:pt x="52" y="169"/>
                      </a:lnTo>
                      <a:lnTo>
                        <a:pt x="50" y="170"/>
                      </a:lnTo>
                      <a:lnTo>
                        <a:pt x="46" y="170"/>
                      </a:lnTo>
                      <a:lnTo>
                        <a:pt x="43" y="170"/>
                      </a:lnTo>
                      <a:lnTo>
                        <a:pt x="38" y="172"/>
                      </a:lnTo>
                      <a:lnTo>
                        <a:pt x="34" y="170"/>
                      </a:lnTo>
                      <a:lnTo>
                        <a:pt x="29" y="170"/>
                      </a:lnTo>
                      <a:lnTo>
                        <a:pt x="26" y="169"/>
                      </a:lnTo>
                      <a:lnTo>
                        <a:pt x="26" y="167"/>
                      </a:lnTo>
                      <a:lnTo>
                        <a:pt x="29" y="160"/>
                      </a:lnTo>
                      <a:lnTo>
                        <a:pt x="34" y="147"/>
                      </a:lnTo>
                      <a:lnTo>
                        <a:pt x="38" y="132"/>
                      </a:lnTo>
                      <a:lnTo>
                        <a:pt x="38" y="119"/>
                      </a:lnTo>
                      <a:lnTo>
                        <a:pt x="32" y="120"/>
                      </a:lnTo>
                      <a:lnTo>
                        <a:pt x="27" y="123"/>
                      </a:lnTo>
                      <a:lnTo>
                        <a:pt x="21" y="127"/>
                      </a:lnTo>
                      <a:lnTo>
                        <a:pt x="16" y="131"/>
                      </a:lnTo>
                      <a:lnTo>
                        <a:pt x="12" y="136"/>
                      </a:lnTo>
                      <a:lnTo>
                        <a:pt x="7" y="141"/>
                      </a:lnTo>
                      <a:lnTo>
                        <a:pt x="4" y="143"/>
                      </a:lnTo>
                      <a:lnTo>
                        <a:pt x="0" y="143"/>
                      </a:lnTo>
                      <a:lnTo>
                        <a:pt x="5" y="136"/>
                      </a:lnTo>
                      <a:lnTo>
                        <a:pt x="9" y="129"/>
                      </a:lnTo>
                      <a:lnTo>
                        <a:pt x="14" y="122"/>
                      </a:lnTo>
                      <a:lnTo>
                        <a:pt x="19" y="115"/>
                      </a:lnTo>
                      <a:lnTo>
                        <a:pt x="23" y="109"/>
                      </a:lnTo>
                      <a:lnTo>
                        <a:pt x="28" y="104"/>
                      </a:lnTo>
                      <a:lnTo>
                        <a:pt x="32" y="99"/>
                      </a:lnTo>
                      <a:lnTo>
                        <a:pt x="36" y="96"/>
                      </a:lnTo>
                      <a:lnTo>
                        <a:pt x="43" y="89"/>
                      </a:lnTo>
                      <a:lnTo>
                        <a:pt x="50" y="81"/>
                      </a:lnTo>
                      <a:lnTo>
                        <a:pt x="54" y="69"/>
                      </a:lnTo>
                      <a:lnTo>
                        <a:pt x="53" y="55"/>
                      </a:lnTo>
                      <a:lnTo>
                        <a:pt x="52" y="51"/>
                      </a:lnTo>
                      <a:lnTo>
                        <a:pt x="51" y="46"/>
                      </a:lnTo>
                      <a:lnTo>
                        <a:pt x="50" y="42"/>
                      </a:lnTo>
                      <a:lnTo>
                        <a:pt x="50" y="38"/>
                      </a:lnTo>
                      <a:lnTo>
                        <a:pt x="45" y="39"/>
                      </a:lnTo>
                      <a:lnTo>
                        <a:pt x="38" y="40"/>
                      </a:lnTo>
                      <a:lnTo>
                        <a:pt x="31" y="42"/>
                      </a:lnTo>
                      <a:lnTo>
                        <a:pt x="24" y="43"/>
                      </a:lnTo>
                      <a:lnTo>
                        <a:pt x="16" y="43"/>
                      </a:lnTo>
                      <a:lnTo>
                        <a:pt x="9" y="44"/>
                      </a:lnTo>
                      <a:lnTo>
                        <a:pt x="5" y="45"/>
                      </a:lnTo>
                      <a:lnTo>
                        <a:pt x="1" y="45"/>
                      </a:lnTo>
                      <a:lnTo>
                        <a:pt x="5" y="42"/>
                      </a:lnTo>
                      <a:lnTo>
                        <a:pt x="8" y="39"/>
                      </a:lnTo>
                      <a:lnTo>
                        <a:pt x="13" y="37"/>
                      </a:lnTo>
                      <a:lnTo>
                        <a:pt x="18" y="35"/>
                      </a:lnTo>
                      <a:lnTo>
                        <a:pt x="22" y="34"/>
                      </a:lnTo>
                      <a:lnTo>
                        <a:pt x="27" y="34"/>
                      </a:lnTo>
                      <a:lnTo>
                        <a:pt x="31" y="32"/>
                      </a:lnTo>
                      <a:lnTo>
                        <a:pt x="36" y="32"/>
                      </a:lnTo>
                      <a:lnTo>
                        <a:pt x="38" y="29"/>
                      </a:lnTo>
                      <a:lnTo>
                        <a:pt x="42" y="24"/>
                      </a:lnTo>
                      <a:lnTo>
                        <a:pt x="44" y="20"/>
                      </a:lnTo>
                      <a:lnTo>
                        <a:pt x="44" y="16"/>
                      </a:lnTo>
                      <a:lnTo>
                        <a:pt x="43" y="14"/>
                      </a:lnTo>
                      <a:lnTo>
                        <a:pt x="43" y="9"/>
                      </a:lnTo>
                      <a:lnTo>
                        <a:pt x="43" y="5"/>
                      </a:lnTo>
                      <a:lnTo>
                        <a:pt x="43" y="0"/>
                      </a:lnTo>
                      <a:close/>
                    </a:path>
                  </a:pathLst>
                </a:custGeom>
                <a:noFill/>
                <a:ln w="9525">
                  <a:solidFill>
                    <a:srgbClr val="004250"/>
                  </a:solidFill>
                  <a:round/>
                </a:ln>
              </p:spPr>
              <p:txBody>
                <a:bodyPr/>
                <a:lstStyle/>
                <a:p>
                  <a:endParaRPr lang="zh-CN" altLang="en-US" sz="100">
                    <a:solidFill>
                      <a:schemeClr val="tx1"/>
                    </a:solidFill>
                  </a:endParaRPr>
                </a:p>
              </p:txBody>
            </p:sp>
            <p:sp>
              <p:nvSpPr>
                <p:cNvPr id="259" name="Freeform 347"/>
                <p:cNvSpPr>
                  <a:spLocks noChangeAspect="1"/>
                </p:cNvSpPr>
                <p:nvPr/>
              </p:nvSpPr>
              <p:spPr bwMode="auto">
                <a:xfrm>
                  <a:off x="5271" y="2275"/>
                  <a:ext cx="13" cy="22"/>
                </a:xfrm>
                <a:custGeom>
                  <a:avLst/>
                  <a:gdLst>
                    <a:gd name="T0" fmla="*/ 0 w 28"/>
                    <a:gd name="T1" fmla="*/ 0 h 48"/>
                    <a:gd name="T2" fmla="*/ 0 w 28"/>
                    <a:gd name="T3" fmla="*/ 0 h 48"/>
                    <a:gd name="T4" fmla="*/ 0 w 28"/>
                    <a:gd name="T5" fmla="*/ 0 h 48"/>
                    <a:gd name="T6" fmla="*/ 0 w 28"/>
                    <a:gd name="T7" fmla="*/ 0 h 48"/>
                    <a:gd name="T8" fmla="*/ 0 w 28"/>
                    <a:gd name="T9" fmla="*/ 0 h 48"/>
                    <a:gd name="T10" fmla="*/ 0 w 28"/>
                    <a:gd name="T11" fmla="*/ 0 h 48"/>
                    <a:gd name="T12" fmla="*/ 0 w 28"/>
                    <a:gd name="T13" fmla="*/ 0 h 48"/>
                    <a:gd name="T14" fmla="*/ 0 w 28"/>
                    <a:gd name="T15" fmla="*/ 0 h 48"/>
                    <a:gd name="T16" fmla="*/ 0 w 28"/>
                    <a:gd name="T17" fmla="*/ 0 h 48"/>
                    <a:gd name="T18" fmla="*/ 0 w 28"/>
                    <a:gd name="T19" fmla="*/ 0 h 48"/>
                    <a:gd name="T20" fmla="*/ 0 w 28"/>
                    <a:gd name="T21" fmla="*/ 0 h 48"/>
                    <a:gd name="T22" fmla="*/ 0 w 28"/>
                    <a:gd name="T23" fmla="*/ 0 h 48"/>
                    <a:gd name="T24" fmla="*/ 0 w 28"/>
                    <a:gd name="T25" fmla="*/ 0 h 48"/>
                    <a:gd name="T26" fmla="*/ 0 w 28"/>
                    <a:gd name="T27" fmla="*/ 0 h 48"/>
                    <a:gd name="T28" fmla="*/ 0 w 28"/>
                    <a:gd name="T29" fmla="*/ 0 h 48"/>
                    <a:gd name="T30" fmla="*/ 0 w 28"/>
                    <a:gd name="T31" fmla="*/ 0 h 48"/>
                    <a:gd name="T32" fmla="*/ 0 w 28"/>
                    <a:gd name="T33" fmla="*/ 0 h 48"/>
                    <a:gd name="T34" fmla="*/ 0 w 28"/>
                    <a:gd name="T35" fmla="*/ 0 h 48"/>
                    <a:gd name="T36" fmla="*/ 0 w 28"/>
                    <a:gd name="T37" fmla="*/ 0 h 48"/>
                    <a:gd name="T38" fmla="*/ 0 w 28"/>
                    <a:gd name="T39" fmla="*/ 0 h 48"/>
                    <a:gd name="T40" fmla="*/ 0 w 28"/>
                    <a:gd name="T41" fmla="*/ 0 h 48"/>
                    <a:gd name="T42" fmla="*/ 0 w 28"/>
                    <a:gd name="T43" fmla="*/ 0 h 48"/>
                    <a:gd name="T44" fmla="*/ 0 w 28"/>
                    <a:gd name="T45" fmla="*/ 0 h 48"/>
                    <a:gd name="T46" fmla="*/ 0 w 28"/>
                    <a:gd name="T47" fmla="*/ 0 h 48"/>
                    <a:gd name="T48" fmla="*/ 0 w 28"/>
                    <a:gd name="T49" fmla="*/ 0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
                    <a:gd name="T76" fmla="*/ 0 h 48"/>
                    <a:gd name="T77" fmla="*/ 28 w 28"/>
                    <a:gd name="T78" fmla="*/ 48 h 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 h="48">
                      <a:moveTo>
                        <a:pt x="5" y="48"/>
                      </a:moveTo>
                      <a:lnTo>
                        <a:pt x="11" y="40"/>
                      </a:lnTo>
                      <a:lnTo>
                        <a:pt x="17" y="30"/>
                      </a:lnTo>
                      <a:lnTo>
                        <a:pt x="21" y="21"/>
                      </a:lnTo>
                      <a:lnTo>
                        <a:pt x="22" y="16"/>
                      </a:lnTo>
                      <a:lnTo>
                        <a:pt x="19" y="18"/>
                      </a:lnTo>
                      <a:lnTo>
                        <a:pt x="12" y="25"/>
                      </a:lnTo>
                      <a:lnTo>
                        <a:pt x="5" y="33"/>
                      </a:lnTo>
                      <a:lnTo>
                        <a:pt x="0" y="38"/>
                      </a:lnTo>
                      <a:lnTo>
                        <a:pt x="4" y="30"/>
                      </a:lnTo>
                      <a:lnTo>
                        <a:pt x="11" y="18"/>
                      </a:lnTo>
                      <a:lnTo>
                        <a:pt x="19" y="8"/>
                      </a:lnTo>
                      <a:lnTo>
                        <a:pt x="25" y="0"/>
                      </a:lnTo>
                      <a:lnTo>
                        <a:pt x="26" y="6"/>
                      </a:lnTo>
                      <a:lnTo>
                        <a:pt x="27" y="11"/>
                      </a:lnTo>
                      <a:lnTo>
                        <a:pt x="28" y="16"/>
                      </a:lnTo>
                      <a:lnTo>
                        <a:pt x="28" y="20"/>
                      </a:lnTo>
                      <a:lnTo>
                        <a:pt x="26" y="24"/>
                      </a:lnTo>
                      <a:lnTo>
                        <a:pt x="22" y="30"/>
                      </a:lnTo>
                      <a:lnTo>
                        <a:pt x="19" y="38"/>
                      </a:lnTo>
                      <a:lnTo>
                        <a:pt x="15" y="46"/>
                      </a:lnTo>
                      <a:lnTo>
                        <a:pt x="13" y="47"/>
                      </a:lnTo>
                      <a:lnTo>
                        <a:pt x="11" y="47"/>
                      </a:lnTo>
                      <a:lnTo>
                        <a:pt x="7" y="48"/>
                      </a:lnTo>
                      <a:lnTo>
                        <a:pt x="5" y="48"/>
                      </a:lnTo>
                      <a:close/>
                    </a:path>
                  </a:pathLst>
                </a:custGeom>
                <a:noFill/>
                <a:ln w="9525">
                  <a:solidFill>
                    <a:srgbClr val="004250"/>
                  </a:solidFill>
                  <a:round/>
                </a:ln>
              </p:spPr>
              <p:txBody>
                <a:bodyPr/>
                <a:lstStyle/>
                <a:p>
                  <a:endParaRPr lang="zh-CN" altLang="en-US" sz="100">
                    <a:solidFill>
                      <a:schemeClr val="tx1"/>
                    </a:solidFill>
                  </a:endParaRPr>
                </a:p>
              </p:txBody>
            </p:sp>
            <p:sp>
              <p:nvSpPr>
                <p:cNvPr id="260" name="Freeform 348"/>
                <p:cNvSpPr>
                  <a:spLocks noChangeAspect="1"/>
                </p:cNvSpPr>
                <p:nvPr/>
              </p:nvSpPr>
              <p:spPr bwMode="auto">
                <a:xfrm>
                  <a:off x="5246" y="2306"/>
                  <a:ext cx="4" cy="8"/>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w 9"/>
                    <a:gd name="T17" fmla="*/ 0 h 18"/>
                    <a:gd name="T18" fmla="*/ 0 w 9"/>
                    <a:gd name="T19" fmla="*/ 0 h 18"/>
                    <a:gd name="T20" fmla="*/ 0 w 9"/>
                    <a:gd name="T21" fmla="*/ 0 h 18"/>
                    <a:gd name="T22" fmla="*/ 0 w 9"/>
                    <a:gd name="T23" fmla="*/ 0 h 18"/>
                    <a:gd name="T24" fmla="*/ 0 w 9"/>
                    <a:gd name="T25" fmla="*/ 0 h 18"/>
                    <a:gd name="T26" fmla="*/ 0 w 9"/>
                    <a:gd name="T27" fmla="*/ 0 h 18"/>
                    <a:gd name="T28" fmla="*/ 0 w 9"/>
                    <a:gd name="T29" fmla="*/ 0 h 18"/>
                    <a:gd name="T30" fmla="*/ 0 w 9"/>
                    <a:gd name="T31" fmla="*/ 0 h 18"/>
                    <a:gd name="T32" fmla="*/ 0 w 9"/>
                    <a:gd name="T33" fmla="*/ 0 h 18"/>
                    <a:gd name="T34" fmla="*/ 0 w 9"/>
                    <a:gd name="T35" fmla="*/ 0 h 18"/>
                    <a:gd name="T36" fmla="*/ 0 w 9"/>
                    <a:gd name="T37" fmla="*/ 0 h 18"/>
                    <a:gd name="T38" fmla="*/ 0 w 9"/>
                    <a:gd name="T39" fmla="*/ 0 h 18"/>
                    <a:gd name="T40" fmla="*/ 0 w 9"/>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18"/>
                    <a:gd name="T65" fmla="*/ 9 w 9"/>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18">
                      <a:moveTo>
                        <a:pt x="7" y="18"/>
                      </a:moveTo>
                      <a:lnTo>
                        <a:pt x="6" y="18"/>
                      </a:lnTo>
                      <a:lnTo>
                        <a:pt x="4" y="18"/>
                      </a:lnTo>
                      <a:lnTo>
                        <a:pt x="2" y="18"/>
                      </a:lnTo>
                      <a:lnTo>
                        <a:pt x="0" y="18"/>
                      </a:lnTo>
                      <a:lnTo>
                        <a:pt x="1" y="13"/>
                      </a:lnTo>
                      <a:lnTo>
                        <a:pt x="5" y="8"/>
                      </a:lnTo>
                      <a:lnTo>
                        <a:pt x="7" y="3"/>
                      </a:lnTo>
                      <a:lnTo>
                        <a:pt x="9" y="0"/>
                      </a:lnTo>
                      <a:lnTo>
                        <a:pt x="8" y="3"/>
                      </a:lnTo>
                      <a:lnTo>
                        <a:pt x="7" y="7"/>
                      </a:lnTo>
                      <a:lnTo>
                        <a:pt x="6" y="10"/>
                      </a:lnTo>
                      <a:lnTo>
                        <a:pt x="5" y="12"/>
                      </a:lnTo>
                      <a:lnTo>
                        <a:pt x="6" y="12"/>
                      </a:lnTo>
                      <a:lnTo>
                        <a:pt x="7" y="13"/>
                      </a:lnTo>
                      <a:lnTo>
                        <a:pt x="7" y="14"/>
                      </a:lnTo>
                      <a:lnTo>
                        <a:pt x="8" y="15"/>
                      </a:lnTo>
                      <a:lnTo>
                        <a:pt x="8" y="16"/>
                      </a:lnTo>
                      <a:lnTo>
                        <a:pt x="7" y="17"/>
                      </a:lnTo>
                      <a:lnTo>
                        <a:pt x="7" y="18"/>
                      </a:lnTo>
                      <a:close/>
                    </a:path>
                  </a:pathLst>
                </a:custGeom>
                <a:noFill/>
                <a:ln w="9525">
                  <a:solidFill>
                    <a:srgbClr val="004250"/>
                  </a:solidFill>
                  <a:round/>
                </a:ln>
              </p:spPr>
              <p:txBody>
                <a:bodyPr/>
                <a:lstStyle/>
                <a:p>
                  <a:endParaRPr lang="zh-CN" altLang="en-US" sz="100">
                    <a:solidFill>
                      <a:schemeClr val="tx1"/>
                    </a:solidFill>
                  </a:endParaRPr>
                </a:p>
              </p:txBody>
            </p:sp>
            <p:sp>
              <p:nvSpPr>
                <p:cNvPr id="261" name="Freeform 349"/>
                <p:cNvSpPr>
                  <a:spLocks noChangeAspect="1"/>
                </p:cNvSpPr>
                <p:nvPr/>
              </p:nvSpPr>
              <p:spPr bwMode="auto">
                <a:xfrm>
                  <a:off x="5271" y="2296"/>
                  <a:ext cx="7" cy="16"/>
                </a:xfrm>
                <a:custGeom>
                  <a:avLst/>
                  <a:gdLst>
                    <a:gd name="T0" fmla="*/ 0 w 15"/>
                    <a:gd name="T1" fmla="*/ 0 h 35"/>
                    <a:gd name="T2" fmla="*/ 0 w 15"/>
                    <a:gd name="T3" fmla="*/ 0 h 35"/>
                    <a:gd name="T4" fmla="*/ 0 w 15"/>
                    <a:gd name="T5" fmla="*/ 0 h 35"/>
                    <a:gd name="T6" fmla="*/ 0 w 15"/>
                    <a:gd name="T7" fmla="*/ 0 h 35"/>
                    <a:gd name="T8" fmla="*/ 0 w 15"/>
                    <a:gd name="T9" fmla="*/ 0 h 35"/>
                    <a:gd name="T10" fmla="*/ 0 w 15"/>
                    <a:gd name="T11" fmla="*/ 0 h 35"/>
                    <a:gd name="T12" fmla="*/ 0 w 15"/>
                    <a:gd name="T13" fmla="*/ 0 h 35"/>
                    <a:gd name="T14" fmla="*/ 0 w 15"/>
                    <a:gd name="T15" fmla="*/ 0 h 35"/>
                    <a:gd name="T16" fmla="*/ 0 w 15"/>
                    <a:gd name="T17" fmla="*/ 0 h 35"/>
                    <a:gd name="T18" fmla="*/ 0 w 15"/>
                    <a:gd name="T19" fmla="*/ 0 h 35"/>
                    <a:gd name="T20" fmla="*/ 0 w 15"/>
                    <a:gd name="T21" fmla="*/ 0 h 35"/>
                    <a:gd name="T22" fmla="*/ 0 w 15"/>
                    <a:gd name="T23" fmla="*/ 0 h 35"/>
                    <a:gd name="T24" fmla="*/ 0 w 15"/>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35"/>
                    <a:gd name="T41" fmla="*/ 15 w 15"/>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35">
                      <a:moveTo>
                        <a:pt x="0" y="35"/>
                      </a:moveTo>
                      <a:lnTo>
                        <a:pt x="3" y="28"/>
                      </a:lnTo>
                      <a:lnTo>
                        <a:pt x="6" y="18"/>
                      </a:lnTo>
                      <a:lnTo>
                        <a:pt x="11" y="9"/>
                      </a:lnTo>
                      <a:lnTo>
                        <a:pt x="15" y="0"/>
                      </a:lnTo>
                      <a:lnTo>
                        <a:pt x="13" y="1"/>
                      </a:lnTo>
                      <a:lnTo>
                        <a:pt x="11" y="1"/>
                      </a:lnTo>
                      <a:lnTo>
                        <a:pt x="7" y="2"/>
                      </a:lnTo>
                      <a:lnTo>
                        <a:pt x="5" y="2"/>
                      </a:lnTo>
                      <a:lnTo>
                        <a:pt x="4" y="9"/>
                      </a:lnTo>
                      <a:lnTo>
                        <a:pt x="3" y="18"/>
                      </a:lnTo>
                      <a:lnTo>
                        <a:pt x="0" y="28"/>
                      </a:lnTo>
                      <a:lnTo>
                        <a:pt x="0" y="35"/>
                      </a:lnTo>
                      <a:close/>
                    </a:path>
                  </a:pathLst>
                </a:custGeom>
                <a:noFill/>
                <a:ln w="9525">
                  <a:solidFill>
                    <a:srgbClr val="004250"/>
                  </a:solidFill>
                  <a:round/>
                </a:ln>
              </p:spPr>
              <p:txBody>
                <a:bodyPr/>
                <a:lstStyle/>
                <a:p>
                  <a:endParaRPr lang="zh-CN" altLang="en-US" sz="100">
                    <a:solidFill>
                      <a:schemeClr val="tx1"/>
                    </a:solidFill>
                  </a:endParaRPr>
                </a:p>
              </p:txBody>
            </p:sp>
            <p:sp>
              <p:nvSpPr>
                <p:cNvPr id="262" name="Freeform 350"/>
                <p:cNvSpPr>
                  <a:spLocks noChangeAspect="1"/>
                </p:cNvSpPr>
                <p:nvPr/>
              </p:nvSpPr>
              <p:spPr bwMode="auto">
                <a:xfrm>
                  <a:off x="5223" y="2602"/>
                  <a:ext cx="24" cy="50"/>
                </a:xfrm>
                <a:custGeom>
                  <a:avLst/>
                  <a:gdLst>
                    <a:gd name="T0" fmla="*/ 0 w 55"/>
                    <a:gd name="T1" fmla="*/ 0 h 113"/>
                    <a:gd name="T2" fmla="*/ 0 w 55"/>
                    <a:gd name="T3" fmla="*/ 0 h 113"/>
                    <a:gd name="T4" fmla="*/ 0 w 55"/>
                    <a:gd name="T5" fmla="*/ 0 h 113"/>
                    <a:gd name="T6" fmla="*/ 0 w 55"/>
                    <a:gd name="T7" fmla="*/ 0 h 113"/>
                    <a:gd name="T8" fmla="*/ 0 w 55"/>
                    <a:gd name="T9" fmla="*/ 0 h 113"/>
                    <a:gd name="T10" fmla="*/ 0 w 55"/>
                    <a:gd name="T11" fmla="*/ 0 h 113"/>
                    <a:gd name="T12" fmla="*/ 0 w 55"/>
                    <a:gd name="T13" fmla="*/ 0 h 113"/>
                    <a:gd name="T14" fmla="*/ 0 w 55"/>
                    <a:gd name="T15" fmla="*/ 0 h 113"/>
                    <a:gd name="T16" fmla="*/ 0 w 55"/>
                    <a:gd name="T17" fmla="*/ 0 h 113"/>
                    <a:gd name="T18" fmla="*/ 0 w 55"/>
                    <a:gd name="T19" fmla="*/ 0 h 113"/>
                    <a:gd name="T20" fmla="*/ 0 w 55"/>
                    <a:gd name="T21" fmla="*/ 0 h 113"/>
                    <a:gd name="T22" fmla="*/ 0 w 55"/>
                    <a:gd name="T23" fmla="*/ 0 h 113"/>
                    <a:gd name="T24" fmla="*/ 0 w 55"/>
                    <a:gd name="T25" fmla="*/ 0 h 113"/>
                    <a:gd name="T26" fmla="*/ 0 w 55"/>
                    <a:gd name="T27" fmla="*/ 0 h 113"/>
                    <a:gd name="T28" fmla="*/ 0 w 55"/>
                    <a:gd name="T29" fmla="*/ 0 h 113"/>
                    <a:gd name="T30" fmla="*/ 0 w 55"/>
                    <a:gd name="T31" fmla="*/ 0 h 113"/>
                    <a:gd name="T32" fmla="*/ 0 w 55"/>
                    <a:gd name="T33" fmla="*/ 0 h 113"/>
                    <a:gd name="T34" fmla="*/ 0 w 55"/>
                    <a:gd name="T35" fmla="*/ 0 h 113"/>
                    <a:gd name="T36" fmla="*/ 0 w 55"/>
                    <a:gd name="T37" fmla="*/ 0 h 113"/>
                    <a:gd name="T38" fmla="*/ 0 w 55"/>
                    <a:gd name="T39" fmla="*/ 0 h 113"/>
                    <a:gd name="T40" fmla="*/ 0 w 55"/>
                    <a:gd name="T41" fmla="*/ 0 h 113"/>
                    <a:gd name="T42" fmla="*/ 0 w 55"/>
                    <a:gd name="T43" fmla="*/ 0 h 113"/>
                    <a:gd name="T44" fmla="*/ 0 w 55"/>
                    <a:gd name="T45" fmla="*/ 0 h 113"/>
                    <a:gd name="T46" fmla="*/ 0 w 55"/>
                    <a:gd name="T47" fmla="*/ 0 h 113"/>
                    <a:gd name="T48" fmla="*/ 0 w 55"/>
                    <a:gd name="T49" fmla="*/ 0 h 113"/>
                    <a:gd name="T50" fmla="*/ 0 w 55"/>
                    <a:gd name="T51" fmla="*/ 0 h 113"/>
                    <a:gd name="T52" fmla="*/ 0 w 55"/>
                    <a:gd name="T53" fmla="*/ 0 h 113"/>
                    <a:gd name="T54" fmla="*/ 0 w 55"/>
                    <a:gd name="T55" fmla="*/ 0 h 113"/>
                    <a:gd name="T56" fmla="*/ 0 w 55"/>
                    <a:gd name="T57" fmla="*/ 0 h 113"/>
                    <a:gd name="T58" fmla="*/ 0 w 55"/>
                    <a:gd name="T59" fmla="*/ 0 h 113"/>
                    <a:gd name="T60" fmla="*/ 0 w 55"/>
                    <a:gd name="T61" fmla="*/ 0 h 113"/>
                    <a:gd name="T62" fmla="*/ 0 w 55"/>
                    <a:gd name="T63" fmla="*/ 0 h 113"/>
                    <a:gd name="T64" fmla="*/ 0 w 55"/>
                    <a:gd name="T65" fmla="*/ 0 h 113"/>
                    <a:gd name="T66" fmla="*/ 0 w 55"/>
                    <a:gd name="T67" fmla="*/ 0 h 113"/>
                    <a:gd name="T68" fmla="*/ 0 w 55"/>
                    <a:gd name="T69" fmla="*/ 0 h 113"/>
                    <a:gd name="T70" fmla="*/ 0 w 55"/>
                    <a:gd name="T71" fmla="*/ 0 h 113"/>
                    <a:gd name="T72" fmla="*/ 0 w 55"/>
                    <a:gd name="T73" fmla="*/ 0 h 1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113"/>
                    <a:gd name="T113" fmla="*/ 55 w 55"/>
                    <a:gd name="T114" fmla="*/ 113 h 1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113">
                      <a:moveTo>
                        <a:pt x="21" y="0"/>
                      </a:moveTo>
                      <a:lnTo>
                        <a:pt x="21" y="4"/>
                      </a:lnTo>
                      <a:lnTo>
                        <a:pt x="19" y="10"/>
                      </a:lnTo>
                      <a:lnTo>
                        <a:pt x="16" y="18"/>
                      </a:lnTo>
                      <a:lnTo>
                        <a:pt x="13" y="29"/>
                      </a:lnTo>
                      <a:lnTo>
                        <a:pt x="12" y="31"/>
                      </a:lnTo>
                      <a:lnTo>
                        <a:pt x="9" y="37"/>
                      </a:lnTo>
                      <a:lnTo>
                        <a:pt x="7" y="44"/>
                      </a:lnTo>
                      <a:lnTo>
                        <a:pt x="6" y="52"/>
                      </a:lnTo>
                      <a:lnTo>
                        <a:pt x="6" y="60"/>
                      </a:lnTo>
                      <a:lnTo>
                        <a:pt x="8" y="68"/>
                      </a:lnTo>
                      <a:lnTo>
                        <a:pt x="15" y="74"/>
                      </a:lnTo>
                      <a:lnTo>
                        <a:pt x="27" y="77"/>
                      </a:lnTo>
                      <a:lnTo>
                        <a:pt x="39" y="76"/>
                      </a:lnTo>
                      <a:lnTo>
                        <a:pt x="47" y="68"/>
                      </a:lnTo>
                      <a:lnTo>
                        <a:pt x="52" y="54"/>
                      </a:lnTo>
                      <a:lnTo>
                        <a:pt x="54" y="36"/>
                      </a:lnTo>
                      <a:lnTo>
                        <a:pt x="55" y="46"/>
                      </a:lnTo>
                      <a:lnTo>
                        <a:pt x="55" y="59"/>
                      </a:lnTo>
                      <a:lnTo>
                        <a:pt x="53" y="71"/>
                      </a:lnTo>
                      <a:lnTo>
                        <a:pt x="50" y="84"/>
                      </a:lnTo>
                      <a:lnTo>
                        <a:pt x="44" y="96"/>
                      </a:lnTo>
                      <a:lnTo>
                        <a:pt x="36" y="105"/>
                      </a:lnTo>
                      <a:lnTo>
                        <a:pt x="27" y="111"/>
                      </a:lnTo>
                      <a:lnTo>
                        <a:pt x="16" y="113"/>
                      </a:lnTo>
                      <a:lnTo>
                        <a:pt x="15" y="112"/>
                      </a:lnTo>
                      <a:lnTo>
                        <a:pt x="13" y="109"/>
                      </a:lnTo>
                      <a:lnTo>
                        <a:pt x="10" y="105"/>
                      </a:lnTo>
                      <a:lnTo>
                        <a:pt x="8" y="100"/>
                      </a:lnTo>
                      <a:lnTo>
                        <a:pt x="4" y="88"/>
                      </a:lnTo>
                      <a:lnTo>
                        <a:pt x="0" y="73"/>
                      </a:lnTo>
                      <a:lnTo>
                        <a:pt x="0" y="56"/>
                      </a:lnTo>
                      <a:lnTo>
                        <a:pt x="4" y="43"/>
                      </a:lnTo>
                      <a:lnTo>
                        <a:pt x="9" y="28"/>
                      </a:lnTo>
                      <a:lnTo>
                        <a:pt x="14" y="15"/>
                      </a:lnTo>
                      <a:lnTo>
                        <a:pt x="17" y="6"/>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263" name="Freeform 351"/>
                <p:cNvSpPr>
                  <a:spLocks noChangeAspect="1"/>
                </p:cNvSpPr>
                <p:nvPr/>
              </p:nvSpPr>
              <p:spPr bwMode="auto">
                <a:xfrm>
                  <a:off x="5257" y="2645"/>
                  <a:ext cx="28" cy="20"/>
                </a:xfrm>
                <a:custGeom>
                  <a:avLst/>
                  <a:gdLst>
                    <a:gd name="T0" fmla="*/ 0 w 64"/>
                    <a:gd name="T1" fmla="*/ 0 h 43"/>
                    <a:gd name="T2" fmla="*/ 0 w 64"/>
                    <a:gd name="T3" fmla="*/ 0 h 43"/>
                    <a:gd name="T4" fmla="*/ 0 w 64"/>
                    <a:gd name="T5" fmla="*/ 0 h 43"/>
                    <a:gd name="T6" fmla="*/ 0 w 64"/>
                    <a:gd name="T7" fmla="*/ 0 h 43"/>
                    <a:gd name="T8" fmla="*/ 0 w 64"/>
                    <a:gd name="T9" fmla="*/ 0 h 43"/>
                    <a:gd name="T10" fmla="*/ 0 w 64"/>
                    <a:gd name="T11" fmla="*/ 0 h 43"/>
                    <a:gd name="T12" fmla="*/ 0 w 64"/>
                    <a:gd name="T13" fmla="*/ 0 h 43"/>
                    <a:gd name="T14" fmla="*/ 0 w 64"/>
                    <a:gd name="T15" fmla="*/ 0 h 43"/>
                    <a:gd name="T16" fmla="*/ 0 w 64"/>
                    <a:gd name="T17" fmla="*/ 0 h 43"/>
                    <a:gd name="T18" fmla="*/ 0 w 64"/>
                    <a:gd name="T19" fmla="*/ 0 h 43"/>
                    <a:gd name="T20" fmla="*/ 0 w 64"/>
                    <a:gd name="T21" fmla="*/ 0 h 43"/>
                    <a:gd name="T22" fmla="*/ 0 w 64"/>
                    <a:gd name="T23" fmla="*/ 0 h 43"/>
                    <a:gd name="T24" fmla="*/ 0 w 64"/>
                    <a:gd name="T25" fmla="*/ 0 h 43"/>
                    <a:gd name="T26" fmla="*/ 0 w 64"/>
                    <a:gd name="T27" fmla="*/ 0 h 43"/>
                    <a:gd name="T28" fmla="*/ 0 w 64"/>
                    <a:gd name="T29" fmla="*/ 0 h 43"/>
                    <a:gd name="T30" fmla="*/ 0 w 64"/>
                    <a:gd name="T31" fmla="*/ 0 h 43"/>
                    <a:gd name="T32" fmla="*/ 0 w 64"/>
                    <a:gd name="T33" fmla="*/ 0 h 43"/>
                    <a:gd name="T34" fmla="*/ 0 w 64"/>
                    <a:gd name="T35" fmla="*/ 0 h 43"/>
                    <a:gd name="T36" fmla="*/ 0 w 64"/>
                    <a:gd name="T37" fmla="*/ 0 h 43"/>
                    <a:gd name="T38" fmla="*/ 0 w 64"/>
                    <a:gd name="T39" fmla="*/ 0 h 43"/>
                    <a:gd name="T40" fmla="*/ 0 w 64"/>
                    <a:gd name="T41" fmla="*/ 0 h 43"/>
                    <a:gd name="T42" fmla="*/ 0 w 64"/>
                    <a:gd name="T43" fmla="*/ 0 h 43"/>
                    <a:gd name="T44" fmla="*/ 0 w 64"/>
                    <a:gd name="T45" fmla="*/ 0 h 43"/>
                    <a:gd name="T46" fmla="*/ 0 w 64"/>
                    <a:gd name="T47" fmla="*/ 0 h 43"/>
                    <a:gd name="T48" fmla="*/ 0 w 64"/>
                    <a:gd name="T49" fmla="*/ 0 h 43"/>
                    <a:gd name="T50" fmla="*/ 0 w 64"/>
                    <a:gd name="T51" fmla="*/ 0 h 43"/>
                    <a:gd name="T52" fmla="*/ 0 w 64"/>
                    <a:gd name="T53" fmla="*/ 0 h 43"/>
                    <a:gd name="T54" fmla="*/ 0 w 64"/>
                    <a:gd name="T55" fmla="*/ 0 h 43"/>
                    <a:gd name="T56" fmla="*/ 0 w 64"/>
                    <a:gd name="T57" fmla="*/ 0 h 43"/>
                    <a:gd name="T58" fmla="*/ 0 w 64"/>
                    <a:gd name="T59" fmla="*/ 0 h 43"/>
                    <a:gd name="T60" fmla="*/ 0 w 64"/>
                    <a:gd name="T61" fmla="*/ 0 h 43"/>
                    <a:gd name="T62" fmla="*/ 0 w 64"/>
                    <a:gd name="T63" fmla="*/ 0 h 43"/>
                    <a:gd name="T64" fmla="*/ 0 w 64"/>
                    <a:gd name="T65" fmla="*/ 0 h 43"/>
                    <a:gd name="T66" fmla="*/ 0 w 64"/>
                    <a:gd name="T67" fmla="*/ 0 h 43"/>
                    <a:gd name="T68" fmla="*/ 0 w 64"/>
                    <a:gd name="T69" fmla="*/ 0 h 43"/>
                    <a:gd name="T70" fmla="*/ 0 w 64"/>
                    <a:gd name="T71" fmla="*/ 0 h 43"/>
                    <a:gd name="T72" fmla="*/ 0 w 64"/>
                    <a:gd name="T73" fmla="*/ 0 h 43"/>
                    <a:gd name="T74" fmla="*/ 0 w 64"/>
                    <a:gd name="T75" fmla="*/ 0 h 43"/>
                    <a:gd name="T76" fmla="*/ 0 w 64"/>
                    <a:gd name="T77" fmla="*/ 0 h 43"/>
                    <a:gd name="T78" fmla="*/ 0 w 64"/>
                    <a:gd name="T79" fmla="*/ 0 h 43"/>
                    <a:gd name="T80" fmla="*/ 0 w 64"/>
                    <a:gd name="T81" fmla="*/ 0 h 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43"/>
                    <a:gd name="T125" fmla="*/ 64 w 64"/>
                    <a:gd name="T126" fmla="*/ 43 h 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43">
                      <a:moveTo>
                        <a:pt x="3" y="0"/>
                      </a:moveTo>
                      <a:lnTo>
                        <a:pt x="3" y="3"/>
                      </a:lnTo>
                      <a:lnTo>
                        <a:pt x="4" y="9"/>
                      </a:lnTo>
                      <a:lnTo>
                        <a:pt x="5" y="15"/>
                      </a:lnTo>
                      <a:lnTo>
                        <a:pt x="6" y="19"/>
                      </a:lnTo>
                      <a:lnTo>
                        <a:pt x="7" y="23"/>
                      </a:lnTo>
                      <a:lnTo>
                        <a:pt x="11" y="24"/>
                      </a:lnTo>
                      <a:lnTo>
                        <a:pt x="13" y="25"/>
                      </a:lnTo>
                      <a:lnTo>
                        <a:pt x="16" y="25"/>
                      </a:lnTo>
                      <a:lnTo>
                        <a:pt x="22" y="24"/>
                      </a:lnTo>
                      <a:lnTo>
                        <a:pt x="30" y="23"/>
                      </a:lnTo>
                      <a:lnTo>
                        <a:pt x="39" y="22"/>
                      </a:lnTo>
                      <a:lnTo>
                        <a:pt x="46" y="22"/>
                      </a:lnTo>
                      <a:lnTo>
                        <a:pt x="51" y="23"/>
                      </a:lnTo>
                      <a:lnTo>
                        <a:pt x="55" y="22"/>
                      </a:lnTo>
                      <a:lnTo>
                        <a:pt x="58" y="18"/>
                      </a:lnTo>
                      <a:lnTo>
                        <a:pt x="58" y="12"/>
                      </a:lnTo>
                      <a:lnTo>
                        <a:pt x="61" y="16"/>
                      </a:lnTo>
                      <a:lnTo>
                        <a:pt x="62" y="18"/>
                      </a:lnTo>
                      <a:lnTo>
                        <a:pt x="64" y="20"/>
                      </a:lnTo>
                      <a:lnTo>
                        <a:pt x="64" y="22"/>
                      </a:lnTo>
                      <a:lnTo>
                        <a:pt x="64" y="26"/>
                      </a:lnTo>
                      <a:lnTo>
                        <a:pt x="64" y="33"/>
                      </a:lnTo>
                      <a:lnTo>
                        <a:pt x="61" y="39"/>
                      </a:lnTo>
                      <a:lnTo>
                        <a:pt x="55" y="42"/>
                      </a:lnTo>
                      <a:lnTo>
                        <a:pt x="51" y="42"/>
                      </a:lnTo>
                      <a:lnTo>
                        <a:pt x="44" y="43"/>
                      </a:lnTo>
                      <a:lnTo>
                        <a:pt x="36" y="43"/>
                      </a:lnTo>
                      <a:lnTo>
                        <a:pt x="27" y="43"/>
                      </a:lnTo>
                      <a:lnTo>
                        <a:pt x="19" y="43"/>
                      </a:lnTo>
                      <a:lnTo>
                        <a:pt x="12" y="43"/>
                      </a:lnTo>
                      <a:lnTo>
                        <a:pt x="7" y="42"/>
                      </a:lnTo>
                      <a:lnTo>
                        <a:pt x="5" y="41"/>
                      </a:lnTo>
                      <a:lnTo>
                        <a:pt x="4" y="38"/>
                      </a:lnTo>
                      <a:lnTo>
                        <a:pt x="3" y="32"/>
                      </a:lnTo>
                      <a:lnTo>
                        <a:pt x="1" y="27"/>
                      </a:lnTo>
                      <a:lnTo>
                        <a:pt x="0" y="24"/>
                      </a:lnTo>
                      <a:lnTo>
                        <a:pt x="0" y="18"/>
                      </a:lnTo>
                      <a:lnTo>
                        <a:pt x="1" y="11"/>
                      </a:lnTo>
                      <a:lnTo>
                        <a:pt x="3" y="4"/>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264" name="Freeform 352"/>
                <p:cNvSpPr>
                  <a:spLocks noChangeAspect="1"/>
                </p:cNvSpPr>
                <p:nvPr/>
              </p:nvSpPr>
              <p:spPr bwMode="auto">
                <a:xfrm>
                  <a:off x="5226" y="2638"/>
                  <a:ext cx="4" cy="14"/>
                </a:xfrm>
                <a:custGeom>
                  <a:avLst/>
                  <a:gdLst>
                    <a:gd name="T0" fmla="*/ 0 w 9"/>
                    <a:gd name="T1" fmla="*/ 0 h 34"/>
                    <a:gd name="T2" fmla="*/ 0 w 9"/>
                    <a:gd name="T3" fmla="*/ 0 h 34"/>
                    <a:gd name="T4" fmla="*/ 0 w 9"/>
                    <a:gd name="T5" fmla="*/ 0 h 34"/>
                    <a:gd name="T6" fmla="*/ 0 w 9"/>
                    <a:gd name="T7" fmla="*/ 0 h 34"/>
                    <a:gd name="T8" fmla="*/ 0 w 9"/>
                    <a:gd name="T9" fmla="*/ 0 h 34"/>
                    <a:gd name="T10" fmla="*/ 0 w 9"/>
                    <a:gd name="T11" fmla="*/ 0 h 34"/>
                    <a:gd name="T12" fmla="*/ 0 w 9"/>
                    <a:gd name="T13" fmla="*/ 0 h 34"/>
                    <a:gd name="T14" fmla="*/ 0 w 9"/>
                    <a:gd name="T15" fmla="*/ 0 h 34"/>
                    <a:gd name="T16" fmla="*/ 0 w 9"/>
                    <a:gd name="T17" fmla="*/ 0 h 34"/>
                    <a:gd name="T18" fmla="*/ 0 w 9"/>
                    <a:gd name="T19" fmla="*/ 0 h 34"/>
                    <a:gd name="T20" fmla="*/ 0 w 9"/>
                    <a:gd name="T21" fmla="*/ 0 h 34"/>
                    <a:gd name="T22" fmla="*/ 0 w 9"/>
                    <a:gd name="T23" fmla="*/ 0 h 34"/>
                    <a:gd name="T24" fmla="*/ 0 w 9"/>
                    <a:gd name="T25" fmla="*/ 0 h 34"/>
                    <a:gd name="T26" fmla="*/ 0 w 9"/>
                    <a:gd name="T27" fmla="*/ 0 h 34"/>
                    <a:gd name="T28" fmla="*/ 0 w 9"/>
                    <a:gd name="T29" fmla="*/ 0 h 34"/>
                    <a:gd name="T30" fmla="*/ 0 w 9"/>
                    <a:gd name="T31" fmla="*/ 0 h 34"/>
                    <a:gd name="T32" fmla="*/ 0 w 9"/>
                    <a:gd name="T33" fmla="*/ 0 h 34"/>
                    <a:gd name="T34" fmla="*/ 0 w 9"/>
                    <a:gd name="T35" fmla="*/ 0 h 34"/>
                    <a:gd name="T36" fmla="*/ 0 w 9"/>
                    <a:gd name="T37" fmla="*/ 0 h 34"/>
                    <a:gd name="T38" fmla="*/ 0 w 9"/>
                    <a:gd name="T39" fmla="*/ 0 h 34"/>
                    <a:gd name="T40" fmla="*/ 0 w 9"/>
                    <a:gd name="T41" fmla="*/ 0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34"/>
                    <a:gd name="T65" fmla="*/ 9 w 9"/>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34">
                      <a:moveTo>
                        <a:pt x="0" y="21"/>
                      </a:moveTo>
                      <a:lnTo>
                        <a:pt x="0" y="17"/>
                      </a:lnTo>
                      <a:lnTo>
                        <a:pt x="1" y="10"/>
                      </a:lnTo>
                      <a:lnTo>
                        <a:pt x="2" y="5"/>
                      </a:lnTo>
                      <a:lnTo>
                        <a:pt x="2" y="2"/>
                      </a:lnTo>
                      <a:lnTo>
                        <a:pt x="4" y="0"/>
                      </a:lnTo>
                      <a:lnTo>
                        <a:pt x="5" y="0"/>
                      </a:lnTo>
                      <a:lnTo>
                        <a:pt x="5" y="6"/>
                      </a:lnTo>
                      <a:lnTo>
                        <a:pt x="6" y="14"/>
                      </a:lnTo>
                      <a:lnTo>
                        <a:pt x="8" y="21"/>
                      </a:lnTo>
                      <a:lnTo>
                        <a:pt x="9" y="27"/>
                      </a:lnTo>
                      <a:lnTo>
                        <a:pt x="9" y="28"/>
                      </a:lnTo>
                      <a:lnTo>
                        <a:pt x="9" y="30"/>
                      </a:lnTo>
                      <a:lnTo>
                        <a:pt x="9" y="32"/>
                      </a:lnTo>
                      <a:lnTo>
                        <a:pt x="8" y="34"/>
                      </a:lnTo>
                      <a:lnTo>
                        <a:pt x="7" y="33"/>
                      </a:lnTo>
                      <a:lnTo>
                        <a:pt x="5" y="30"/>
                      </a:lnTo>
                      <a:lnTo>
                        <a:pt x="2" y="26"/>
                      </a:lnTo>
                      <a:lnTo>
                        <a:pt x="0" y="21"/>
                      </a:lnTo>
                      <a:close/>
                    </a:path>
                  </a:pathLst>
                </a:custGeom>
                <a:noFill/>
                <a:ln w="9525">
                  <a:solidFill>
                    <a:srgbClr val="004250"/>
                  </a:solidFill>
                  <a:round/>
                </a:ln>
              </p:spPr>
              <p:txBody>
                <a:bodyPr/>
                <a:lstStyle/>
                <a:p>
                  <a:endParaRPr lang="zh-CN" altLang="en-US" sz="100">
                    <a:solidFill>
                      <a:schemeClr val="tx1"/>
                    </a:solidFill>
                  </a:endParaRPr>
                </a:p>
              </p:txBody>
            </p:sp>
            <p:sp>
              <p:nvSpPr>
                <p:cNvPr id="265" name="Freeform 353"/>
                <p:cNvSpPr>
                  <a:spLocks noChangeAspect="1"/>
                </p:cNvSpPr>
                <p:nvPr/>
              </p:nvSpPr>
              <p:spPr bwMode="auto">
                <a:xfrm>
                  <a:off x="5260" y="2656"/>
                  <a:ext cx="19" cy="9"/>
                </a:xfrm>
                <a:custGeom>
                  <a:avLst/>
                  <a:gdLst>
                    <a:gd name="T0" fmla="*/ 0 w 42"/>
                    <a:gd name="T1" fmla="*/ 0 h 19"/>
                    <a:gd name="T2" fmla="*/ 0 w 42"/>
                    <a:gd name="T3" fmla="*/ 0 h 19"/>
                    <a:gd name="T4" fmla="*/ 0 w 42"/>
                    <a:gd name="T5" fmla="*/ 0 h 19"/>
                    <a:gd name="T6" fmla="*/ 0 w 42"/>
                    <a:gd name="T7" fmla="*/ 0 h 19"/>
                    <a:gd name="T8" fmla="*/ 0 w 42"/>
                    <a:gd name="T9" fmla="*/ 0 h 19"/>
                    <a:gd name="T10" fmla="*/ 0 w 42"/>
                    <a:gd name="T11" fmla="*/ 0 h 19"/>
                    <a:gd name="T12" fmla="*/ 0 w 42"/>
                    <a:gd name="T13" fmla="*/ 0 h 19"/>
                    <a:gd name="T14" fmla="*/ 0 w 42"/>
                    <a:gd name="T15" fmla="*/ 0 h 19"/>
                    <a:gd name="T16" fmla="*/ 0 w 42"/>
                    <a:gd name="T17" fmla="*/ 0 h 19"/>
                    <a:gd name="T18" fmla="*/ 0 w 42"/>
                    <a:gd name="T19" fmla="*/ 0 h 19"/>
                    <a:gd name="T20" fmla="*/ 0 w 42"/>
                    <a:gd name="T21" fmla="*/ 0 h 19"/>
                    <a:gd name="T22" fmla="*/ 0 w 42"/>
                    <a:gd name="T23" fmla="*/ 0 h 19"/>
                    <a:gd name="T24" fmla="*/ 0 w 42"/>
                    <a:gd name="T25" fmla="*/ 0 h 19"/>
                    <a:gd name="T26" fmla="*/ 0 w 42"/>
                    <a:gd name="T27" fmla="*/ 0 h 19"/>
                    <a:gd name="T28" fmla="*/ 0 w 42"/>
                    <a:gd name="T29" fmla="*/ 0 h 19"/>
                    <a:gd name="T30" fmla="*/ 0 w 42"/>
                    <a:gd name="T31" fmla="*/ 0 h 19"/>
                    <a:gd name="T32" fmla="*/ 0 w 42"/>
                    <a:gd name="T33" fmla="*/ 0 h 19"/>
                    <a:gd name="T34" fmla="*/ 0 w 42"/>
                    <a:gd name="T35" fmla="*/ 0 h 19"/>
                    <a:gd name="T36" fmla="*/ 0 w 42"/>
                    <a:gd name="T37" fmla="*/ 0 h 19"/>
                    <a:gd name="T38" fmla="*/ 0 w 42"/>
                    <a:gd name="T39" fmla="*/ 0 h 19"/>
                    <a:gd name="T40" fmla="*/ 0 w 4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9"/>
                    <a:gd name="T65" fmla="*/ 42 w 4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9">
                      <a:moveTo>
                        <a:pt x="21" y="0"/>
                      </a:moveTo>
                      <a:lnTo>
                        <a:pt x="13" y="2"/>
                      </a:lnTo>
                      <a:lnTo>
                        <a:pt x="6" y="6"/>
                      </a:lnTo>
                      <a:lnTo>
                        <a:pt x="1" y="9"/>
                      </a:lnTo>
                      <a:lnTo>
                        <a:pt x="0" y="11"/>
                      </a:lnTo>
                      <a:lnTo>
                        <a:pt x="1" y="14"/>
                      </a:lnTo>
                      <a:lnTo>
                        <a:pt x="6" y="16"/>
                      </a:lnTo>
                      <a:lnTo>
                        <a:pt x="12" y="18"/>
                      </a:lnTo>
                      <a:lnTo>
                        <a:pt x="19" y="19"/>
                      </a:lnTo>
                      <a:lnTo>
                        <a:pt x="27" y="18"/>
                      </a:lnTo>
                      <a:lnTo>
                        <a:pt x="34" y="16"/>
                      </a:lnTo>
                      <a:lnTo>
                        <a:pt x="39" y="14"/>
                      </a:lnTo>
                      <a:lnTo>
                        <a:pt x="42" y="11"/>
                      </a:lnTo>
                      <a:lnTo>
                        <a:pt x="37" y="10"/>
                      </a:lnTo>
                      <a:lnTo>
                        <a:pt x="28" y="10"/>
                      </a:lnTo>
                      <a:lnTo>
                        <a:pt x="18" y="10"/>
                      </a:lnTo>
                      <a:lnTo>
                        <a:pt x="13" y="9"/>
                      </a:lnTo>
                      <a:lnTo>
                        <a:pt x="14" y="7"/>
                      </a:lnTo>
                      <a:lnTo>
                        <a:pt x="18" y="5"/>
                      </a:lnTo>
                      <a:lnTo>
                        <a:pt x="20" y="2"/>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266" name="Freeform 354"/>
                <p:cNvSpPr>
                  <a:spLocks noChangeAspect="1"/>
                </p:cNvSpPr>
                <p:nvPr/>
              </p:nvSpPr>
              <p:spPr bwMode="auto">
                <a:xfrm>
                  <a:off x="5217" y="2521"/>
                  <a:ext cx="33" cy="116"/>
                </a:xfrm>
                <a:custGeom>
                  <a:avLst/>
                  <a:gdLst>
                    <a:gd name="T0" fmla="*/ 0 w 73"/>
                    <a:gd name="T1" fmla="*/ 0 h 254"/>
                    <a:gd name="T2" fmla="*/ 0 w 73"/>
                    <a:gd name="T3" fmla="*/ 0 h 254"/>
                    <a:gd name="T4" fmla="*/ 0 w 73"/>
                    <a:gd name="T5" fmla="*/ 0 h 254"/>
                    <a:gd name="T6" fmla="*/ 0 w 73"/>
                    <a:gd name="T7" fmla="*/ 0 h 254"/>
                    <a:gd name="T8" fmla="*/ 0 w 73"/>
                    <a:gd name="T9" fmla="*/ 0 h 254"/>
                    <a:gd name="T10" fmla="*/ 0 w 73"/>
                    <a:gd name="T11" fmla="*/ 0 h 254"/>
                    <a:gd name="T12" fmla="*/ 0 w 73"/>
                    <a:gd name="T13" fmla="*/ 0 h 254"/>
                    <a:gd name="T14" fmla="*/ 0 w 73"/>
                    <a:gd name="T15" fmla="*/ 0 h 254"/>
                    <a:gd name="T16" fmla="*/ 0 w 73"/>
                    <a:gd name="T17" fmla="*/ 0 h 254"/>
                    <a:gd name="T18" fmla="*/ 0 w 73"/>
                    <a:gd name="T19" fmla="*/ 0 h 254"/>
                    <a:gd name="T20" fmla="*/ 0 w 73"/>
                    <a:gd name="T21" fmla="*/ 0 h 254"/>
                    <a:gd name="T22" fmla="*/ 0 w 73"/>
                    <a:gd name="T23" fmla="*/ 0 h 254"/>
                    <a:gd name="T24" fmla="*/ 0 w 73"/>
                    <a:gd name="T25" fmla="*/ 0 h 254"/>
                    <a:gd name="T26" fmla="*/ 0 w 73"/>
                    <a:gd name="T27" fmla="*/ 0 h 254"/>
                    <a:gd name="T28" fmla="*/ 0 w 73"/>
                    <a:gd name="T29" fmla="*/ 0 h 254"/>
                    <a:gd name="T30" fmla="*/ 0 w 73"/>
                    <a:gd name="T31" fmla="*/ 0 h 254"/>
                    <a:gd name="T32" fmla="*/ 0 w 73"/>
                    <a:gd name="T33" fmla="*/ 0 h 254"/>
                    <a:gd name="T34" fmla="*/ 0 w 73"/>
                    <a:gd name="T35" fmla="*/ 0 h 254"/>
                    <a:gd name="T36" fmla="*/ 0 w 73"/>
                    <a:gd name="T37" fmla="*/ 0 h 254"/>
                    <a:gd name="T38" fmla="*/ 0 w 73"/>
                    <a:gd name="T39" fmla="*/ 0 h 254"/>
                    <a:gd name="T40" fmla="*/ 0 w 73"/>
                    <a:gd name="T41" fmla="*/ 0 h 254"/>
                    <a:gd name="T42" fmla="*/ 0 w 73"/>
                    <a:gd name="T43" fmla="*/ 0 h 254"/>
                    <a:gd name="T44" fmla="*/ 0 w 73"/>
                    <a:gd name="T45" fmla="*/ 0 h 254"/>
                    <a:gd name="T46" fmla="*/ 0 w 73"/>
                    <a:gd name="T47" fmla="*/ 0 h 254"/>
                    <a:gd name="T48" fmla="*/ 0 w 73"/>
                    <a:gd name="T49" fmla="*/ 0 h 254"/>
                    <a:gd name="T50" fmla="*/ 0 w 73"/>
                    <a:gd name="T51" fmla="*/ 0 h 254"/>
                    <a:gd name="T52" fmla="*/ 0 w 73"/>
                    <a:gd name="T53" fmla="*/ 0 h 254"/>
                    <a:gd name="T54" fmla="*/ 0 w 73"/>
                    <a:gd name="T55" fmla="*/ 0 h 254"/>
                    <a:gd name="T56" fmla="*/ 0 w 73"/>
                    <a:gd name="T57" fmla="*/ 0 h 254"/>
                    <a:gd name="T58" fmla="*/ 0 w 73"/>
                    <a:gd name="T59" fmla="*/ 0 h 254"/>
                    <a:gd name="T60" fmla="*/ 0 w 73"/>
                    <a:gd name="T61" fmla="*/ 0 h 254"/>
                    <a:gd name="T62" fmla="*/ 0 w 73"/>
                    <a:gd name="T63" fmla="*/ 0 h 254"/>
                    <a:gd name="T64" fmla="*/ 0 w 73"/>
                    <a:gd name="T65" fmla="*/ 0 h 254"/>
                    <a:gd name="T66" fmla="*/ 0 w 73"/>
                    <a:gd name="T67" fmla="*/ 0 h 254"/>
                    <a:gd name="T68" fmla="*/ 0 w 73"/>
                    <a:gd name="T69" fmla="*/ 0 h 254"/>
                    <a:gd name="T70" fmla="*/ 0 w 73"/>
                    <a:gd name="T71" fmla="*/ 0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3"/>
                    <a:gd name="T109" fmla="*/ 0 h 254"/>
                    <a:gd name="T110" fmla="*/ 73 w 73"/>
                    <a:gd name="T111" fmla="*/ 254 h 2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3" h="254">
                      <a:moveTo>
                        <a:pt x="71" y="0"/>
                      </a:moveTo>
                      <a:lnTo>
                        <a:pt x="69" y="1"/>
                      </a:lnTo>
                      <a:lnTo>
                        <a:pt x="64" y="3"/>
                      </a:lnTo>
                      <a:lnTo>
                        <a:pt x="60" y="6"/>
                      </a:lnTo>
                      <a:lnTo>
                        <a:pt x="56" y="7"/>
                      </a:lnTo>
                      <a:lnTo>
                        <a:pt x="55" y="7"/>
                      </a:lnTo>
                      <a:lnTo>
                        <a:pt x="53" y="7"/>
                      </a:lnTo>
                      <a:lnTo>
                        <a:pt x="52" y="6"/>
                      </a:lnTo>
                      <a:lnTo>
                        <a:pt x="50" y="4"/>
                      </a:lnTo>
                      <a:lnTo>
                        <a:pt x="48" y="4"/>
                      </a:lnTo>
                      <a:lnTo>
                        <a:pt x="47" y="4"/>
                      </a:lnTo>
                      <a:lnTo>
                        <a:pt x="43" y="4"/>
                      </a:lnTo>
                      <a:lnTo>
                        <a:pt x="39" y="4"/>
                      </a:lnTo>
                      <a:lnTo>
                        <a:pt x="35" y="4"/>
                      </a:lnTo>
                      <a:lnTo>
                        <a:pt x="31" y="4"/>
                      </a:lnTo>
                      <a:lnTo>
                        <a:pt x="25" y="4"/>
                      </a:lnTo>
                      <a:lnTo>
                        <a:pt x="18" y="3"/>
                      </a:ln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0" y="141"/>
                      </a:lnTo>
                      <a:lnTo>
                        <a:pt x="30" y="147"/>
                      </a:lnTo>
                      <a:lnTo>
                        <a:pt x="30" y="154"/>
                      </a:lnTo>
                      <a:lnTo>
                        <a:pt x="31" y="158"/>
                      </a:lnTo>
                      <a:lnTo>
                        <a:pt x="32" y="160"/>
                      </a:lnTo>
                      <a:lnTo>
                        <a:pt x="32" y="163"/>
                      </a:lnTo>
                      <a:lnTo>
                        <a:pt x="32" y="167"/>
                      </a:lnTo>
                      <a:lnTo>
                        <a:pt x="32" y="171"/>
                      </a:lnTo>
                      <a:lnTo>
                        <a:pt x="32" y="172"/>
                      </a:lnTo>
                      <a:lnTo>
                        <a:pt x="32" y="175"/>
                      </a:lnTo>
                      <a:lnTo>
                        <a:pt x="32" y="176"/>
                      </a:lnTo>
                      <a:lnTo>
                        <a:pt x="31" y="177"/>
                      </a:lnTo>
                      <a:lnTo>
                        <a:pt x="31" y="181"/>
                      </a:lnTo>
                      <a:lnTo>
                        <a:pt x="29" y="187"/>
                      </a:lnTo>
                      <a:lnTo>
                        <a:pt x="26" y="195"/>
                      </a:lnTo>
                      <a:lnTo>
                        <a:pt x="23" y="206"/>
                      </a:lnTo>
                      <a:lnTo>
                        <a:pt x="22" y="208"/>
                      </a:lnTo>
                      <a:lnTo>
                        <a:pt x="19" y="214"/>
                      </a:lnTo>
                      <a:lnTo>
                        <a:pt x="17" y="221"/>
                      </a:lnTo>
                      <a:lnTo>
                        <a:pt x="16" y="229"/>
                      </a:lnTo>
                      <a:lnTo>
                        <a:pt x="16" y="237"/>
                      </a:lnTo>
                      <a:lnTo>
                        <a:pt x="18" y="245"/>
                      </a:lnTo>
                      <a:lnTo>
                        <a:pt x="25" y="251"/>
                      </a:lnTo>
                      <a:lnTo>
                        <a:pt x="37" y="254"/>
                      </a:lnTo>
                      <a:lnTo>
                        <a:pt x="49" y="253"/>
                      </a:lnTo>
                      <a:lnTo>
                        <a:pt x="57" y="245"/>
                      </a:lnTo>
                      <a:lnTo>
                        <a:pt x="62" y="231"/>
                      </a:lnTo>
                      <a:lnTo>
                        <a:pt x="64" y="213"/>
                      </a:lnTo>
                      <a:lnTo>
                        <a:pt x="67" y="197"/>
                      </a:lnTo>
                      <a:lnTo>
                        <a:pt x="69" y="179"/>
                      </a:lnTo>
                      <a:lnTo>
                        <a:pt x="71" y="164"/>
                      </a:lnTo>
                      <a:lnTo>
                        <a:pt x="70" y="153"/>
                      </a:lnTo>
                      <a:lnTo>
                        <a:pt x="68" y="145"/>
                      </a:lnTo>
                      <a:lnTo>
                        <a:pt x="67" y="136"/>
                      </a:lnTo>
                      <a:lnTo>
                        <a:pt x="67" y="126"/>
                      </a:lnTo>
                      <a:lnTo>
                        <a:pt x="68" y="116"/>
                      </a:lnTo>
                      <a:lnTo>
                        <a:pt x="69" y="100"/>
                      </a:lnTo>
                      <a:lnTo>
                        <a:pt x="72" y="76"/>
                      </a:lnTo>
                      <a:lnTo>
                        <a:pt x="73" y="52"/>
                      </a:lnTo>
                      <a:lnTo>
                        <a:pt x="73" y="37"/>
                      </a:lnTo>
                      <a:lnTo>
                        <a:pt x="72" y="27"/>
                      </a:lnTo>
                      <a:lnTo>
                        <a:pt x="71" y="18"/>
                      </a:lnTo>
                      <a:lnTo>
                        <a:pt x="71" y="9"/>
                      </a:lnTo>
                      <a:lnTo>
                        <a:pt x="71" y="0"/>
                      </a:lnTo>
                      <a:close/>
                    </a:path>
                  </a:pathLst>
                </a:custGeom>
                <a:noFill/>
                <a:ln w="9525">
                  <a:solidFill>
                    <a:srgbClr val="004250"/>
                  </a:solidFill>
                  <a:round/>
                </a:ln>
              </p:spPr>
              <p:txBody>
                <a:bodyPr/>
                <a:lstStyle/>
                <a:p>
                  <a:endParaRPr lang="zh-CN" altLang="en-US" sz="100">
                    <a:solidFill>
                      <a:schemeClr val="tx1"/>
                    </a:solidFill>
                  </a:endParaRPr>
                </a:p>
              </p:txBody>
            </p:sp>
            <p:sp>
              <p:nvSpPr>
                <p:cNvPr id="267" name="Freeform 355"/>
                <p:cNvSpPr>
                  <a:spLocks noChangeAspect="1"/>
                </p:cNvSpPr>
                <p:nvPr/>
              </p:nvSpPr>
              <p:spPr bwMode="auto">
                <a:xfrm>
                  <a:off x="5254" y="2506"/>
                  <a:ext cx="35" cy="150"/>
                </a:xfrm>
                <a:custGeom>
                  <a:avLst/>
                  <a:gdLst>
                    <a:gd name="T0" fmla="*/ 0 w 79"/>
                    <a:gd name="T1" fmla="*/ 0 h 335"/>
                    <a:gd name="T2" fmla="*/ 0 w 79"/>
                    <a:gd name="T3" fmla="*/ 0 h 335"/>
                    <a:gd name="T4" fmla="*/ 0 w 79"/>
                    <a:gd name="T5" fmla="*/ 0 h 335"/>
                    <a:gd name="T6" fmla="*/ 0 w 79"/>
                    <a:gd name="T7" fmla="*/ 0 h 335"/>
                    <a:gd name="T8" fmla="*/ 0 w 79"/>
                    <a:gd name="T9" fmla="*/ 0 h 335"/>
                    <a:gd name="T10" fmla="*/ 0 w 79"/>
                    <a:gd name="T11" fmla="*/ 0 h 335"/>
                    <a:gd name="T12" fmla="*/ 0 w 79"/>
                    <a:gd name="T13" fmla="*/ 0 h 335"/>
                    <a:gd name="T14" fmla="*/ 0 w 79"/>
                    <a:gd name="T15" fmla="*/ 0 h 335"/>
                    <a:gd name="T16" fmla="*/ 0 w 79"/>
                    <a:gd name="T17" fmla="*/ 0 h 335"/>
                    <a:gd name="T18" fmla="*/ 0 w 79"/>
                    <a:gd name="T19" fmla="*/ 0 h 335"/>
                    <a:gd name="T20" fmla="*/ 0 w 79"/>
                    <a:gd name="T21" fmla="*/ 0 h 335"/>
                    <a:gd name="T22" fmla="*/ 0 w 79"/>
                    <a:gd name="T23" fmla="*/ 0 h 335"/>
                    <a:gd name="T24" fmla="*/ 0 w 79"/>
                    <a:gd name="T25" fmla="*/ 0 h 335"/>
                    <a:gd name="T26" fmla="*/ 0 w 79"/>
                    <a:gd name="T27" fmla="*/ 0 h 335"/>
                    <a:gd name="T28" fmla="*/ 0 w 79"/>
                    <a:gd name="T29" fmla="*/ 0 h 335"/>
                    <a:gd name="T30" fmla="*/ 0 w 79"/>
                    <a:gd name="T31" fmla="*/ 0 h 335"/>
                    <a:gd name="T32" fmla="*/ 0 w 79"/>
                    <a:gd name="T33" fmla="*/ 0 h 335"/>
                    <a:gd name="T34" fmla="*/ 0 w 79"/>
                    <a:gd name="T35" fmla="*/ 0 h 335"/>
                    <a:gd name="T36" fmla="*/ 0 w 79"/>
                    <a:gd name="T37" fmla="*/ 0 h 335"/>
                    <a:gd name="T38" fmla="*/ 0 w 79"/>
                    <a:gd name="T39" fmla="*/ 0 h 335"/>
                    <a:gd name="T40" fmla="*/ 0 w 79"/>
                    <a:gd name="T41" fmla="*/ 0 h 335"/>
                    <a:gd name="T42" fmla="*/ 0 w 79"/>
                    <a:gd name="T43" fmla="*/ 0 h 335"/>
                    <a:gd name="T44" fmla="*/ 0 w 79"/>
                    <a:gd name="T45" fmla="*/ 0 h 335"/>
                    <a:gd name="T46" fmla="*/ 0 w 79"/>
                    <a:gd name="T47" fmla="*/ 0 h 335"/>
                    <a:gd name="T48" fmla="*/ 0 w 79"/>
                    <a:gd name="T49" fmla="*/ 0 h 335"/>
                    <a:gd name="T50" fmla="*/ 0 w 79"/>
                    <a:gd name="T51" fmla="*/ 0 h 335"/>
                    <a:gd name="T52" fmla="*/ 0 w 79"/>
                    <a:gd name="T53" fmla="*/ 0 h 335"/>
                    <a:gd name="T54" fmla="*/ 0 w 79"/>
                    <a:gd name="T55" fmla="*/ 0 h 335"/>
                    <a:gd name="T56" fmla="*/ 0 w 79"/>
                    <a:gd name="T57" fmla="*/ 0 h 335"/>
                    <a:gd name="T58" fmla="*/ 0 w 79"/>
                    <a:gd name="T59" fmla="*/ 0 h 335"/>
                    <a:gd name="T60" fmla="*/ 0 w 79"/>
                    <a:gd name="T61" fmla="*/ 0 h 335"/>
                    <a:gd name="T62" fmla="*/ 0 w 79"/>
                    <a:gd name="T63" fmla="*/ 0 h 335"/>
                    <a:gd name="T64" fmla="*/ 0 w 79"/>
                    <a:gd name="T65" fmla="*/ 0 h 335"/>
                    <a:gd name="T66" fmla="*/ 0 w 79"/>
                    <a:gd name="T67" fmla="*/ 0 h 335"/>
                    <a:gd name="T68" fmla="*/ 0 w 79"/>
                    <a:gd name="T69" fmla="*/ 0 h 335"/>
                    <a:gd name="T70" fmla="*/ 0 w 79"/>
                    <a:gd name="T71" fmla="*/ 0 h 3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
                    <a:gd name="T109" fmla="*/ 0 h 335"/>
                    <a:gd name="T110" fmla="*/ 79 w 79"/>
                    <a:gd name="T111" fmla="*/ 335 h 3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 h="335">
                      <a:moveTo>
                        <a:pt x="79" y="0"/>
                      </a:moveTo>
                      <a:lnTo>
                        <a:pt x="74" y="1"/>
                      </a:lnTo>
                      <a:lnTo>
                        <a:pt x="67" y="4"/>
                      </a:lnTo>
                      <a:lnTo>
                        <a:pt x="58" y="7"/>
                      </a:lnTo>
                      <a:lnTo>
                        <a:pt x="48" y="12"/>
                      </a:lnTo>
                      <a:lnTo>
                        <a:pt x="36" y="15"/>
                      </a:lnTo>
                      <a:lnTo>
                        <a:pt x="25" y="20"/>
                      </a:lnTo>
                      <a:lnTo>
                        <a:pt x="14" y="23"/>
                      </a:lnTo>
                      <a:lnTo>
                        <a:pt x="5" y="27"/>
                      </a:lnTo>
                      <a:lnTo>
                        <a:pt x="5" y="28"/>
                      </a:lnTo>
                      <a:lnTo>
                        <a:pt x="5" y="30"/>
                      </a:lnTo>
                      <a:lnTo>
                        <a:pt x="5" y="31"/>
                      </a:lnTo>
                      <a:lnTo>
                        <a:pt x="5" y="34"/>
                      </a:lnTo>
                      <a:lnTo>
                        <a:pt x="3" y="44"/>
                      </a:lnTo>
                      <a:lnTo>
                        <a:pt x="2" y="54"/>
                      </a:lnTo>
                      <a:lnTo>
                        <a:pt x="0" y="68"/>
                      </a:lnTo>
                      <a:lnTo>
                        <a:pt x="0" y="84"/>
                      </a:lnTo>
                      <a:lnTo>
                        <a:pt x="3" y="115"/>
                      </a:lnTo>
                      <a:lnTo>
                        <a:pt x="7" y="147"/>
                      </a:lnTo>
                      <a:lnTo>
                        <a:pt x="11" y="176"/>
                      </a:lnTo>
                      <a:lnTo>
                        <a:pt x="14" y="198"/>
                      </a:lnTo>
                      <a:lnTo>
                        <a:pt x="17" y="215"/>
                      </a:lnTo>
                      <a:lnTo>
                        <a:pt x="18" y="234"/>
                      </a:lnTo>
                      <a:lnTo>
                        <a:pt x="18" y="249"/>
                      </a:lnTo>
                      <a:lnTo>
                        <a:pt x="15" y="260"/>
                      </a:lnTo>
                      <a:lnTo>
                        <a:pt x="13" y="269"/>
                      </a:lnTo>
                      <a:lnTo>
                        <a:pt x="11" y="276"/>
                      </a:lnTo>
                      <a:lnTo>
                        <a:pt x="10" y="283"/>
                      </a:lnTo>
                      <a:lnTo>
                        <a:pt x="10" y="287"/>
                      </a:lnTo>
                      <a:lnTo>
                        <a:pt x="11" y="290"/>
                      </a:lnTo>
                      <a:lnTo>
                        <a:pt x="11" y="292"/>
                      </a:lnTo>
                      <a:lnTo>
                        <a:pt x="11" y="296"/>
                      </a:lnTo>
                      <a:lnTo>
                        <a:pt x="11" y="299"/>
                      </a:lnTo>
                      <a:lnTo>
                        <a:pt x="10" y="302"/>
                      </a:lnTo>
                      <a:lnTo>
                        <a:pt x="10" y="304"/>
                      </a:lnTo>
                      <a:lnTo>
                        <a:pt x="9" y="307"/>
                      </a:lnTo>
                      <a:lnTo>
                        <a:pt x="9" y="310"/>
                      </a:lnTo>
                      <a:lnTo>
                        <a:pt x="9" y="313"/>
                      </a:lnTo>
                      <a:lnTo>
                        <a:pt x="10" y="319"/>
                      </a:lnTo>
                      <a:lnTo>
                        <a:pt x="11" y="325"/>
                      </a:lnTo>
                      <a:lnTo>
                        <a:pt x="12" y="329"/>
                      </a:lnTo>
                      <a:lnTo>
                        <a:pt x="13" y="333"/>
                      </a:lnTo>
                      <a:lnTo>
                        <a:pt x="17" y="334"/>
                      </a:lnTo>
                      <a:lnTo>
                        <a:pt x="19" y="335"/>
                      </a:lnTo>
                      <a:lnTo>
                        <a:pt x="22" y="335"/>
                      </a:lnTo>
                      <a:lnTo>
                        <a:pt x="28" y="334"/>
                      </a:lnTo>
                      <a:lnTo>
                        <a:pt x="36" y="333"/>
                      </a:lnTo>
                      <a:lnTo>
                        <a:pt x="45" y="332"/>
                      </a:lnTo>
                      <a:lnTo>
                        <a:pt x="52" y="332"/>
                      </a:lnTo>
                      <a:lnTo>
                        <a:pt x="57" y="333"/>
                      </a:lnTo>
                      <a:lnTo>
                        <a:pt x="61" y="332"/>
                      </a:lnTo>
                      <a:lnTo>
                        <a:pt x="64" y="328"/>
                      </a:lnTo>
                      <a:lnTo>
                        <a:pt x="64" y="322"/>
                      </a:lnTo>
                      <a:lnTo>
                        <a:pt x="61" y="316"/>
                      </a:lnTo>
                      <a:lnTo>
                        <a:pt x="59" y="306"/>
                      </a:lnTo>
                      <a:lnTo>
                        <a:pt x="56" y="298"/>
                      </a:lnTo>
                      <a:lnTo>
                        <a:pt x="53" y="291"/>
                      </a:lnTo>
                      <a:lnTo>
                        <a:pt x="52" y="282"/>
                      </a:lnTo>
                      <a:lnTo>
                        <a:pt x="50" y="273"/>
                      </a:lnTo>
                      <a:lnTo>
                        <a:pt x="49" y="264"/>
                      </a:lnTo>
                      <a:lnTo>
                        <a:pt x="48" y="258"/>
                      </a:lnTo>
                      <a:lnTo>
                        <a:pt x="49" y="246"/>
                      </a:lnTo>
                      <a:lnTo>
                        <a:pt x="51" y="226"/>
                      </a:lnTo>
                      <a:lnTo>
                        <a:pt x="55" y="203"/>
                      </a:lnTo>
                      <a:lnTo>
                        <a:pt x="57" y="184"/>
                      </a:lnTo>
                      <a:lnTo>
                        <a:pt x="60" y="160"/>
                      </a:lnTo>
                      <a:lnTo>
                        <a:pt x="66" y="127"/>
                      </a:lnTo>
                      <a:lnTo>
                        <a:pt x="72" y="92"/>
                      </a:lnTo>
                      <a:lnTo>
                        <a:pt x="74" y="69"/>
                      </a:lnTo>
                      <a:lnTo>
                        <a:pt x="74" y="52"/>
                      </a:lnTo>
                      <a:lnTo>
                        <a:pt x="75" y="31"/>
                      </a:lnTo>
                      <a:lnTo>
                        <a:pt x="78" y="12"/>
                      </a:lnTo>
                      <a:lnTo>
                        <a:pt x="79" y="0"/>
                      </a:lnTo>
                      <a:close/>
                    </a:path>
                  </a:pathLst>
                </a:custGeom>
                <a:noFill/>
                <a:ln w="9525">
                  <a:solidFill>
                    <a:srgbClr val="004250"/>
                  </a:solidFill>
                  <a:round/>
                </a:ln>
              </p:spPr>
              <p:txBody>
                <a:bodyPr/>
                <a:lstStyle/>
                <a:p>
                  <a:endParaRPr lang="zh-CN" altLang="en-US" sz="100">
                    <a:solidFill>
                      <a:schemeClr val="tx1"/>
                    </a:solidFill>
                  </a:endParaRPr>
                </a:p>
              </p:txBody>
            </p:sp>
            <p:sp>
              <p:nvSpPr>
                <p:cNvPr id="268" name="Freeform 356"/>
                <p:cNvSpPr>
                  <a:spLocks noChangeAspect="1"/>
                </p:cNvSpPr>
                <p:nvPr/>
              </p:nvSpPr>
              <p:spPr bwMode="auto">
                <a:xfrm>
                  <a:off x="5223" y="2107"/>
                  <a:ext cx="56" cy="135"/>
                </a:xfrm>
                <a:custGeom>
                  <a:avLst/>
                  <a:gdLst>
                    <a:gd name="T0" fmla="*/ 0 w 126"/>
                    <a:gd name="T1" fmla="*/ 0 h 300"/>
                    <a:gd name="T2" fmla="*/ 0 w 126"/>
                    <a:gd name="T3" fmla="*/ 0 h 300"/>
                    <a:gd name="T4" fmla="*/ 0 w 126"/>
                    <a:gd name="T5" fmla="*/ 0 h 300"/>
                    <a:gd name="T6" fmla="*/ 0 w 126"/>
                    <a:gd name="T7" fmla="*/ 0 h 300"/>
                    <a:gd name="T8" fmla="*/ 0 w 126"/>
                    <a:gd name="T9" fmla="*/ 0 h 300"/>
                    <a:gd name="T10" fmla="*/ 0 w 126"/>
                    <a:gd name="T11" fmla="*/ 0 h 300"/>
                    <a:gd name="T12" fmla="*/ 0 w 126"/>
                    <a:gd name="T13" fmla="*/ 0 h 300"/>
                    <a:gd name="T14" fmla="*/ 0 w 126"/>
                    <a:gd name="T15" fmla="*/ 0 h 300"/>
                    <a:gd name="T16" fmla="*/ 0 w 126"/>
                    <a:gd name="T17" fmla="*/ 0 h 300"/>
                    <a:gd name="T18" fmla="*/ 0 w 126"/>
                    <a:gd name="T19" fmla="*/ 0 h 300"/>
                    <a:gd name="T20" fmla="*/ 0 w 126"/>
                    <a:gd name="T21" fmla="*/ 0 h 300"/>
                    <a:gd name="T22" fmla="*/ 0 w 126"/>
                    <a:gd name="T23" fmla="*/ 0 h 300"/>
                    <a:gd name="T24" fmla="*/ 0 w 126"/>
                    <a:gd name="T25" fmla="*/ 0 h 300"/>
                    <a:gd name="T26" fmla="*/ 0 w 126"/>
                    <a:gd name="T27" fmla="*/ 0 h 300"/>
                    <a:gd name="T28" fmla="*/ 0 w 126"/>
                    <a:gd name="T29" fmla="*/ 0 h 300"/>
                    <a:gd name="T30" fmla="*/ 0 w 126"/>
                    <a:gd name="T31" fmla="*/ 0 h 300"/>
                    <a:gd name="T32" fmla="*/ 0 w 126"/>
                    <a:gd name="T33" fmla="*/ 0 h 300"/>
                    <a:gd name="T34" fmla="*/ 0 w 126"/>
                    <a:gd name="T35" fmla="*/ 0 h 300"/>
                    <a:gd name="T36" fmla="*/ 0 w 126"/>
                    <a:gd name="T37" fmla="*/ 0 h 300"/>
                    <a:gd name="T38" fmla="*/ 0 w 126"/>
                    <a:gd name="T39" fmla="*/ 0 h 300"/>
                    <a:gd name="T40" fmla="*/ 0 w 126"/>
                    <a:gd name="T41" fmla="*/ 0 h 300"/>
                    <a:gd name="T42" fmla="*/ 0 w 126"/>
                    <a:gd name="T43" fmla="*/ 0 h 300"/>
                    <a:gd name="T44" fmla="*/ 0 w 126"/>
                    <a:gd name="T45" fmla="*/ 0 h 300"/>
                    <a:gd name="T46" fmla="*/ 0 w 126"/>
                    <a:gd name="T47" fmla="*/ 0 h 300"/>
                    <a:gd name="T48" fmla="*/ 0 w 126"/>
                    <a:gd name="T49" fmla="*/ 0 h 300"/>
                    <a:gd name="T50" fmla="*/ 0 w 126"/>
                    <a:gd name="T51" fmla="*/ 0 h 300"/>
                    <a:gd name="T52" fmla="*/ 0 w 126"/>
                    <a:gd name="T53" fmla="*/ 0 h 300"/>
                    <a:gd name="T54" fmla="*/ 0 w 126"/>
                    <a:gd name="T55" fmla="*/ 0 h 300"/>
                    <a:gd name="T56" fmla="*/ 0 w 126"/>
                    <a:gd name="T57" fmla="*/ 0 h 300"/>
                    <a:gd name="T58" fmla="*/ 0 w 126"/>
                    <a:gd name="T59" fmla="*/ 0 h 300"/>
                    <a:gd name="T60" fmla="*/ 0 w 126"/>
                    <a:gd name="T61" fmla="*/ 0 h 300"/>
                    <a:gd name="T62" fmla="*/ 0 w 126"/>
                    <a:gd name="T63" fmla="*/ 0 h 300"/>
                    <a:gd name="T64" fmla="*/ 0 w 126"/>
                    <a:gd name="T65" fmla="*/ 0 h 300"/>
                    <a:gd name="T66" fmla="*/ 0 w 126"/>
                    <a:gd name="T67" fmla="*/ 0 h 300"/>
                    <a:gd name="T68" fmla="*/ 0 w 126"/>
                    <a:gd name="T69" fmla="*/ 0 h 300"/>
                    <a:gd name="T70" fmla="*/ 0 w 126"/>
                    <a:gd name="T71" fmla="*/ 0 h 300"/>
                    <a:gd name="T72" fmla="*/ 0 w 126"/>
                    <a:gd name="T73" fmla="*/ 0 h 300"/>
                    <a:gd name="T74" fmla="*/ 0 w 126"/>
                    <a:gd name="T75" fmla="*/ 0 h 300"/>
                    <a:gd name="T76" fmla="*/ 0 w 126"/>
                    <a:gd name="T77" fmla="*/ 0 h 300"/>
                    <a:gd name="T78" fmla="*/ 0 w 126"/>
                    <a:gd name="T79" fmla="*/ 0 h 300"/>
                    <a:gd name="T80" fmla="*/ 0 w 126"/>
                    <a:gd name="T81" fmla="*/ 0 h 300"/>
                    <a:gd name="T82" fmla="*/ 0 w 126"/>
                    <a:gd name="T83" fmla="*/ 0 h 300"/>
                    <a:gd name="T84" fmla="*/ 0 w 126"/>
                    <a:gd name="T85" fmla="*/ 0 h 300"/>
                    <a:gd name="T86" fmla="*/ 0 w 126"/>
                    <a:gd name="T87" fmla="*/ 0 h 300"/>
                    <a:gd name="T88" fmla="*/ 0 w 126"/>
                    <a:gd name="T89" fmla="*/ 0 h 300"/>
                    <a:gd name="T90" fmla="*/ 0 w 126"/>
                    <a:gd name="T91" fmla="*/ 0 h 300"/>
                    <a:gd name="T92" fmla="*/ 0 w 126"/>
                    <a:gd name="T93" fmla="*/ 0 h 300"/>
                    <a:gd name="T94" fmla="*/ 0 w 126"/>
                    <a:gd name="T95" fmla="*/ 0 h 300"/>
                    <a:gd name="T96" fmla="*/ 0 w 126"/>
                    <a:gd name="T97" fmla="*/ 0 h 300"/>
                    <a:gd name="T98" fmla="*/ 0 w 126"/>
                    <a:gd name="T99" fmla="*/ 0 h 300"/>
                    <a:gd name="T100" fmla="*/ 0 w 126"/>
                    <a:gd name="T101" fmla="*/ 0 h 300"/>
                    <a:gd name="T102" fmla="*/ 0 w 126"/>
                    <a:gd name="T103" fmla="*/ 0 h 300"/>
                    <a:gd name="T104" fmla="*/ 0 w 126"/>
                    <a:gd name="T105" fmla="*/ 0 h 300"/>
                    <a:gd name="T106" fmla="*/ 0 w 126"/>
                    <a:gd name="T107" fmla="*/ 0 h 300"/>
                    <a:gd name="T108" fmla="*/ 0 w 126"/>
                    <a:gd name="T109" fmla="*/ 0 h 300"/>
                    <a:gd name="T110" fmla="*/ 0 w 126"/>
                    <a:gd name="T111" fmla="*/ 0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6"/>
                    <a:gd name="T169" fmla="*/ 0 h 300"/>
                    <a:gd name="T170" fmla="*/ 126 w 126"/>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6" h="300">
                      <a:moveTo>
                        <a:pt x="126" y="87"/>
                      </a:moveTo>
                      <a:lnTo>
                        <a:pt x="125" y="92"/>
                      </a:lnTo>
                      <a:lnTo>
                        <a:pt x="124" y="97"/>
                      </a:lnTo>
                      <a:lnTo>
                        <a:pt x="121" y="101"/>
                      </a:lnTo>
                      <a:lnTo>
                        <a:pt x="119" y="104"/>
                      </a:lnTo>
                      <a:lnTo>
                        <a:pt x="118" y="105"/>
                      </a:lnTo>
                      <a:lnTo>
                        <a:pt x="118" y="106"/>
                      </a:lnTo>
                      <a:lnTo>
                        <a:pt x="117" y="106"/>
                      </a:lnTo>
                      <a:lnTo>
                        <a:pt x="116" y="108"/>
                      </a:lnTo>
                      <a:lnTo>
                        <a:pt x="116" y="110"/>
                      </a:lnTo>
                      <a:lnTo>
                        <a:pt x="116" y="113"/>
                      </a:lnTo>
                      <a:lnTo>
                        <a:pt x="114" y="115"/>
                      </a:lnTo>
                      <a:lnTo>
                        <a:pt x="113" y="116"/>
                      </a:lnTo>
                      <a:lnTo>
                        <a:pt x="112" y="117"/>
                      </a:lnTo>
                      <a:lnTo>
                        <a:pt x="111" y="118"/>
                      </a:lnTo>
                      <a:lnTo>
                        <a:pt x="110" y="118"/>
                      </a:lnTo>
                      <a:lnTo>
                        <a:pt x="107" y="117"/>
                      </a:lnTo>
                      <a:lnTo>
                        <a:pt x="107" y="116"/>
                      </a:lnTo>
                      <a:lnTo>
                        <a:pt x="107" y="113"/>
                      </a:lnTo>
                      <a:lnTo>
                        <a:pt x="106" y="117"/>
                      </a:lnTo>
                      <a:lnTo>
                        <a:pt x="103" y="124"/>
                      </a:lnTo>
                      <a:lnTo>
                        <a:pt x="101" y="131"/>
                      </a:lnTo>
                      <a:lnTo>
                        <a:pt x="98" y="136"/>
                      </a:lnTo>
                      <a:lnTo>
                        <a:pt x="97" y="140"/>
                      </a:lnTo>
                      <a:lnTo>
                        <a:pt x="96" y="145"/>
                      </a:lnTo>
                      <a:lnTo>
                        <a:pt x="96" y="151"/>
                      </a:lnTo>
                      <a:lnTo>
                        <a:pt x="97" y="158"/>
                      </a:lnTo>
                      <a:lnTo>
                        <a:pt x="97" y="159"/>
                      </a:lnTo>
                      <a:lnTo>
                        <a:pt x="97" y="160"/>
                      </a:lnTo>
                      <a:lnTo>
                        <a:pt x="97" y="162"/>
                      </a:lnTo>
                      <a:lnTo>
                        <a:pt x="98" y="163"/>
                      </a:lnTo>
                      <a:lnTo>
                        <a:pt x="97" y="166"/>
                      </a:lnTo>
                      <a:lnTo>
                        <a:pt x="96" y="170"/>
                      </a:lnTo>
                      <a:lnTo>
                        <a:pt x="96" y="175"/>
                      </a:lnTo>
                      <a:lnTo>
                        <a:pt x="96" y="181"/>
                      </a:lnTo>
                      <a:lnTo>
                        <a:pt x="94" y="189"/>
                      </a:lnTo>
                      <a:lnTo>
                        <a:pt x="87" y="201"/>
                      </a:lnTo>
                      <a:lnTo>
                        <a:pt x="79" y="215"/>
                      </a:lnTo>
                      <a:lnTo>
                        <a:pt x="73" y="224"/>
                      </a:lnTo>
                      <a:lnTo>
                        <a:pt x="68" y="236"/>
                      </a:lnTo>
                      <a:lnTo>
                        <a:pt x="63" y="253"/>
                      </a:lnTo>
                      <a:lnTo>
                        <a:pt x="57" y="276"/>
                      </a:lnTo>
                      <a:lnTo>
                        <a:pt x="52" y="300"/>
                      </a:lnTo>
                      <a:lnTo>
                        <a:pt x="50" y="292"/>
                      </a:lnTo>
                      <a:lnTo>
                        <a:pt x="45" y="281"/>
                      </a:lnTo>
                      <a:lnTo>
                        <a:pt x="40" y="267"/>
                      </a:lnTo>
                      <a:lnTo>
                        <a:pt x="34" y="251"/>
                      </a:lnTo>
                      <a:lnTo>
                        <a:pt x="28" y="234"/>
                      </a:lnTo>
                      <a:lnTo>
                        <a:pt x="23" y="217"/>
                      </a:lnTo>
                      <a:lnTo>
                        <a:pt x="20" y="201"/>
                      </a:lnTo>
                      <a:lnTo>
                        <a:pt x="18" y="186"/>
                      </a:lnTo>
                      <a:lnTo>
                        <a:pt x="15" y="182"/>
                      </a:lnTo>
                      <a:lnTo>
                        <a:pt x="12" y="176"/>
                      </a:lnTo>
                      <a:lnTo>
                        <a:pt x="10" y="170"/>
                      </a:lnTo>
                      <a:lnTo>
                        <a:pt x="8" y="166"/>
                      </a:lnTo>
                      <a:lnTo>
                        <a:pt x="12" y="156"/>
                      </a:lnTo>
                      <a:lnTo>
                        <a:pt x="14" y="141"/>
                      </a:lnTo>
                      <a:lnTo>
                        <a:pt x="15" y="128"/>
                      </a:lnTo>
                      <a:lnTo>
                        <a:pt x="14" y="116"/>
                      </a:lnTo>
                      <a:lnTo>
                        <a:pt x="14" y="117"/>
                      </a:lnTo>
                      <a:lnTo>
                        <a:pt x="14" y="118"/>
                      </a:lnTo>
                      <a:lnTo>
                        <a:pt x="13" y="118"/>
                      </a:lnTo>
                      <a:lnTo>
                        <a:pt x="12" y="118"/>
                      </a:lnTo>
                      <a:lnTo>
                        <a:pt x="10" y="118"/>
                      </a:lnTo>
                      <a:lnTo>
                        <a:pt x="8" y="117"/>
                      </a:lnTo>
                      <a:lnTo>
                        <a:pt x="8" y="115"/>
                      </a:lnTo>
                      <a:lnTo>
                        <a:pt x="8" y="110"/>
                      </a:lnTo>
                      <a:lnTo>
                        <a:pt x="6" y="106"/>
                      </a:lnTo>
                      <a:lnTo>
                        <a:pt x="5" y="102"/>
                      </a:lnTo>
                      <a:lnTo>
                        <a:pt x="4" y="99"/>
                      </a:lnTo>
                      <a:lnTo>
                        <a:pt x="3" y="97"/>
                      </a:lnTo>
                      <a:lnTo>
                        <a:pt x="2" y="92"/>
                      </a:lnTo>
                      <a:lnTo>
                        <a:pt x="0" y="89"/>
                      </a:lnTo>
                      <a:lnTo>
                        <a:pt x="2" y="86"/>
                      </a:lnTo>
                      <a:lnTo>
                        <a:pt x="3" y="87"/>
                      </a:lnTo>
                      <a:lnTo>
                        <a:pt x="5" y="87"/>
                      </a:lnTo>
                      <a:lnTo>
                        <a:pt x="6" y="86"/>
                      </a:lnTo>
                      <a:lnTo>
                        <a:pt x="7" y="85"/>
                      </a:lnTo>
                      <a:lnTo>
                        <a:pt x="7" y="86"/>
                      </a:lnTo>
                      <a:lnTo>
                        <a:pt x="7" y="87"/>
                      </a:lnTo>
                      <a:lnTo>
                        <a:pt x="6" y="89"/>
                      </a:lnTo>
                      <a:lnTo>
                        <a:pt x="5" y="89"/>
                      </a:lnTo>
                      <a:lnTo>
                        <a:pt x="8" y="86"/>
                      </a:lnTo>
                      <a:lnTo>
                        <a:pt x="11" y="82"/>
                      </a:lnTo>
                      <a:lnTo>
                        <a:pt x="12" y="77"/>
                      </a:lnTo>
                      <a:lnTo>
                        <a:pt x="12" y="71"/>
                      </a:lnTo>
                      <a:lnTo>
                        <a:pt x="12" y="68"/>
                      </a:lnTo>
                      <a:lnTo>
                        <a:pt x="11" y="64"/>
                      </a:lnTo>
                      <a:lnTo>
                        <a:pt x="8" y="61"/>
                      </a:lnTo>
                      <a:lnTo>
                        <a:pt x="7" y="59"/>
                      </a:lnTo>
                      <a:lnTo>
                        <a:pt x="8" y="57"/>
                      </a:lnTo>
                      <a:lnTo>
                        <a:pt x="8" y="56"/>
                      </a:lnTo>
                      <a:lnTo>
                        <a:pt x="10" y="56"/>
                      </a:lnTo>
                      <a:lnTo>
                        <a:pt x="8" y="55"/>
                      </a:lnTo>
                      <a:lnTo>
                        <a:pt x="7" y="55"/>
                      </a:lnTo>
                      <a:lnTo>
                        <a:pt x="10" y="53"/>
                      </a:lnTo>
                      <a:lnTo>
                        <a:pt x="11" y="51"/>
                      </a:lnTo>
                      <a:lnTo>
                        <a:pt x="13" y="47"/>
                      </a:lnTo>
                      <a:lnTo>
                        <a:pt x="14" y="45"/>
                      </a:lnTo>
                      <a:lnTo>
                        <a:pt x="12" y="46"/>
                      </a:lnTo>
                      <a:lnTo>
                        <a:pt x="10" y="47"/>
                      </a:lnTo>
                      <a:lnTo>
                        <a:pt x="6" y="47"/>
                      </a:lnTo>
                      <a:lnTo>
                        <a:pt x="4" y="48"/>
                      </a:lnTo>
                      <a:lnTo>
                        <a:pt x="4" y="46"/>
                      </a:lnTo>
                      <a:lnTo>
                        <a:pt x="7" y="45"/>
                      </a:lnTo>
                      <a:lnTo>
                        <a:pt x="11" y="43"/>
                      </a:lnTo>
                      <a:lnTo>
                        <a:pt x="17" y="39"/>
                      </a:lnTo>
                      <a:lnTo>
                        <a:pt x="21" y="36"/>
                      </a:lnTo>
                      <a:lnTo>
                        <a:pt x="22" y="34"/>
                      </a:lnTo>
                      <a:lnTo>
                        <a:pt x="23" y="33"/>
                      </a:lnTo>
                      <a:lnTo>
                        <a:pt x="25" y="31"/>
                      </a:lnTo>
                      <a:lnTo>
                        <a:pt x="26" y="30"/>
                      </a:lnTo>
                      <a:lnTo>
                        <a:pt x="23" y="31"/>
                      </a:lnTo>
                      <a:lnTo>
                        <a:pt x="22" y="32"/>
                      </a:lnTo>
                      <a:lnTo>
                        <a:pt x="20" y="33"/>
                      </a:lnTo>
                      <a:lnTo>
                        <a:pt x="18" y="33"/>
                      </a:lnTo>
                      <a:lnTo>
                        <a:pt x="20" y="29"/>
                      </a:lnTo>
                      <a:lnTo>
                        <a:pt x="23" y="23"/>
                      </a:lnTo>
                      <a:lnTo>
                        <a:pt x="27" y="17"/>
                      </a:lnTo>
                      <a:lnTo>
                        <a:pt x="31" y="11"/>
                      </a:lnTo>
                      <a:lnTo>
                        <a:pt x="34" y="9"/>
                      </a:lnTo>
                      <a:lnTo>
                        <a:pt x="37" y="8"/>
                      </a:lnTo>
                      <a:lnTo>
                        <a:pt x="40" y="6"/>
                      </a:lnTo>
                      <a:lnTo>
                        <a:pt x="41" y="5"/>
                      </a:lnTo>
                      <a:lnTo>
                        <a:pt x="43" y="7"/>
                      </a:lnTo>
                      <a:lnTo>
                        <a:pt x="45" y="8"/>
                      </a:lnTo>
                      <a:lnTo>
                        <a:pt x="48" y="9"/>
                      </a:lnTo>
                      <a:lnTo>
                        <a:pt x="52" y="9"/>
                      </a:lnTo>
                      <a:lnTo>
                        <a:pt x="50" y="8"/>
                      </a:lnTo>
                      <a:lnTo>
                        <a:pt x="48" y="7"/>
                      </a:lnTo>
                      <a:lnTo>
                        <a:pt x="45" y="6"/>
                      </a:lnTo>
                      <a:lnTo>
                        <a:pt x="44" y="3"/>
                      </a:lnTo>
                      <a:lnTo>
                        <a:pt x="46" y="3"/>
                      </a:lnTo>
                      <a:lnTo>
                        <a:pt x="49" y="5"/>
                      </a:lnTo>
                      <a:lnTo>
                        <a:pt x="51" y="5"/>
                      </a:lnTo>
                      <a:lnTo>
                        <a:pt x="53" y="6"/>
                      </a:lnTo>
                      <a:lnTo>
                        <a:pt x="55" y="6"/>
                      </a:lnTo>
                      <a:lnTo>
                        <a:pt x="56" y="6"/>
                      </a:lnTo>
                      <a:lnTo>
                        <a:pt x="57" y="6"/>
                      </a:lnTo>
                      <a:lnTo>
                        <a:pt x="58" y="6"/>
                      </a:lnTo>
                      <a:lnTo>
                        <a:pt x="58" y="7"/>
                      </a:lnTo>
                      <a:lnTo>
                        <a:pt x="58" y="8"/>
                      </a:lnTo>
                      <a:lnTo>
                        <a:pt x="59" y="8"/>
                      </a:lnTo>
                      <a:lnTo>
                        <a:pt x="60" y="8"/>
                      </a:lnTo>
                      <a:lnTo>
                        <a:pt x="61" y="7"/>
                      </a:lnTo>
                      <a:lnTo>
                        <a:pt x="61" y="6"/>
                      </a:lnTo>
                      <a:lnTo>
                        <a:pt x="63" y="5"/>
                      </a:lnTo>
                      <a:lnTo>
                        <a:pt x="64" y="5"/>
                      </a:lnTo>
                      <a:lnTo>
                        <a:pt x="66" y="5"/>
                      </a:lnTo>
                      <a:lnTo>
                        <a:pt x="67" y="5"/>
                      </a:lnTo>
                      <a:lnTo>
                        <a:pt x="69" y="6"/>
                      </a:lnTo>
                      <a:lnTo>
                        <a:pt x="71" y="3"/>
                      </a:lnTo>
                      <a:lnTo>
                        <a:pt x="72" y="2"/>
                      </a:lnTo>
                      <a:lnTo>
                        <a:pt x="74" y="0"/>
                      </a:lnTo>
                      <a:lnTo>
                        <a:pt x="75" y="0"/>
                      </a:lnTo>
                      <a:lnTo>
                        <a:pt x="74" y="1"/>
                      </a:lnTo>
                      <a:lnTo>
                        <a:pt x="73" y="3"/>
                      </a:lnTo>
                      <a:lnTo>
                        <a:pt x="72" y="5"/>
                      </a:lnTo>
                      <a:lnTo>
                        <a:pt x="72" y="7"/>
                      </a:lnTo>
                      <a:lnTo>
                        <a:pt x="75" y="7"/>
                      </a:lnTo>
                      <a:lnTo>
                        <a:pt x="78" y="7"/>
                      </a:lnTo>
                      <a:lnTo>
                        <a:pt x="81" y="7"/>
                      </a:lnTo>
                      <a:lnTo>
                        <a:pt x="82" y="8"/>
                      </a:lnTo>
                      <a:lnTo>
                        <a:pt x="86" y="9"/>
                      </a:lnTo>
                      <a:lnTo>
                        <a:pt x="90" y="11"/>
                      </a:lnTo>
                      <a:lnTo>
                        <a:pt x="94" y="14"/>
                      </a:lnTo>
                      <a:lnTo>
                        <a:pt x="97" y="16"/>
                      </a:lnTo>
                      <a:lnTo>
                        <a:pt x="101" y="17"/>
                      </a:lnTo>
                      <a:lnTo>
                        <a:pt x="104" y="18"/>
                      </a:lnTo>
                      <a:lnTo>
                        <a:pt x="107" y="18"/>
                      </a:lnTo>
                      <a:lnTo>
                        <a:pt x="112" y="18"/>
                      </a:lnTo>
                      <a:lnTo>
                        <a:pt x="109" y="19"/>
                      </a:lnTo>
                      <a:lnTo>
                        <a:pt x="104" y="19"/>
                      </a:lnTo>
                      <a:lnTo>
                        <a:pt x="101" y="19"/>
                      </a:lnTo>
                      <a:lnTo>
                        <a:pt x="97" y="18"/>
                      </a:lnTo>
                      <a:lnTo>
                        <a:pt x="99" y="22"/>
                      </a:lnTo>
                      <a:lnTo>
                        <a:pt x="102" y="24"/>
                      </a:lnTo>
                      <a:lnTo>
                        <a:pt x="105" y="26"/>
                      </a:lnTo>
                      <a:lnTo>
                        <a:pt x="109" y="28"/>
                      </a:lnTo>
                      <a:lnTo>
                        <a:pt x="110" y="30"/>
                      </a:lnTo>
                      <a:lnTo>
                        <a:pt x="110" y="31"/>
                      </a:lnTo>
                      <a:lnTo>
                        <a:pt x="110" y="33"/>
                      </a:lnTo>
                      <a:lnTo>
                        <a:pt x="109" y="34"/>
                      </a:lnTo>
                      <a:lnTo>
                        <a:pt x="110" y="39"/>
                      </a:lnTo>
                      <a:lnTo>
                        <a:pt x="111" y="46"/>
                      </a:lnTo>
                      <a:lnTo>
                        <a:pt x="112" y="53"/>
                      </a:lnTo>
                      <a:lnTo>
                        <a:pt x="112" y="57"/>
                      </a:lnTo>
                      <a:lnTo>
                        <a:pt x="113" y="57"/>
                      </a:lnTo>
                      <a:lnTo>
                        <a:pt x="114" y="56"/>
                      </a:lnTo>
                      <a:lnTo>
                        <a:pt x="116" y="56"/>
                      </a:lnTo>
                      <a:lnTo>
                        <a:pt x="117" y="55"/>
                      </a:lnTo>
                      <a:lnTo>
                        <a:pt x="116" y="59"/>
                      </a:lnTo>
                      <a:lnTo>
                        <a:pt x="116" y="62"/>
                      </a:lnTo>
                      <a:lnTo>
                        <a:pt x="114" y="66"/>
                      </a:lnTo>
                      <a:lnTo>
                        <a:pt x="114" y="68"/>
                      </a:lnTo>
                      <a:lnTo>
                        <a:pt x="114" y="70"/>
                      </a:lnTo>
                      <a:lnTo>
                        <a:pt x="116" y="74"/>
                      </a:lnTo>
                      <a:lnTo>
                        <a:pt x="116" y="78"/>
                      </a:lnTo>
                      <a:lnTo>
                        <a:pt x="117" y="82"/>
                      </a:lnTo>
                      <a:lnTo>
                        <a:pt x="117" y="83"/>
                      </a:lnTo>
                      <a:lnTo>
                        <a:pt x="116" y="85"/>
                      </a:lnTo>
                      <a:lnTo>
                        <a:pt x="113" y="87"/>
                      </a:lnTo>
                      <a:lnTo>
                        <a:pt x="113" y="90"/>
                      </a:lnTo>
                      <a:lnTo>
                        <a:pt x="113" y="91"/>
                      </a:lnTo>
                      <a:lnTo>
                        <a:pt x="114" y="93"/>
                      </a:lnTo>
                      <a:lnTo>
                        <a:pt x="116" y="94"/>
                      </a:lnTo>
                      <a:lnTo>
                        <a:pt x="117" y="94"/>
                      </a:lnTo>
                      <a:lnTo>
                        <a:pt x="118" y="93"/>
                      </a:lnTo>
                      <a:lnTo>
                        <a:pt x="119" y="91"/>
                      </a:lnTo>
                      <a:lnTo>
                        <a:pt x="120" y="89"/>
                      </a:lnTo>
                      <a:lnTo>
                        <a:pt x="120" y="86"/>
                      </a:lnTo>
                      <a:lnTo>
                        <a:pt x="121" y="86"/>
                      </a:lnTo>
                      <a:lnTo>
                        <a:pt x="124" y="86"/>
                      </a:lnTo>
                      <a:lnTo>
                        <a:pt x="125" y="86"/>
                      </a:lnTo>
                      <a:lnTo>
                        <a:pt x="126" y="85"/>
                      </a:lnTo>
                      <a:lnTo>
                        <a:pt x="126" y="86"/>
                      </a:lnTo>
                      <a:lnTo>
                        <a:pt x="125" y="87"/>
                      </a:lnTo>
                      <a:lnTo>
                        <a:pt x="126" y="87"/>
                      </a:lnTo>
                      <a:close/>
                    </a:path>
                  </a:pathLst>
                </a:custGeom>
                <a:noFill/>
                <a:ln w="9525">
                  <a:solidFill>
                    <a:srgbClr val="004250"/>
                  </a:solidFill>
                  <a:round/>
                </a:ln>
              </p:spPr>
              <p:txBody>
                <a:bodyPr/>
                <a:lstStyle/>
                <a:p>
                  <a:endParaRPr lang="zh-CN" altLang="en-US" sz="100">
                    <a:solidFill>
                      <a:schemeClr val="tx1"/>
                    </a:solidFill>
                  </a:endParaRPr>
                </a:p>
              </p:txBody>
            </p:sp>
            <p:sp>
              <p:nvSpPr>
                <p:cNvPr id="269" name="Freeform 357"/>
                <p:cNvSpPr>
                  <a:spLocks noChangeAspect="1"/>
                </p:cNvSpPr>
                <p:nvPr/>
              </p:nvSpPr>
              <p:spPr bwMode="auto">
                <a:xfrm>
                  <a:off x="5155" y="2391"/>
                  <a:ext cx="24" cy="30"/>
                </a:xfrm>
                <a:custGeom>
                  <a:avLst/>
                  <a:gdLst>
                    <a:gd name="T0" fmla="*/ 0 w 51"/>
                    <a:gd name="T1" fmla="*/ 0 h 66"/>
                    <a:gd name="T2" fmla="*/ 0 w 51"/>
                    <a:gd name="T3" fmla="*/ 0 h 66"/>
                    <a:gd name="T4" fmla="*/ 0 w 51"/>
                    <a:gd name="T5" fmla="*/ 0 h 66"/>
                    <a:gd name="T6" fmla="*/ 0 w 51"/>
                    <a:gd name="T7" fmla="*/ 0 h 66"/>
                    <a:gd name="T8" fmla="*/ 0 w 51"/>
                    <a:gd name="T9" fmla="*/ 0 h 66"/>
                    <a:gd name="T10" fmla="*/ 0 w 51"/>
                    <a:gd name="T11" fmla="*/ 0 h 66"/>
                    <a:gd name="T12" fmla="*/ 0 w 51"/>
                    <a:gd name="T13" fmla="*/ 0 h 66"/>
                    <a:gd name="T14" fmla="*/ 0 w 51"/>
                    <a:gd name="T15" fmla="*/ 0 h 66"/>
                    <a:gd name="T16" fmla="*/ 0 w 51"/>
                    <a:gd name="T17" fmla="*/ 0 h 66"/>
                    <a:gd name="T18" fmla="*/ 0 w 51"/>
                    <a:gd name="T19" fmla="*/ 0 h 66"/>
                    <a:gd name="T20" fmla="*/ 0 w 51"/>
                    <a:gd name="T21" fmla="*/ 0 h 66"/>
                    <a:gd name="T22" fmla="*/ 0 w 51"/>
                    <a:gd name="T23" fmla="*/ 0 h 66"/>
                    <a:gd name="T24" fmla="*/ 0 w 51"/>
                    <a:gd name="T25" fmla="*/ 0 h 66"/>
                    <a:gd name="T26" fmla="*/ 0 w 51"/>
                    <a:gd name="T27" fmla="*/ 0 h 66"/>
                    <a:gd name="T28" fmla="*/ 0 w 51"/>
                    <a:gd name="T29" fmla="*/ 0 h 66"/>
                    <a:gd name="T30" fmla="*/ 0 w 51"/>
                    <a:gd name="T31" fmla="*/ 0 h 66"/>
                    <a:gd name="T32" fmla="*/ 0 w 51"/>
                    <a:gd name="T33" fmla="*/ 0 h 66"/>
                    <a:gd name="T34" fmla="*/ 0 w 51"/>
                    <a:gd name="T35" fmla="*/ 0 h 66"/>
                    <a:gd name="T36" fmla="*/ 0 w 51"/>
                    <a:gd name="T37" fmla="*/ 0 h 66"/>
                    <a:gd name="T38" fmla="*/ 0 w 51"/>
                    <a:gd name="T39" fmla="*/ 0 h 66"/>
                    <a:gd name="T40" fmla="*/ 0 w 51"/>
                    <a:gd name="T41" fmla="*/ 0 h 66"/>
                    <a:gd name="T42" fmla="*/ 0 w 51"/>
                    <a:gd name="T43" fmla="*/ 0 h 66"/>
                    <a:gd name="T44" fmla="*/ 0 w 51"/>
                    <a:gd name="T45" fmla="*/ 0 h 66"/>
                    <a:gd name="T46" fmla="*/ 0 w 51"/>
                    <a:gd name="T47" fmla="*/ 0 h 66"/>
                    <a:gd name="T48" fmla="*/ 0 w 51"/>
                    <a:gd name="T49" fmla="*/ 0 h 66"/>
                    <a:gd name="T50" fmla="*/ 0 w 51"/>
                    <a:gd name="T51" fmla="*/ 0 h 66"/>
                    <a:gd name="T52" fmla="*/ 0 w 51"/>
                    <a:gd name="T53" fmla="*/ 0 h 66"/>
                    <a:gd name="T54" fmla="*/ 0 w 51"/>
                    <a:gd name="T55" fmla="*/ 0 h 66"/>
                    <a:gd name="T56" fmla="*/ 0 w 51"/>
                    <a:gd name="T57" fmla="*/ 0 h 66"/>
                    <a:gd name="T58" fmla="*/ 0 w 51"/>
                    <a:gd name="T59" fmla="*/ 0 h 66"/>
                    <a:gd name="T60" fmla="*/ 0 w 51"/>
                    <a:gd name="T61" fmla="*/ 0 h 66"/>
                    <a:gd name="T62" fmla="*/ 0 w 51"/>
                    <a:gd name="T63" fmla="*/ 0 h 66"/>
                    <a:gd name="T64" fmla="*/ 0 w 51"/>
                    <a:gd name="T65" fmla="*/ 0 h 66"/>
                    <a:gd name="T66" fmla="*/ 0 w 51"/>
                    <a:gd name="T67" fmla="*/ 0 h 66"/>
                    <a:gd name="T68" fmla="*/ 0 w 51"/>
                    <a:gd name="T69" fmla="*/ 0 h 66"/>
                    <a:gd name="T70" fmla="*/ 0 w 51"/>
                    <a:gd name="T71" fmla="*/ 0 h 66"/>
                    <a:gd name="T72" fmla="*/ 0 w 51"/>
                    <a:gd name="T73" fmla="*/ 0 h 66"/>
                    <a:gd name="T74" fmla="*/ 0 w 51"/>
                    <a:gd name="T75" fmla="*/ 0 h 66"/>
                    <a:gd name="T76" fmla="*/ 0 w 51"/>
                    <a:gd name="T77" fmla="*/ 0 h 66"/>
                    <a:gd name="T78" fmla="*/ 0 w 51"/>
                    <a:gd name="T79" fmla="*/ 0 h 66"/>
                    <a:gd name="T80" fmla="*/ 0 w 51"/>
                    <a:gd name="T81" fmla="*/ 0 h 66"/>
                    <a:gd name="T82" fmla="*/ 0 w 51"/>
                    <a:gd name="T83" fmla="*/ 0 h 66"/>
                    <a:gd name="T84" fmla="*/ 0 w 51"/>
                    <a:gd name="T85" fmla="*/ 0 h 66"/>
                    <a:gd name="T86" fmla="*/ 0 w 51"/>
                    <a:gd name="T87" fmla="*/ 0 h 66"/>
                    <a:gd name="T88" fmla="*/ 0 w 51"/>
                    <a:gd name="T89" fmla="*/ 0 h 66"/>
                    <a:gd name="T90" fmla="*/ 0 w 51"/>
                    <a:gd name="T91" fmla="*/ 0 h 66"/>
                    <a:gd name="T92" fmla="*/ 0 w 51"/>
                    <a:gd name="T93" fmla="*/ 0 h 66"/>
                    <a:gd name="T94" fmla="*/ 0 w 51"/>
                    <a:gd name="T95" fmla="*/ 0 h 66"/>
                    <a:gd name="T96" fmla="*/ 0 w 51"/>
                    <a:gd name="T97" fmla="*/ 0 h 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66"/>
                    <a:gd name="T149" fmla="*/ 51 w 51"/>
                    <a:gd name="T150" fmla="*/ 66 h 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66">
                      <a:moveTo>
                        <a:pt x="17" y="0"/>
                      </a:moveTo>
                      <a:lnTo>
                        <a:pt x="20" y="0"/>
                      </a:lnTo>
                      <a:lnTo>
                        <a:pt x="24" y="1"/>
                      </a:lnTo>
                      <a:lnTo>
                        <a:pt x="27" y="1"/>
                      </a:lnTo>
                      <a:lnTo>
                        <a:pt x="32" y="2"/>
                      </a:lnTo>
                      <a:lnTo>
                        <a:pt x="36" y="2"/>
                      </a:lnTo>
                      <a:lnTo>
                        <a:pt x="42" y="2"/>
                      </a:lnTo>
                      <a:lnTo>
                        <a:pt x="47" y="2"/>
                      </a:lnTo>
                      <a:lnTo>
                        <a:pt x="51" y="2"/>
                      </a:lnTo>
                      <a:lnTo>
                        <a:pt x="51" y="7"/>
                      </a:lnTo>
                      <a:lnTo>
                        <a:pt x="51" y="11"/>
                      </a:lnTo>
                      <a:lnTo>
                        <a:pt x="50" y="16"/>
                      </a:lnTo>
                      <a:lnTo>
                        <a:pt x="49" y="18"/>
                      </a:lnTo>
                      <a:lnTo>
                        <a:pt x="48" y="23"/>
                      </a:lnTo>
                      <a:lnTo>
                        <a:pt x="46" y="28"/>
                      </a:lnTo>
                      <a:lnTo>
                        <a:pt x="43" y="35"/>
                      </a:lnTo>
                      <a:lnTo>
                        <a:pt x="42" y="40"/>
                      </a:lnTo>
                      <a:lnTo>
                        <a:pt x="47" y="40"/>
                      </a:lnTo>
                      <a:lnTo>
                        <a:pt x="49" y="41"/>
                      </a:lnTo>
                      <a:lnTo>
                        <a:pt x="49" y="43"/>
                      </a:lnTo>
                      <a:lnTo>
                        <a:pt x="46" y="49"/>
                      </a:lnTo>
                      <a:lnTo>
                        <a:pt x="49" y="50"/>
                      </a:lnTo>
                      <a:lnTo>
                        <a:pt x="50" y="51"/>
                      </a:lnTo>
                      <a:lnTo>
                        <a:pt x="50" y="53"/>
                      </a:lnTo>
                      <a:lnTo>
                        <a:pt x="49" y="55"/>
                      </a:lnTo>
                      <a:lnTo>
                        <a:pt x="46" y="57"/>
                      </a:lnTo>
                      <a:lnTo>
                        <a:pt x="44" y="59"/>
                      </a:lnTo>
                      <a:lnTo>
                        <a:pt x="42" y="62"/>
                      </a:lnTo>
                      <a:lnTo>
                        <a:pt x="40" y="63"/>
                      </a:lnTo>
                      <a:lnTo>
                        <a:pt x="36" y="65"/>
                      </a:lnTo>
                      <a:lnTo>
                        <a:pt x="34" y="65"/>
                      </a:lnTo>
                      <a:lnTo>
                        <a:pt x="32" y="66"/>
                      </a:lnTo>
                      <a:lnTo>
                        <a:pt x="29" y="65"/>
                      </a:lnTo>
                      <a:lnTo>
                        <a:pt x="28" y="64"/>
                      </a:lnTo>
                      <a:lnTo>
                        <a:pt x="26" y="63"/>
                      </a:lnTo>
                      <a:lnTo>
                        <a:pt x="25" y="63"/>
                      </a:lnTo>
                      <a:lnTo>
                        <a:pt x="23" y="62"/>
                      </a:lnTo>
                      <a:lnTo>
                        <a:pt x="21" y="61"/>
                      </a:lnTo>
                      <a:lnTo>
                        <a:pt x="20" y="61"/>
                      </a:lnTo>
                      <a:lnTo>
                        <a:pt x="18" y="59"/>
                      </a:lnTo>
                      <a:lnTo>
                        <a:pt x="16" y="58"/>
                      </a:lnTo>
                      <a:lnTo>
                        <a:pt x="9" y="53"/>
                      </a:lnTo>
                      <a:lnTo>
                        <a:pt x="3" y="46"/>
                      </a:lnTo>
                      <a:lnTo>
                        <a:pt x="0" y="40"/>
                      </a:lnTo>
                      <a:lnTo>
                        <a:pt x="1" y="34"/>
                      </a:lnTo>
                      <a:lnTo>
                        <a:pt x="5" y="27"/>
                      </a:lnTo>
                      <a:lnTo>
                        <a:pt x="11" y="18"/>
                      </a:lnTo>
                      <a:lnTo>
                        <a:pt x="16" y="8"/>
                      </a:lnTo>
                      <a:lnTo>
                        <a:pt x="17" y="0"/>
                      </a:lnTo>
                      <a:close/>
                    </a:path>
                  </a:pathLst>
                </a:custGeom>
                <a:noFill/>
                <a:ln w="9525">
                  <a:solidFill>
                    <a:srgbClr val="004250"/>
                  </a:solidFill>
                  <a:round/>
                </a:ln>
              </p:spPr>
              <p:txBody>
                <a:bodyPr/>
                <a:lstStyle/>
                <a:p>
                  <a:endParaRPr lang="zh-CN" altLang="en-US" sz="100">
                    <a:solidFill>
                      <a:schemeClr val="tx1"/>
                    </a:solidFill>
                  </a:endParaRPr>
                </a:p>
              </p:txBody>
            </p:sp>
            <p:sp>
              <p:nvSpPr>
                <p:cNvPr id="270" name="Freeform 358"/>
                <p:cNvSpPr>
                  <a:spLocks noChangeAspect="1"/>
                </p:cNvSpPr>
                <p:nvPr/>
              </p:nvSpPr>
              <p:spPr bwMode="auto">
                <a:xfrm>
                  <a:off x="5310" y="2386"/>
                  <a:ext cx="22" cy="44"/>
                </a:xfrm>
                <a:custGeom>
                  <a:avLst/>
                  <a:gdLst>
                    <a:gd name="T0" fmla="*/ 0 w 48"/>
                    <a:gd name="T1" fmla="*/ 0 h 96"/>
                    <a:gd name="T2" fmla="*/ 0 w 48"/>
                    <a:gd name="T3" fmla="*/ 0 h 96"/>
                    <a:gd name="T4" fmla="*/ 0 w 48"/>
                    <a:gd name="T5" fmla="*/ 0 h 96"/>
                    <a:gd name="T6" fmla="*/ 0 w 48"/>
                    <a:gd name="T7" fmla="*/ 0 h 96"/>
                    <a:gd name="T8" fmla="*/ 0 w 48"/>
                    <a:gd name="T9" fmla="*/ 0 h 96"/>
                    <a:gd name="T10" fmla="*/ 0 w 48"/>
                    <a:gd name="T11" fmla="*/ 0 h 96"/>
                    <a:gd name="T12" fmla="*/ 0 w 48"/>
                    <a:gd name="T13" fmla="*/ 0 h 96"/>
                    <a:gd name="T14" fmla="*/ 0 w 48"/>
                    <a:gd name="T15" fmla="*/ 0 h 96"/>
                    <a:gd name="T16" fmla="*/ 0 w 48"/>
                    <a:gd name="T17" fmla="*/ 0 h 96"/>
                    <a:gd name="T18" fmla="*/ 0 w 48"/>
                    <a:gd name="T19" fmla="*/ 0 h 96"/>
                    <a:gd name="T20" fmla="*/ 0 w 48"/>
                    <a:gd name="T21" fmla="*/ 0 h 96"/>
                    <a:gd name="T22" fmla="*/ 0 w 48"/>
                    <a:gd name="T23" fmla="*/ 0 h 96"/>
                    <a:gd name="T24" fmla="*/ 0 w 48"/>
                    <a:gd name="T25" fmla="*/ 0 h 96"/>
                    <a:gd name="T26" fmla="*/ 0 w 48"/>
                    <a:gd name="T27" fmla="*/ 0 h 96"/>
                    <a:gd name="T28" fmla="*/ 0 w 48"/>
                    <a:gd name="T29" fmla="*/ 0 h 96"/>
                    <a:gd name="T30" fmla="*/ 0 w 48"/>
                    <a:gd name="T31" fmla="*/ 0 h 96"/>
                    <a:gd name="T32" fmla="*/ 0 w 48"/>
                    <a:gd name="T33" fmla="*/ 0 h 96"/>
                    <a:gd name="T34" fmla="*/ 0 w 48"/>
                    <a:gd name="T35" fmla="*/ 0 h 96"/>
                    <a:gd name="T36" fmla="*/ 0 w 48"/>
                    <a:gd name="T37" fmla="*/ 0 h 96"/>
                    <a:gd name="T38" fmla="*/ 0 w 48"/>
                    <a:gd name="T39" fmla="*/ 0 h 96"/>
                    <a:gd name="T40" fmla="*/ 0 w 48"/>
                    <a:gd name="T41" fmla="*/ 0 h 96"/>
                    <a:gd name="T42" fmla="*/ 0 w 48"/>
                    <a:gd name="T43" fmla="*/ 0 h 96"/>
                    <a:gd name="T44" fmla="*/ 0 w 48"/>
                    <a:gd name="T45" fmla="*/ 0 h 96"/>
                    <a:gd name="T46" fmla="*/ 0 w 48"/>
                    <a:gd name="T47" fmla="*/ 0 h 96"/>
                    <a:gd name="T48" fmla="*/ 0 w 48"/>
                    <a:gd name="T49" fmla="*/ 0 h 96"/>
                    <a:gd name="T50" fmla="*/ 0 w 48"/>
                    <a:gd name="T51" fmla="*/ 0 h 96"/>
                    <a:gd name="T52" fmla="*/ 0 w 48"/>
                    <a:gd name="T53" fmla="*/ 0 h 96"/>
                    <a:gd name="T54" fmla="*/ 0 w 48"/>
                    <a:gd name="T55" fmla="*/ 0 h 96"/>
                    <a:gd name="T56" fmla="*/ 0 w 48"/>
                    <a:gd name="T57" fmla="*/ 0 h 96"/>
                    <a:gd name="T58" fmla="*/ 0 w 48"/>
                    <a:gd name="T59" fmla="*/ 0 h 96"/>
                    <a:gd name="T60" fmla="*/ 0 w 48"/>
                    <a:gd name="T61" fmla="*/ 0 h 96"/>
                    <a:gd name="T62" fmla="*/ 0 w 48"/>
                    <a:gd name="T63" fmla="*/ 0 h 96"/>
                    <a:gd name="T64" fmla="*/ 0 w 48"/>
                    <a:gd name="T65" fmla="*/ 0 h 96"/>
                    <a:gd name="T66" fmla="*/ 0 w 48"/>
                    <a:gd name="T67" fmla="*/ 0 h 96"/>
                    <a:gd name="T68" fmla="*/ 0 w 48"/>
                    <a:gd name="T69" fmla="*/ 0 h 96"/>
                    <a:gd name="T70" fmla="*/ 0 w 48"/>
                    <a:gd name="T71" fmla="*/ 0 h 96"/>
                    <a:gd name="T72" fmla="*/ 0 w 48"/>
                    <a:gd name="T73" fmla="*/ 0 h 96"/>
                    <a:gd name="T74" fmla="*/ 0 w 48"/>
                    <a:gd name="T75" fmla="*/ 0 h 96"/>
                    <a:gd name="T76" fmla="*/ 0 w 48"/>
                    <a:gd name="T77" fmla="*/ 0 h 96"/>
                    <a:gd name="T78" fmla="*/ 0 w 48"/>
                    <a:gd name="T79" fmla="*/ 0 h 96"/>
                    <a:gd name="T80" fmla="*/ 0 w 48"/>
                    <a:gd name="T81" fmla="*/ 0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96"/>
                    <a:gd name="T125" fmla="*/ 48 w 48"/>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96">
                      <a:moveTo>
                        <a:pt x="8" y="52"/>
                      </a:moveTo>
                      <a:lnTo>
                        <a:pt x="6" y="49"/>
                      </a:lnTo>
                      <a:lnTo>
                        <a:pt x="3" y="43"/>
                      </a:lnTo>
                      <a:lnTo>
                        <a:pt x="1" y="37"/>
                      </a:lnTo>
                      <a:lnTo>
                        <a:pt x="0" y="34"/>
                      </a:lnTo>
                      <a:lnTo>
                        <a:pt x="0" y="28"/>
                      </a:lnTo>
                      <a:lnTo>
                        <a:pt x="1" y="19"/>
                      </a:lnTo>
                      <a:lnTo>
                        <a:pt x="3" y="8"/>
                      </a:lnTo>
                      <a:lnTo>
                        <a:pt x="4" y="2"/>
                      </a:lnTo>
                      <a:lnTo>
                        <a:pt x="9" y="0"/>
                      </a:lnTo>
                      <a:lnTo>
                        <a:pt x="14" y="0"/>
                      </a:lnTo>
                      <a:lnTo>
                        <a:pt x="18" y="0"/>
                      </a:lnTo>
                      <a:lnTo>
                        <a:pt x="24" y="2"/>
                      </a:lnTo>
                      <a:lnTo>
                        <a:pt x="29" y="3"/>
                      </a:lnTo>
                      <a:lnTo>
                        <a:pt x="34" y="5"/>
                      </a:lnTo>
                      <a:lnTo>
                        <a:pt x="40" y="7"/>
                      </a:lnTo>
                      <a:lnTo>
                        <a:pt x="45" y="10"/>
                      </a:lnTo>
                      <a:lnTo>
                        <a:pt x="47" y="22"/>
                      </a:lnTo>
                      <a:lnTo>
                        <a:pt x="48" y="35"/>
                      </a:lnTo>
                      <a:lnTo>
                        <a:pt x="48" y="48"/>
                      </a:lnTo>
                      <a:lnTo>
                        <a:pt x="46" y="55"/>
                      </a:lnTo>
                      <a:lnTo>
                        <a:pt x="45" y="57"/>
                      </a:lnTo>
                      <a:lnTo>
                        <a:pt x="45" y="58"/>
                      </a:lnTo>
                      <a:lnTo>
                        <a:pt x="43" y="60"/>
                      </a:lnTo>
                      <a:lnTo>
                        <a:pt x="42" y="63"/>
                      </a:lnTo>
                      <a:lnTo>
                        <a:pt x="41" y="65"/>
                      </a:lnTo>
                      <a:lnTo>
                        <a:pt x="40" y="67"/>
                      </a:lnTo>
                      <a:lnTo>
                        <a:pt x="38" y="69"/>
                      </a:lnTo>
                      <a:lnTo>
                        <a:pt x="34" y="72"/>
                      </a:lnTo>
                      <a:lnTo>
                        <a:pt x="31" y="75"/>
                      </a:lnTo>
                      <a:lnTo>
                        <a:pt x="26" y="79"/>
                      </a:lnTo>
                      <a:lnTo>
                        <a:pt x="22" y="82"/>
                      </a:lnTo>
                      <a:lnTo>
                        <a:pt x="18" y="84"/>
                      </a:lnTo>
                      <a:lnTo>
                        <a:pt x="16" y="87"/>
                      </a:lnTo>
                      <a:lnTo>
                        <a:pt x="15" y="90"/>
                      </a:lnTo>
                      <a:lnTo>
                        <a:pt x="12" y="94"/>
                      </a:lnTo>
                      <a:lnTo>
                        <a:pt x="10" y="96"/>
                      </a:lnTo>
                      <a:lnTo>
                        <a:pt x="7" y="96"/>
                      </a:lnTo>
                      <a:lnTo>
                        <a:pt x="6" y="94"/>
                      </a:lnTo>
                      <a:lnTo>
                        <a:pt x="6" y="90"/>
                      </a:lnTo>
                      <a:lnTo>
                        <a:pt x="7" y="86"/>
                      </a:lnTo>
                      <a:lnTo>
                        <a:pt x="6" y="84"/>
                      </a:lnTo>
                      <a:lnTo>
                        <a:pt x="6" y="83"/>
                      </a:lnTo>
                      <a:lnTo>
                        <a:pt x="4" y="83"/>
                      </a:lnTo>
                      <a:lnTo>
                        <a:pt x="6" y="80"/>
                      </a:lnTo>
                      <a:lnTo>
                        <a:pt x="8" y="78"/>
                      </a:lnTo>
                      <a:lnTo>
                        <a:pt x="9" y="74"/>
                      </a:lnTo>
                      <a:lnTo>
                        <a:pt x="10" y="73"/>
                      </a:lnTo>
                      <a:lnTo>
                        <a:pt x="8" y="75"/>
                      </a:lnTo>
                      <a:lnTo>
                        <a:pt x="6" y="76"/>
                      </a:lnTo>
                      <a:lnTo>
                        <a:pt x="2" y="79"/>
                      </a:lnTo>
                      <a:lnTo>
                        <a:pt x="0" y="80"/>
                      </a:lnTo>
                      <a:lnTo>
                        <a:pt x="0" y="79"/>
                      </a:lnTo>
                      <a:lnTo>
                        <a:pt x="1" y="78"/>
                      </a:lnTo>
                      <a:lnTo>
                        <a:pt x="1" y="76"/>
                      </a:lnTo>
                      <a:lnTo>
                        <a:pt x="1" y="74"/>
                      </a:lnTo>
                      <a:lnTo>
                        <a:pt x="2" y="72"/>
                      </a:lnTo>
                      <a:lnTo>
                        <a:pt x="3" y="69"/>
                      </a:lnTo>
                      <a:lnTo>
                        <a:pt x="6" y="67"/>
                      </a:lnTo>
                      <a:lnTo>
                        <a:pt x="8" y="66"/>
                      </a:lnTo>
                      <a:lnTo>
                        <a:pt x="10" y="65"/>
                      </a:lnTo>
                      <a:lnTo>
                        <a:pt x="11" y="64"/>
                      </a:lnTo>
                      <a:lnTo>
                        <a:pt x="11" y="63"/>
                      </a:lnTo>
                      <a:lnTo>
                        <a:pt x="11" y="60"/>
                      </a:lnTo>
                      <a:lnTo>
                        <a:pt x="11" y="57"/>
                      </a:lnTo>
                      <a:lnTo>
                        <a:pt x="10" y="55"/>
                      </a:lnTo>
                      <a:lnTo>
                        <a:pt x="8" y="52"/>
                      </a:lnTo>
                      <a:lnTo>
                        <a:pt x="17" y="46"/>
                      </a:lnTo>
                      <a:lnTo>
                        <a:pt x="17" y="42"/>
                      </a:lnTo>
                      <a:lnTo>
                        <a:pt x="17" y="36"/>
                      </a:lnTo>
                      <a:lnTo>
                        <a:pt x="17" y="30"/>
                      </a:lnTo>
                      <a:lnTo>
                        <a:pt x="17" y="27"/>
                      </a:lnTo>
                      <a:lnTo>
                        <a:pt x="16" y="28"/>
                      </a:lnTo>
                      <a:lnTo>
                        <a:pt x="14" y="30"/>
                      </a:lnTo>
                      <a:lnTo>
                        <a:pt x="12" y="33"/>
                      </a:lnTo>
                      <a:lnTo>
                        <a:pt x="11" y="34"/>
                      </a:lnTo>
                      <a:lnTo>
                        <a:pt x="12" y="36"/>
                      </a:lnTo>
                      <a:lnTo>
                        <a:pt x="15" y="40"/>
                      </a:lnTo>
                      <a:lnTo>
                        <a:pt x="16" y="44"/>
                      </a:lnTo>
                      <a:lnTo>
                        <a:pt x="17" y="46"/>
                      </a:lnTo>
                      <a:lnTo>
                        <a:pt x="8" y="52"/>
                      </a:lnTo>
                      <a:close/>
                    </a:path>
                  </a:pathLst>
                </a:custGeom>
                <a:noFill/>
                <a:ln w="9525">
                  <a:solidFill>
                    <a:srgbClr val="004250"/>
                  </a:solidFill>
                  <a:round/>
                </a:ln>
              </p:spPr>
              <p:txBody>
                <a:bodyPr/>
                <a:lstStyle/>
                <a:p>
                  <a:endParaRPr lang="zh-CN" altLang="en-US" sz="100">
                    <a:solidFill>
                      <a:schemeClr val="tx1"/>
                    </a:solidFill>
                  </a:endParaRPr>
                </a:p>
              </p:txBody>
            </p:sp>
            <p:sp>
              <p:nvSpPr>
                <p:cNvPr id="271" name="Freeform 359"/>
                <p:cNvSpPr>
                  <a:spLocks noChangeAspect="1"/>
                </p:cNvSpPr>
                <p:nvPr/>
              </p:nvSpPr>
              <p:spPr bwMode="auto">
                <a:xfrm>
                  <a:off x="5215" y="2094"/>
                  <a:ext cx="78" cy="56"/>
                </a:xfrm>
                <a:custGeom>
                  <a:avLst/>
                  <a:gdLst>
                    <a:gd name="T0" fmla="*/ 0 w 174"/>
                    <a:gd name="T1" fmla="*/ 0 h 124"/>
                    <a:gd name="T2" fmla="*/ 0 w 174"/>
                    <a:gd name="T3" fmla="*/ 0 h 124"/>
                    <a:gd name="T4" fmla="*/ 0 w 174"/>
                    <a:gd name="T5" fmla="*/ 0 h 124"/>
                    <a:gd name="T6" fmla="*/ 0 w 174"/>
                    <a:gd name="T7" fmla="*/ 0 h 124"/>
                    <a:gd name="T8" fmla="*/ 0 w 174"/>
                    <a:gd name="T9" fmla="*/ 0 h 124"/>
                    <a:gd name="T10" fmla="*/ 0 w 174"/>
                    <a:gd name="T11" fmla="*/ 0 h 124"/>
                    <a:gd name="T12" fmla="*/ 0 w 174"/>
                    <a:gd name="T13" fmla="*/ 0 h 124"/>
                    <a:gd name="T14" fmla="*/ 0 w 174"/>
                    <a:gd name="T15" fmla="*/ 0 h 124"/>
                    <a:gd name="T16" fmla="*/ 0 w 174"/>
                    <a:gd name="T17" fmla="*/ 0 h 124"/>
                    <a:gd name="T18" fmla="*/ 0 w 174"/>
                    <a:gd name="T19" fmla="*/ 0 h 124"/>
                    <a:gd name="T20" fmla="*/ 0 w 174"/>
                    <a:gd name="T21" fmla="*/ 0 h 124"/>
                    <a:gd name="T22" fmla="*/ 0 w 174"/>
                    <a:gd name="T23" fmla="*/ 0 h 124"/>
                    <a:gd name="T24" fmla="*/ 0 w 174"/>
                    <a:gd name="T25" fmla="*/ 0 h 124"/>
                    <a:gd name="T26" fmla="*/ 0 w 174"/>
                    <a:gd name="T27" fmla="*/ 0 h 124"/>
                    <a:gd name="T28" fmla="*/ 0 w 174"/>
                    <a:gd name="T29" fmla="*/ 0 h 124"/>
                    <a:gd name="T30" fmla="*/ 0 w 174"/>
                    <a:gd name="T31" fmla="*/ 0 h 124"/>
                    <a:gd name="T32" fmla="*/ 0 w 174"/>
                    <a:gd name="T33" fmla="*/ 0 h 124"/>
                    <a:gd name="T34" fmla="*/ 0 w 174"/>
                    <a:gd name="T35" fmla="*/ 0 h 124"/>
                    <a:gd name="T36" fmla="*/ 0 w 174"/>
                    <a:gd name="T37" fmla="*/ 0 h 124"/>
                    <a:gd name="T38" fmla="*/ 0 w 174"/>
                    <a:gd name="T39" fmla="*/ 0 h 124"/>
                    <a:gd name="T40" fmla="*/ 0 w 174"/>
                    <a:gd name="T41" fmla="*/ 0 h 124"/>
                    <a:gd name="T42" fmla="*/ 0 w 174"/>
                    <a:gd name="T43" fmla="*/ 0 h 124"/>
                    <a:gd name="T44" fmla="*/ 0 w 174"/>
                    <a:gd name="T45" fmla="*/ 0 h 124"/>
                    <a:gd name="T46" fmla="*/ 0 w 174"/>
                    <a:gd name="T47" fmla="*/ 0 h 124"/>
                    <a:gd name="T48" fmla="*/ 0 w 174"/>
                    <a:gd name="T49" fmla="*/ 0 h 124"/>
                    <a:gd name="T50" fmla="*/ 0 w 174"/>
                    <a:gd name="T51" fmla="*/ 0 h 124"/>
                    <a:gd name="T52" fmla="*/ 0 w 174"/>
                    <a:gd name="T53" fmla="*/ 0 h 124"/>
                    <a:gd name="T54" fmla="*/ 0 w 174"/>
                    <a:gd name="T55" fmla="*/ 0 h 124"/>
                    <a:gd name="T56" fmla="*/ 0 w 174"/>
                    <a:gd name="T57" fmla="*/ 0 h 124"/>
                    <a:gd name="T58" fmla="*/ 0 w 174"/>
                    <a:gd name="T59" fmla="*/ 0 h 124"/>
                    <a:gd name="T60" fmla="*/ 0 w 174"/>
                    <a:gd name="T61" fmla="*/ 0 h 124"/>
                    <a:gd name="T62" fmla="*/ 0 w 174"/>
                    <a:gd name="T63" fmla="*/ 0 h 124"/>
                    <a:gd name="T64" fmla="*/ 0 w 174"/>
                    <a:gd name="T65" fmla="*/ 0 h 124"/>
                    <a:gd name="T66" fmla="*/ 0 w 174"/>
                    <a:gd name="T67" fmla="*/ 0 h 124"/>
                    <a:gd name="T68" fmla="*/ 0 w 174"/>
                    <a:gd name="T69" fmla="*/ 0 h 124"/>
                    <a:gd name="T70" fmla="*/ 0 w 174"/>
                    <a:gd name="T71" fmla="*/ 0 h 124"/>
                    <a:gd name="T72" fmla="*/ 0 w 174"/>
                    <a:gd name="T73" fmla="*/ 0 h 124"/>
                    <a:gd name="T74" fmla="*/ 0 w 174"/>
                    <a:gd name="T75" fmla="*/ 0 h 124"/>
                    <a:gd name="T76" fmla="*/ 0 w 174"/>
                    <a:gd name="T77" fmla="*/ 0 h 124"/>
                    <a:gd name="T78" fmla="*/ 0 w 174"/>
                    <a:gd name="T79" fmla="*/ 0 h 124"/>
                    <a:gd name="T80" fmla="*/ 0 w 174"/>
                    <a:gd name="T81" fmla="*/ 0 h 124"/>
                    <a:gd name="T82" fmla="*/ 0 w 174"/>
                    <a:gd name="T83" fmla="*/ 0 h 124"/>
                    <a:gd name="T84" fmla="*/ 0 w 174"/>
                    <a:gd name="T85" fmla="*/ 0 h 124"/>
                    <a:gd name="T86" fmla="*/ 0 w 174"/>
                    <a:gd name="T87" fmla="*/ 0 h 124"/>
                    <a:gd name="T88" fmla="*/ 0 w 174"/>
                    <a:gd name="T89" fmla="*/ 0 h 124"/>
                    <a:gd name="T90" fmla="*/ 0 w 174"/>
                    <a:gd name="T91" fmla="*/ 0 h 124"/>
                    <a:gd name="T92" fmla="*/ 0 w 174"/>
                    <a:gd name="T93" fmla="*/ 0 h 124"/>
                    <a:gd name="T94" fmla="*/ 0 w 174"/>
                    <a:gd name="T95" fmla="*/ 0 h 124"/>
                    <a:gd name="T96" fmla="*/ 0 w 174"/>
                    <a:gd name="T97" fmla="*/ 0 h 124"/>
                    <a:gd name="T98" fmla="*/ 0 w 174"/>
                    <a:gd name="T99" fmla="*/ 0 h 124"/>
                    <a:gd name="T100" fmla="*/ 0 w 174"/>
                    <a:gd name="T101" fmla="*/ 0 h 124"/>
                    <a:gd name="T102" fmla="*/ 0 w 174"/>
                    <a:gd name="T103" fmla="*/ 0 h 124"/>
                    <a:gd name="T104" fmla="*/ 0 w 174"/>
                    <a:gd name="T105" fmla="*/ 0 h 124"/>
                    <a:gd name="T106" fmla="*/ 0 w 174"/>
                    <a:gd name="T107" fmla="*/ 0 h 124"/>
                    <a:gd name="T108" fmla="*/ 0 w 174"/>
                    <a:gd name="T109" fmla="*/ 0 h 124"/>
                    <a:gd name="T110" fmla="*/ 0 w 174"/>
                    <a:gd name="T111" fmla="*/ 0 h 124"/>
                    <a:gd name="T112" fmla="*/ 0 w 174"/>
                    <a:gd name="T113" fmla="*/ 0 h 124"/>
                    <a:gd name="T114" fmla="*/ 0 w 174"/>
                    <a:gd name="T115" fmla="*/ 0 h 124"/>
                    <a:gd name="T116" fmla="*/ 0 w 174"/>
                    <a:gd name="T117" fmla="*/ 0 h 124"/>
                    <a:gd name="T118" fmla="*/ 0 w 174"/>
                    <a:gd name="T119" fmla="*/ 0 h 12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4"/>
                    <a:gd name="T181" fmla="*/ 0 h 124"/>
                    <a:gd name="T182" fmla="*/ 174 w 174"/>
                    <a:gd name="T183" fmla="*/ 124 h 12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4" h="124">
                      <a:moveTo>
                        <a:pt x="21" y="116"/>
                      </a:moveTo>
                      <a:lnTo>
                        <a:pt x="22" y="117"/>
                      </a:lnTo>
                      <a:lnTo>
                        <a:pt x="24" y="117"/>
                      </a:lnTo>
                      <a:lnTo>
                        <a:pt x="25" y="116"/>
                      </a:lnTo>
                      <a:lnTo>
                        <a:pt x="26" y="115"/>
                      </a:lnTo>
                      <a:lnTo>
                        <a:pt x="26" y="116"/>
                      </a:lnTo>
                      <a:lnTo>
                        <a:pt x="26" y="117"/>
                      </a:lnTo>
                      <a:lnTo>
                        <a:pt x="25" y="119"/>
                      </a:lnTo>
                      <a:lnTo>
                        <a:pt x="24" y="119"/>
                      </a:lnTo>
                      <a:lnTo>
                        <a:pt x="27" y="116"/>
                      </a:lnTo>
                      <a:lnTo>
                        <a:pt x="30" y="112"/>
                      </a:lnTo>
                      <a:lnTo>
                        <a:pt x="31" y="107"/>
                      </a:lnTo>
                      <a:lnTo>
                        <a:pt x="31" y="101"/>
                      </a:lnTo>
                      <a:lnTo>
                        <a:pt x="31" y="98"/>
                      </a:lnTo>
                      <a:lnTo>
                        <a:pt x="30" y="94"/>
                      </a:lnTo>
                      <a:lnTo>
                        <a:pt x="27" y="91"/>
                      </a:lnTo>
                      <a:lnTo>
                        <a:pt x="26" y="89"/>
                      </a:lnTo>
                      <a:lnTo>
                        <a:pt x="27" y="87"/>
                      </a:lnTo>
                      <a:lnTo>
                        <a:pt x="27" y="86"/>
                      </a:lnTo>
                      <a:lnTo>
                        <a:pt x="29" y="86"/>
                      </a:lnTo>
                      <a:lnTo>
                        <a:pt x="27" y="85"/>
                      </a:lnTo>
                      <a:lnTo>
                        <a:pt x="26" y="85"/>
                      </a:lnTo>
                      <a:lnTo>
                        <a:pt x="29" y="83"/>
                      </a:lnTo>
                      <a:lnTo>
                        <a:pt x="30" y="81"/>
                      </a:lnTo>
                      <a:lnTo>
                        <a:pt x="32" y="77"/>
                      </a:lnTo>
                      <a:lnTo>
                        <a:pt x="33" y="75"/>
                      </a:lnTo>
                      <a:lnTo>
                        <a:pt x="31" y="76"/>
                      </a:lnTo>
                      <a:lnTo>
                        <a:pt x="29" y="77"/>
                      </a:lnTo>
                      <a:lnTo>
                        <a:pt x="25" y="77"/>
                      </a:lnTo>
                      <a:lnTo>
                        <a:pt x="23" y="78"/>
                      </a:lnTo>
                      <a:lnTo>
                        <a:pt x="23" y="76"/>
                      </a:lnTo>
                      <a:lnTo>
                        <a:pt x="27" y="74"/>
                      </a:lnTo>
                      <a:lnTo>
                        <a:pt x="33" y="70"/>
                      </a:lnTo>
                      <a:lnTo>
                        <a:pt x="39" y="66"/>
                      </a:lnTo>
                      <a:lnTo>
                        <a:pt x="45" y="60"/>
                      </a:lnTo>
                      <a:lnTo>
                        <a:pt x="42" y="61"/>
                      </a:lnTo>
                      <a:lnTo>
                        <a:pt x="41" y="62"/>
                      </a:lnTo>
                      <a:lnTo>
                        <a:pt x="39" y="63"/>
                      </a:lnTo>
                      <a:lnTo>
                        <a:pt x="37" y="63"/>
                      </a:lnTo>
                      <a:lnTo>
                        <a:pt x="39" y="59"/>
                      </a:lnTo>
                      <a:lnTo>
                        <a:pt x="42" y="53"/>
                      </a:lnTo>
                      <a:lnTo>
                        <a:pt x="46" y="47"/>
                      </a:lnTo>
                      <a:lnTo>
                        <a:pt x="50" y="41"/>
                      </a:lnTo>
                      <a:lnTo>
                        <a:pt x="53" y="39"/>
                      </a:lnTo>
                      <a:lnTo>
                        <a:pt x="56" y="38"/>
                      </a:lnTo>
                      <a:lnTo>
                        <a:pt x="59" y="36"/>
                      </a:lnTo>
                      <a:lnTo>
                        <a:pt x="60" y="35"/>
                      </a:lnTo>
                      <a:lnTo>
                        <a:pt x="62" y="37"/>
                      </a:lnTo>
                      <a:lnTo>
                        <a:pt x="64" y="38"/>
                      </a:lnTo>
                      <a:lnTo>
                        <a:pt x="67" y="39"/>
                      </a:lnTo>
                      <a:lnTo>
                        <a:pt x="71" y="39"/>
                      </a:lnTo>
                      <a:lnTo>
                        <a:pt x="69" y="38"/>
                      </a:lnTo>
                      <a:lnTo>
                        <a:pt x="67" y="37"/>
                      </a:lnTo>
                      <a:lnTo>
                        <a:pt x="64" y="36"/>
                      </a:lnTo>
                      <a:lnTo>
                        <a:pt x="63" y="33"/>
                      </a:lnTo>
                      <a:lnTo>
                        <a:pt x="65" y="33"/>
                      </a:lnTo>
                      <a:lnTo>
                        <a:pt x="68" y="35"/>
                      </a:lnTo>
                      <a:lnTo>
                        <a:pt x="70" y="35"/>
                      </a:lnTo>
                      <a:lnTo>
                        <a:pt x="72" y="36"/>
                      </a:lnTo>
                      <a:lnTo>
                        <a:pt x="74" y="36"/>
                      </a:lnTo>
                      <a:lnTo>
                        <a:pt x="75" y="36"/>
                      </a:lnTo>
                      <a:lnTo>
                        <a:pt x="76" y="36"/>
                      </a:lnTo>
                      <a:lnTo>
                        <a:pt x="77" y="36"/>
                      </a:lnTo>
                      <a:lnTo>
                        <a:pt x="77" y="37"/>
                      </a:lnTo>
                      <a:lnTo>
                        <a:pt x="77" y="38"/>
                      </a:lnTo>
                      <a:lnTo>
                        <a:pt x="78" y="38"/>
                      </a:lnTo>
                      <a:lnTo>
                        <a:pt x="79" y="38"/>
                      </a:lnTo>
                      <a:lnTo>
                        <a:pt x="80" y="37"/>
                      </a:lnTo>
                      <a:lnTo>
                        <a:pt x="80" y="36"/>
                      </a:lnTo>
                      <a:lnTo>
                        <a:pt x="82" y="35"/>
                      </a:lnTo>
                      <a:lnTo>
                        <a:pt x="83" y="35"/>
                      </a:lnTo>
                      <a:lnTo>
                        <a:pt x="85" y="35"/>
                      </a:lnTo>
                      <a:lnTo>
                        <a:pt x="86" y="35"/>
                      </a:lnTo>
                      <a:lnTo>
                        <a:pt x="88" y="36"/>
                      </a:lnTo>
                      <a:lnTo>
                        <a:pt x="90" y="33"/>
                      </a:lnTo>
                      <a:lnTo>
                        <a:pt x="91" y="32"/>
                      </a:lnTo>
                      <a:lnTo>
                        <a:pt x="93" y="30"/>
                      </a:lnTo>
                      <a:lnTo>
                        <a:pt x="94" y="30"/>
                      </a:lnTo>
                      <a:lnTo>
                        <a:pt x="93" y="31"/>
                      </a:lnTo>
                      <a:lnTo>
                        <a:pt x="92" y="33"/>
                      </a:lnTo>
                      <a:lnTo>
                        <a:pt x="91" y="35"/>
                      </a:lnTo>
                      <a:lnTo>
                        <a:pt x="91" y="37"/>
                      </a:lnTo>
                      <a:lnTo>
                        <a:pt x="94" y="37"/>
                      </a:lnTo>
                      <a:lnTo>
                        <a:pt x="97" y="37"/>
                      </a:lnTo>
                      <a:lnTo>
                        <a:pt x="100" y="37"/>
                      </a:lnTo>
                      <a:lnTo>
                        <a:pt x="101" y="38"/>
                      </a:lnTo>
                      <a:lnTo>
                        <a:pt x="105" y="39"/>
                      </a:lnTo>
                      <a:lnTo>
                        <a:pt x="109" y="41"/>
                      </a:lnTo>
                      <a:lnTo>
                        <a:pt x="113" y="44"/>
                      </a:lnTo>
                      <a:lnTo>
                        <a:pt x="116" y="46"/>
                      </a:lnTo>
                      <a:lnTo>
                        <a:pt x="120" y="47"/>
                      </a:lnTo>
                      <a:lnTo>
                        <a:pt x="123" y="48"/>
                      </a:lnTo>
                      <a:lnTo>
                        <a:pt x="126" y="48"/>
                      </a:lnTo>
                      <a:lnTo>
                        <a:pt x="131" y="48"/>
                      </a:lnTo>
                      <a:lnTo>
                        <a:pt x="128" y="49"/>
                      </a:lnTo>
                      <a:lnTo>
                        <a:pt x="123" y="49"/>
                      </a:lnTo>
                      <a:lnTo>
                        <a:pt x="120" y="49"/>
                      </a:lnTo>
                      <a:lnTo>
                        <a:pt x="116" y="48"/>
                      </a:lnTo>
                      <a:lnTo>
                        <a:pt x="118" y="52"/>
                      </a:lnTo>
                      <a:lnTo>
                        <a:pt x="121" y="54"/>
                      </a:lnTo>
                      <a:lnTo>
                        <a:pt x="124" y="56"/>
                      </a:lnTo>
                      <a:lnTo>
                        <a:pt x="128" y="58"/>
                      </a:lnTo>
                      <a:lnTo>
                        <a:pt x="129" y="60"/>
                      </a:lnTo>
                      <a:lnTo>
                        <a:pt x="129" y="61"/>
                      </a:lnTo>
                      <a:lnTo>
                        <a:pt x="129" y="63"/>
                      </a:lnTo>
                      <a:lnTo>
                        <a:pt x="128" y="64"/>
                      </a:lnTo>
                      <a:lnTo>
                        <a:pt x="129" y="69"/>
                      </a:lnTo>
                      <a:lnTo>
                        <a:pt x="130" y="76"/>
                      </a:lnTo>
                      <a:lnTo>
                        <a:pt x="131" y="83"/>
                      </a:lnTo>
                      <a:lnTo>
                        <a:pt x="131" y="87"/>
                      </a:lnTo>
                      <a:lnTo>
                        <a:pt x="132" y="87"/>
                      </a:lnTo>
                      <a:lnTo>
                        <a:pt x="133" y="86"/>
                      </a:lnTo>
                      <a:lnTo>
                        <a:pt x="135" y="86"/>
                      </a:lnTo>
                      <a:lnTo>
                        <a:pt x="136" y="85"/>
                      </a:lnTo>
                      <a:lnTo>
                        <a:pt x="135" y="89"/>
                      </a:lnTo>
                      <a:lnTo>
                        <a:pt x="135" y="92"/>
                      </a:lnTo>
                      <a:lnTo>
                        <a:pt x="133" y="96"/>
                      </a:lnTo>
                      <a:lnTo>
                        <a:pt x="133" y="98"/>
                      </a:lnTo>
                      <a:lnTo>
                        <a:pt x="133" y="100"/>
                      </a:lnTo>
                      <a:lnTo>
                        <a:pt x="135" y="104"/>
                      </a:lnTo>
                      <a:lnTo>
                        <a:pt x="135" y="108"/>
                      </a:lnTo>
                      <a:lnTo>
                        <a:pt x="136" y="112"/>
                      </a:lnTo>
                      <a:lnTo>
                        <a:pt x="136" y="113"/>
                      </a:lnTo>
                      <a:lnTo>
                        <a:pt x="135" y="115"/>
                      </a:lnTo>
                      <a:lnTo>
                        <a:pt x="132" y="117"/>
                      </a:lnTo>
                      <a:lnTo>
                        <a:pt x="132" y="120"/>
                      </a:lnTo>
                      <a:lnTo>
                        <a:pt x="132" y="121"/>
                      </a:lnTo>
                      <a:lnTo>
                        <a:pt x="133" y="123"/>
                      </a:lnTo>
                      <a:lnTo>
                        <a:pt x="135" y="124"/>
                      </a:lnTo>
                      <a:lnTo>
                        <a:pt x="136" y="124"/>
                      </a:lnTo>
                      <a:lnTo>
                        <a:pt x="137" y="123"/>
                      </a:lnTo>
                      <a:lnTo>
                        <a:pt x="138" y="121"/>
                      </a:lnTo>
                      <a:lnTo>
                        <a:pt x="139" y="119"/>
                      </a:lnTo>
                      <a:lnTo>
                        <a:pt x="139" y="116"/>
                      </a:lnTo>
                      <a:lnTo>
                        <a:pt x="140" y="116"/>
                      </a:lnTo>
                      <a:lnTo>
                        <a:pt x="143" y="116"/>
                      </a:lnTo>
                      <a:lnTo>
                        <a:pt x="144" y="116"/>
                      </a:lnTo>
                      <a:lnTo>
                        <a:pt x="145" y="115"/>
                      </a:lnTo>
                      <a:lnTo>
                        <a:pt x="145" y="116"/>
                      </a:lnTo>
                      <a:lnTo>
                        <a:pt x="144" y="117"/>
                      </a:lnTo>
                      <a:lnTo>
                        <a:pt x="145" y="117"/>
                      </a:lnTo>
                      <a:lnTo>
                        <a:pt x="151" y="116"/>
                      </a:lnTo>
                      <a:lnTo>
                        <a:pt x="155" y="112"/>
                      </a:lnTo>
                      <a:lnTo>
                        <a:pt x="158" y="106"/>
                      </a:lnTo>
                      <a:lnTo>
                        <a:pt x="159" y="101"/>
                      </a:lnTo>
                      <a:lnTo>
                        <a:pt x="156" y="104"/>
                      </a:lnTo>
                      <a:lnTo>
                        <a:pt x="153" y="107"/>
                      </a:lnTo>
                      <a:lnTo>
                        <a:pt x="151" y="108"/>
                      </a:lnTo>
                      <a:lnTo>
                        <a:pt x="149" y="108"/>
                      </a:lnTo>
                      <a:lnTo>
                        <a:pt x="149" y="104"/>
                      </a:lnTo>
                      <a:lnTo>
                        <a:pt x="153" y="99"/>
                      </a:lnTo>
                      <a:lnTo>
                        <a:pt x="158" y="94"/>
                      </a:lnTo>
                      <a:lnTo>
                        <a:pt x="161" y="92"/>
                      </a:lnTo>
                      <a:lnTo>
                        <a:pt x="160" y="91"/>
                      </a:lnTo>
                      <a:lnTo>
                        <a:pt x="159" y="91"/>
                      </a:lnTo>
                      <a:lnTo>
                        <a:pt x="160" y="89"/>
                      </a:lnTo>
                      <a:lnTo>
                        <a:pt x="160" y="86"/>
                      </a:lnTo>
                      <a:lnTo>
                        <a:pt x="160" y="84"/>
                      </a:lnTo>
                      <a:lnTo>
                        <a:pt x="158" y="83"/>
                      </a:lnTo>
                      <a:lnTo>
                        <a:pt x="164" y="82"/>
                      </a:lnTo>
                      <a:lnTo>
                        <a:pt x="169" y="78"/>
                      </a:lnTo>
                      <a:lnTo>
                        <a:pt x="172" y="74"/>
                      </a:lnTo>
                      <a:lnTo>
                        <a:pt x="174" y="68"/>
                      </a:lnTo>
                      <a:lnTo>
                        <a:pt x="170" y="70"/>
                      </a:lnTo>
                      <a:lnTo>
                        <a:pt x="167" y="73"/>
                      </a:lnTo>
                      <a:lnTo>
                        <a:pt x="162" y="74"/>
                      </a:lnTo>
                      <a:lnTo>
                        <a:pt x="158" y="74"/>
                      </a:lnTo>
                      <a:lnTo>
                        <a:pt x="162" y="71"/>
                      </a:lnTo>
                      <a:lnTo>
                        <a:pt x="166" y="68"/>
                      </a:lnTo>
                      <a:lnTo>
                        <a:pt x="168" y="66"/>
                      </a:lnTo>
                      <a:lnTo>
                        <a:pt x="169" y="63"/>
                      </a:lnTo>
                      <a:lnTo>
                        <a:pt x="167" y="64"/>
                      </a:lnTo>
                      <a:lnTo>
                        <a:pt x="163" y="66"/>
                      </a:lnTo>
                      <a:lnTo>
                        <a:pt x="161" y="66"/>
                      </a:lnTo>
                      <a:lnTo>
                        <a:pt x="159" y="66"/>
                      </a:lnTo>
                      <a:lnTo>
                        <a:pt x="158" y="64"/>
                      </a:lnTo>
                      <a:lnTo>
                        <a:pt x="156" y="62"/>
                      </a:lnTo>
                      <a:lnTo>
                        <a:pt x="155" y="61"/>
                      </a:lnTo>
                      <a:lnTo>
                        <a:pt x="154" y="60"/>
                      </a:lnTo>
                      <a:lnTo>
                        <a:pt x="156" y="55"/>
                      </a:lnTo>
                      <a:lnTo>
                        <a:pt x="159" y="51"/>
                      </a:lnTo>
                      <a:lnTo>
                        <a:pt x="160" y="47"/>
                      </a:lnTo>
                      <a:lnTo>
                        <a:pt x="160" y="45"/>
                      </a:lnTo>
                      <a:lnTo>
                        <a:pt x="159" y="44"/>
                      </a:lnTo>
                      <a:lnTo>
                        <a:pt x="156" y="44"/>
                      </a:lnTo>
                      <a:lnTo>
                        <a:pt x="155" y="43"/>
                      </a:lnTo>
                      <a:lnTo>
                        <a:pt x="154" y="40"/>
                      </a:lnTo>
                      <a:lnTo>
                        <a:pt x="158" y="39"/>
                      </a:lnTo>
                      <a:lnTo>
                        <a:pt x="160" y="38"/>
                      </a:lnTo>
                      <a:lnTo>
                        <a:pt x="162" y="37"/>
                      </a:lnTo>
                      <a:lnTo>
                        <a:pt x="163" y="36"/>
                      </a:lnTo>
                      <a:lnTo>
                        <a:pt x="159" y="35"/>
                      </a:lnTo>
                      <a:lnTo>
                        <a:pt x="155" y="33"/>
                      </a:lnTo>
                      <a:lnTo>
                        <a:pt x="152" y="32"/>
                      </a:lnTo>
                      <a:lnTo>
                        <a:pt x="149" y="30"/>
                      </a:lnTo>
                      <a:lnTo>
                        <a:pt x="152" y="29"/>
                      </a:lnTo>
                      <a:lnTo>
                        <a:pt x="154" y="26"/>
                      </a:lnTo>
                      <a:lnTo>
                        <a:pt x="156" y="25"/>
                      </a:lnTo>
                      <a:lnTo>
                        <a:pt x="158" y="25"/>
                      </a:lnTo>
                      <a:lnTo>
                        <a:pt x="158" y="24"/>
                      </a:lnTo>
                      <a:lnTo>
                        <a:pt x="158" y="23"/>
                      </a:lnTo>
                      <a:lnTo>
                        <a:pt x="158" y="22"/>
                      </a:lnTo>
                      <a:lnTo>
                        <a:pt x="156" y="23"/>
                      </a:lnTo>
                      <a:lnTo>
                        <a:pt x="155" y="23"/>
                      </a:lnTo>
                      <a:lnTo>
                        <a:pt x="154" y="23"/>
                      </a:lnTo>
                      <a:lnTo>
                        <a:pt x="153" y="24"/>
                      </a:lnTo>
                      <a:lnTo>
                        <a:pt x="151" y="24"/>
                      </a:lnTo>
                      <a:lnTo>
                        <a:pt x="149" y="25"/>
                      </a:lnTo>
                      <a:lnTo>
                        <a:pt x="148" y="25"/>
                      </a:lnTo>
                      <a:lnTo>
                        <a:pt x="148" y="24"/>
                      </a:lnTo>
                      <a:lnTo>
                        <a:pt x="149" y="23"/>
                      </a:lnTo>
                      <a:lnTo>
                        <a:pt x="149" y="22"/>
                      </a:lnTo>
                      <a:lnTo>
                        <a:pt x="149" y="21"/>
                      </a:lnTo>
                      <a:lnTo>
                        <a:pt x="148" y="22"/>
                      </a:lnTo>
                      <a:lnTo>
                        <a:pt x="146" y="22"/>
                      </a:lnTo>
                      <a:lnTo>
                        <a:pt x="145" y="22"/>
                      </a:lnTo>
                      <a:lnTo>
                        <a:pt x="144" y="22"/>
                      </a:lnTo>
                      <a:lnTo>
                        <a:pt x="141" y="20"/>
                      </a:lnTo>
                      <a:lnTo>
                        <a:pt x="137" y="17"/>
                      </a:lnTo>
                      <a:lnTo>
                        <a:pt x="132" y="14"/>
                      </a:lnTo>
                      <a:lnTo>
                        <a:pt x="130" y="13"/>
                      </a:lnTo>
                      <a:lnTo>
                        <a:pt x="128" y="13"/>
                      </a:lnTo>
                      <a:lnTo>
                        <a:pt x="126" y="13"/>
                      </a:lnTo>
                      <a:lnTo>
                        <a:pt x="124" y="12"/>
                      </a:lnTo>
                      <a:lnTo>
                        <a:pt x="122" y="10"/>
                      </a:lnTo>
                      <a:lnTo>
                        <a:pt x="121" y="8"/>
                      </a:lnTo>
                      <a:lnTo>
                        <a:pt x="118" y="7"/>
                      </a:lnTo>
                      <a:lnTo>
                        <a:pt x="116" y="5"/>
                      </a:lnTo>
                      <a:lnTo>
                        <a:pt x="114" y="3"/>
                      </a:lnTo>
                      <a:lnTo>
                        <a:pt x="109" y="3"/>
                      </a:lnTo>
                      <a:lnTo>
                        <a:pt x="102" y="1"/>
                      </a:lnTo>
                      <a:lnTo>
                        <a:pt x="94" y="0"/>
                      </a:lnTo>
                      <a:lnTo>
                        <a:pt x="90" y="0"/>
                      </a:lnTo>
                      <a:lnTo>
                        <a:pt x="86" y="0"/>
                      </a:lnTo>
                      <a:lnTo>
                        <a:pt x="83" y="1"/>
                      </a:lnTo>
                      <a:lnTo>
                        <a:pt x="80" y="2"/>
                      </a:lnTo>
                      <a:lnTo>
                        <a:pt x="78" y="3"/>
                      </a:lnTo>
                      <a:lnTo>
                        <a:pt x="76" y="1"/>
                      </a:lnTo>
                      <a:lnTo>
                        <a:pt x="70" y="1"/>
                      </a:lnTo>
                      <a:lnTo>
                        <a:pt x="63" y="3"/>
                      </a:lnTo>
                      <a:lnTo>
                        <a:pt x="60" y="6"/>
                      </a:lnTo>
                      <a:lnTo>
                        <a:pt x="59" y="7"/>
                      </a:lnTo>
                      <a:lnTo>
                        <a:pt x="57" y="7"/>
                      </a:lnTo>
                      <a:lnTo>
                        <a:pt x="55" y="7"/>
                      </a:lnTo>
                      <a:lnTo>
                        <a:pt x="54" y="7"/>
                      </a:lnTo>
                      <a:lnTo>
                        <a:pt x="52" y="5"/>
                      </a:lnTo>
                      <a:lnTo>
                        <a:pt x="47" y="3"/>
                      </a:lnTo>
                      <a:lnTo>
                        <a:pt x="42" y="5"/>
                      </a:lnTo>
                      <a:lnTo>
                        <a:pt x="40" y="5"/>
                      </a:lnTo>
                      <a:lnTo>
                        <a:pt x="41" y="6"/>
                      </a:lnTo>
                      <a:lnTo>
                        <a:pt x="44" y="9"/>
                      </a:lnTo>
                      <a:lnTo>
                        <a:pt x="45" y="12"/>
                      </a:lnTo>
                      <a:lnTo>
                        <a:pt x="44" y="14"/>
                      </a:lnTo>
                      <a:lnTo>
                        <a:pt x="40" y="15"/>
                      </a:lnTo>
                      <a:lnTo>
                        <a:pt x="34" y="18"/>
                      </a:lnTo>
                      <a:lnTo>
                        <a:pt x="30" y="21"/>
                      </a:lnTo>
                      <a:lnTo>
                        <a:pt x="27" y="23"/>
                      </a:lnTo>
                      <a:lnTo>
                        <a:pt x="25" y="25"/>
                      </a:lnTo>
                      <a:lnTo>
                        <a:pt x="24" y="29"/>
                      </a:lnTo>
                      <a:lnTo>
                        <a:pt x="23" y="32"/>
                      </a:lnTo>
                      <a:lnTo>
                        <a:pt x="22" y="35"/>
                      </a:lnTo>
                      <a:lnTo>
                        <a:pt x="22" y="36"/>
                      </a:lnTo>
                      <a:lnTo>
                        <a:pt x="22" y="38"/>
                      </a:lnTo>
                      <a:lnTo>
                        <a:pt x="22" y="39"/>
                      </a:lnTo>
                      <a:lnTo>
                        <a:pt x="22" y="41"/>
                      </a:lnTo>
                      <a:lnTo>
                        <a:pt x="16" y="46"/>
                      </a:lnTo>
                      <a:lnTo>
                        <a:pt x="11" y="52"/>
                      </a:lnTo>
                      <a:lnTo>
                        <a:pt x="10" y="59"/>
                      </a:lnTo>
                      <a:lnTo>
                        <a:pt x="10" y="68"/>
                      </a:lnTo>
                      <a:lnTo>
                        <a:pt x="9" y="73"/>
                      </a:lnTo>
                      <a:lnTo>
                        <a:pt x="7" y="75"/>
                      </a:lnTo>
                      <a:lnTo>
                        <a:pt x="3" y="76"/>
                      </a:lnTo>
                      <a:lnTo>
                        <a:pt x="0" y="76"/>
                      </a:lnTo>
                      <a:lnTo>
                        <a:pt x="1" y="77"/>
                      </a:lnTo>
                      <a:lnTo>
                        <a:pt x="3" y="78"/>
                      </a:lnTo>
                      <a:lnTo>
                        <a:pt x="4" y="78"/>
                      </a:lnTo>
                      <a:lnTo>
                        <a:pt x="6" y="78"/>
                      </a:lnTo>
                      <a:lnTo>
                        <a:pt x="6" y="81"/>
                      </a:lnTo>
                      <a:lnTo>
                        <a:pt x="6" y="82"/>
                      </a:lnTo>
                      <a:lnTo>
                        <a:pt x="6" y="84"/>
                      </a:lnTo>
                      <a:lnTo>
                        <a:pt x="7" y="85"/>
                      </a:lnTo>
                      <a:lnTo>
                        <a:pt x="8" y="87"/>
                      </a:lnTo>
                      <a:lnTo>
                        <a:pt x="9" y="92"/>
                      </a:lnTo>
                      <a:lnTo>
                        <a:pt x="10" y="96"/>
                      </a:lnTo>
                      <a:lnTo>
                        <a:pt x="13" y="98"/>
                      </a:lnTo>
                      <a:lnTo>
                        <a:pt x="14" y="100"/>
                      </a:lnTo>
                      <a:lnTo>
                        <a:pt x="15" y="102"/>
                      </a:lnTo>
                      <a:lnTo>
                        <a:pt x="14" y="106"/>
                      </a:lnTo>
                      <a:lnTo>
                        <a:pt x="11" y="107"/>
                      </a:lnTo>
                      <a:lnTo>
                        <a:pt x="14" y="109"/>
                      </a:lnTo>
                      <a:lnTo>
                        <a:pt x="16" y="112"/>
                      </a:lnTo>
                      <a:lnTo>
                        <a:pt x="18" y="115"/>
                      </a:lnTo>
                      <a:lnTo>
                        <a:pt x="21" y="116"/>
                      </a:lnTo>
                      <a:close/>
                    </a:path>
                  </a:pathLst>
                </a:custGeom>
                <a:noFill/>
                <a:ln w="9525">
                  <a:solidFill>
                    <a:srgbClr val="004250"/>
                  </a:solidFill>
                  <a:round/>
                </a:ln>
              </p:spPr>
              <p:txBody>
                <a:bodyPr/>
                <a:lstStyle/>
                <a:p>
                  <a:endParaRPr lang="zh-CN" altLang="en-US" sz="100">
                    <a:solidFill>
                      <a:schemeClr val="tx1"/>
                    </a:solidFill>
                  </a:endParaRPr>
                </a:p>
              </p:txBody>
            </p:sp>
            <p:sp>
              <p:nvSpPr>
                <p:cNvPr id="272" name="Freeform 360"/>
                <p:cNvSpPr>
                  <a:spLocks noChangeAspect="1"/>
                </p:cNvSpPr>
                <p:nvPr/>
              </p:nvSpPr>
              <p:spPr bwMode="auto">
                <a:xfrm>
                  <a:off x="5224" y="2113"/>
                  <a:ext cx="9" cy="7"/>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5"/>
                    <a:gd name="T41" fmla="*/ 19 w 19"/>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5">
                      <a:moveTo>
                        <a:pt x="0" y="15"/>
                      </a:moveTo>
                      <a:lnTo>
                        <a:pt x="3" y="9"/>
                      </a:lnTo>
                      <a:lnTo>
                        <a:pt x="8" y="4"/>
                      </a:lnTo>
                      <a:lnTo>
                        <a:pt x="14" y="2"/>
                      </a:lnTo>
                      <a:lnTo>
                        <a:pt x="19" y="0"/>
                      </a:lnTo>
                      <a:lnTo>
                        <a:pt x="19" y="1"/>
                      </a:lnTo>
                      <a:lnTo>
                        <a:pt x="19" y="2"/>
                      </a:lnTo>
                      <a:lnTo>
                        <a:pt x="19" y="3"/>
                      </a:lnTo>
                      <a:lnTo>
                        <a:pt x="12" y="4"/>
                      </a:lnTo>
                      <a:lnTo>
                        <a:pt x="7" y="8"/>
                      </a:lnTo>
                      <a:lnTo>
                        <a:pt x="2" y="11"/>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273" name="Freeform 361"/>
                <p:cNvSpPr>
                  <a:spLocks noChangeAspect="1"/>
                </p:cNvSpPr>
                <p:nvPr/>
              </p:nvSpPr>
              <p:spPr bwMode="auto">
                <a:xfrm>
                  <a:off x="5240" y="2098"/>
                  <a:ext cx="9" cy="10"/>
                </a:xfrm>
                <a:custGeom>
                  <a:avLst/>
                  <a:gdLst>
                    <a:gd name="T0" fmla="*/ 0 w 21"/>
                    <a:gd name="T1" fmla="*/ 1 h 20"/>
                    <a:gd name="T2" fmla="*/ 0 w 21"/>
                    <a:gd name="T3" fmla="*/ 1 h 20"/>
                    <a:gd name="T4" fmla="*/ 0 w 21"/>
                    <a:gd name="T5" fmla="*/ 1 h 20"/>
                    <a:gd name="T6" fmla="*/ 0 w 21"/>
                    <a:gd name="T7" fmla="*/ 1 h 20"/>
                    <a:gd name="T8" fmla="*/ 0 w 21"/>
                    <a:gd name="T9" fmla="*/ 1 h 20"/>
                    <a:gd name="T10" fmla="*/ 0 w 21"/>
                    <a:gd name="T11" fmla="*/ 1 h 20"/>
                    <a:gd name="T12" fmla="*/ 0 w 21"/>
                    <a:gd name="T13" fmla="*/ 1 h 20"/>
                    <a:gd name="T14" fmla="*/ 0 w 21"/>
                    <a:gd name="T15" fmla="*/ 1 h 20"/>
                    <a:gd name="T16" fmla="*/ 0 w 21"/>
                    <a:gd name="T17" fmla="*/ 1 h 20"/>
                    <a:gd name="T18" fmla="*/ 0 w 21"/>
                    <a:gd name="T19" fmla="*/ 1 h 20"/>
                    <a:gd name="T20" fmla="*/ 0 w 21"/>
                    <a:gd name="T21" fmla="*/ 1 h 20"/>
                    <a:gd name="T22" fmla="*/ 0 w 21"/>
                    <a:gd name="T23" fmla="*/ 1 h 20"/>
                    <a:gd name="T24" fmla="*/ 0 w 21"/>
                    <a:gd name="T25" fmla="*/ 0 h 20"/>
                    <a:gd name="T26" fmla="*/ 0 w 21"/>
                    <a:gd name="T27" fmla="*/ 0 h 20"/>
                    <a:gd name="T28" fmla="*/ 0 w 21"/>
                    <a:gd name="T29" fmla="*/ 1 h 20"/>
                    <a:gd name="T30" fmla="*/ 0 w 21"/>
                    <a:gd name="T31" fmla="*/ 1 h 20"/>
                    <a:gd name="T32" fmla="*/ 0 w 21"/>
                    <a:gd name="T33" fmla="*/ 1 h 20"/>
                    <a:gd name="T34" fmla="*/ 0 w 21"/>
                    <a:gd name="T35" fmla="*/ 1 h 20"/>
                    <a:gd name="T36" fmla="*/ 0 w 21"/>
                    <a:gd name="T37" fmla="*/ 1 h 20"/>
                    <a:gd name="T38" fmla="*/ 0 w 21"/>
                    <a:gd name="T39" fmla="*/ 1 h 20"/>
                    <a:gd name="T40" fmla="*/ 0 w 21"/>
                    <a:gd name="T41" fmla="*/ 1 h 20"/>
                    <a:gd name="T42" fmla="*/ 0 w 21"/>
                    <a:gd name="T43" fmla="*/ 1 h 20"/>
                    <a:gd name="T44" fmla="*/ 0 w 21"/>
                    <a:gd name="T45" fmla="*/ 1 h 20"/>
                    <a:gd name="T46" fmla="*/ 0 w 21"/>
                    <a:gd name="T47" fmla="*/ 1 h 20"/>
                    <a:gd name="T48" fmla="*/ 0 w 21"/>
                    <a:gd name="T49" fmla="*/ 1 h 20"/>
                    <a:gd name="T50" fmla="*/ 0 w 21"/>
                    <a:gd name="T51" fmla="*/ 1 h 20"/>
                    <a:gd name="T52" fmla="*/ 0 w 21"/>
                    <a:gd name="T53" fmla="*/ 1 h 20"/>
                    <a:gd name="T54" fmla="*/ 0 w 21"/>
                    <a:gd name="T55" fmla="*/ 1 h 20"/>
                    <a:gd name="T56" fmla="*/ 0 w 21"/>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
                    <a:gd name="T88" fmla="*/ 0 h 20"/>
                    <a:gd name="T89" fmla="*/ 21 w 21"/>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 h="20">
                      <a:moveTo>
                        <a:pt x="5" y="12"/>
                      </a:moveTo>
                      <a:lnTo>
                        <a:pt x="5" y="11"/>
                      </a:lnTo>
                      <a:lnTo>
                        <a:pt x="4" y="10"/>
                      </a:lnTo>
                      <a:lnTo>
                        <a:pt x="2" y="9"/>
                      </a:lnTo>
                      <a:lnTo>
                        <a:pt x="0" y="9"/>
                      </a:lnTo>
                      <a:lnTo>
                        <a:pt x="2" y="8"/>
                      </a:lnTo>
                      <a:lnTo>
                        <a:pt x="5" y="8"/>
                      </a:lnTo>
                      <a:lnTo>
                        <a:pt x="7" y="6"/>
                      </a:lnTo>
                      <a:lnTo>
                        <a:pt x="9" y="6"/>
                      </a:lnTo>
                      <a:lnTo>
                        <a:pt x="9" y="4"/>
                      </a:lnTo>
                      <a:lnTo>
                        <a:pt x="8" y="3"/>
                      </a:lnTo>
                      <a:lnTo>
                        <a:pt x="7" y="1"/>
                      </a:lnTo>
                      <a:lnTo>
                        <a:pt x="6" y="0"/>
                      </a:lnTo>
                      <a:lnTo>
                        <a:pt x="9" y="0"/>
                      </a:lnTo>
                      <a:lnTo>
                        <a:pt x="12" y="1"/>
                      </a:lnTo>
                      <a:lnTo>
                        <a:pt x="15" y="3"/>
                      </a:lnTo>
                      <a:lnTo>
                        <a:pt x="16" y="5"/>
                      </a:lnTo>
                      <a:lnTo>
                        <a:pt x="17" y="9"/>
                      </a:lnTo>
                      <a:lnTo>
                        <a:pt x="19" y="12"/>
                      </a:lnTo>
                      <a:lnTo>
                        <a:pt x="20" y="17"/>
                      </a:lnTo>
                      <a:lnTo>
                        <a:pt x="21" y="20"/>
                      </a:lnTo>
                      <a:lnTo>
                        <a:pt x="19" y="19"/>
                      </a:lnTo>
                      <a:lnTo>
                        <a:pt x="15" y="17"/>
                      </a:lnTo>
                      <a:lnTo>
                        <a:pt x="13" y="16"/>
                      </a:lnTo>
                      <a:lnTo>
                        <a:pt x="10" y="14"/>
                      </a:lnTo>
                      <a:lnTo>
                        <a:pt x="9" y="13"/>
                      </a:lnTo>
                      <a:lnTo>
                        <a:pt x="7" y="13"/>
                      </a:lnTo>
                      <a:lnTo>
                        <a:pt x="6" y="13"/>
                      </a:lnTo>
                      <a:lnTo>
                        <a:pt x="5" y="12"/>
                      </a:lnTo>
                      <a:close/>
                    </a:path>
                  </a:pathLst>
                </a:custGeom>
                <a:noFill/>
                <a:ln w="9525">
                  <a:solidFill>
                    <a:srgbClr val="004250"/>
                  </a:solidFill>
                  <a:round/>
                </a:ln>
              </p:spPr>
              <p:txBody>
                <a:bodyPr/>
                <a:lstStyle/>
                <a:p>
                  <a:endParaRPr lang="zh-CN" altLang="en-US" sz="100">
                    <a:solidFill>
                      <a:schemeClr val="tx1"/>
                    </a:solidFill>
                  </a:endParaRPr>
                </a:p>
              </p:txBody>
            </p:sp>
            <p:sp>
              <p:nvSpPr>
                <p:cNvPr id="274" name="Freeform 362"/>
                <p:cNvSpPr>
                  <a:spLocks noChangeAspect="1"/>
                </p:cNvSpPr>
                <p:nvPr/>
              </p:nvSpPr>
              <p:spPr bwMode="auto">
                <a:xfrm>
                  <a:off x="5227" y="2105"/>
                  <a:ext cx="20" cy="8"/>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0 w 43"/>
                    <a:gd name="T15" fmla="*/ 0 h 20"/>
                    <a:gd name="T16" fmla="*/ 0 w 43"/>
                    <a:gd name="T17" fmla="*/ 0 h 20"/>
                    <a:gd name="T18" fmla="*/ 0 w 43"/>
                    <a:gd name="T19" fmla="*/ 0 h 20"/>
                    <a:gd name="T20" fmla="*/ 0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w 43"/>
                    <a:gd name="T39" fmla="*/ 0 h 20"/>
                    <a:gd name="T40" fmla="*/ 0 w 43"/>
                    <a:gd name="T41" fmla="*/ 0 h 20"/>
                    <a:gd name="T42" fmla="*/ 0 w 43"/>
                    <a:gd name="T43" fmla="*/ 0 h 20"/>
                    <a:gd name="T44" fmla="*/ 0 w 43"/>
                    <a:gd name="T45" fmla="*/ 0 h 20"/>
                    <a:gd name="T46" fmla="*/ 0 w 43"/>
                    <a:gd name="T47" fmla="*/ 0 h 20"/>
                    <a:gd name="T48" fmla="*/ 0 w 43"/>
                    <a:gd name="T49" fmla="*/ 0 h 20"/>
                    <a:gd name="T50" fmla="*/ 0 w 43"/>
                    <a:gd name="T51" fmla="*/ 0 h 20"/>
                    <a:gd name="T52" fmla="*/ 0 w 43"/>
                    <a:gd name="T53" fmla="*/ 0 h 20"/>
                    <a:gd name="T54" fmla="*/ 0 w 43"/>
                    <a:gd name="T55" fmla="*/ 0 h 20"/>
                    <a:gd name="T56" fmla="*/ 0 w 43"/>
                    <a:gd name="T57" fmla="*/ 0 h 20"/>
                    <a:gd name="T58" fmla="*/ 0 w 43"/>
                    <a:gd name="T59" fmla="*/ 0 h 20"/>
                    <a:gd name="T60" fmla="*/ 0 w 43"/>
                    <a:gd name="T61" fmla="*/ 0 h 20"/>
                    <a:gd name="T62" fmla="*/ 0 w 43"/>
                    <a:gd name="T63" fmla="*/ 0 h 20"/>
                    <a:gd name="T64" fmla="*/ 0 w 43"/>
                    <a:gd name="T65" fmla="*/ 0 h 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20"/>
                    <a:gd name="T101" fmla="*/ 43 w 43"/>
                    <a:gd name="T102" fmla="*/ 20 h 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20">
                      <a:moveTo>
                        <a:pt x="0" y="20"/>
                      </a:moveTo>
                      <a:lnTo>
                        <a:pt x="1" y="19"/>
                      </a:lnTo>
                      <a:lnTo>
                        <a:pt x="1" y="17"/>
                      </a:lnTo>
                      <a:lnTo>
                        <a:pt x="2" y="17"/>
                      </a:lnTo>
                      <a:lnTo>
                        <a:pt x="2" y="16"/>
                      </a:lnTo>
                      <a:lnTo>
                        <a:pt x="5" y="15"/>
                      </a:lnTo>
                      <a:lnTo>
                        <a:pt x="9" y="13"/>
                      </a:lnTo>
                      <a:lnTo>
                        <a:pt x="11" y="12"/>
                      </a:lnTo>
                      <a:lnTo>
                        <a:pt x="12" y="11"/>
                      </a:lnTo>
                      <a:lnTo>
                        <a:pt x="12" y="9"/>
                      </a:lnTo>
                      <a:lnTo>
                        <a:pt x="12" y="7"/>
                      </a:lnTo>
                      <a:lnTo>
                        <a:pt x="12" y="5"/>
                      </a:lnTo>
                      <a:lnTo>
                        <a:pt x="13" y="4"/>
                      </a:lnTo>
                      <a:lnTo>
                        <a:pt x="16" y="2"/>
                      </a:lnTo>
                      <a:lnTo>
                        <a:pt x="20" y="1"/>
                      </a:lnTo>
                      <a:lnTo>
                        <a:pt x="25" y="0"/>
                      </a:lnTo>
                      <a:lnTo>
                        <a:pt x="31" y="0"/>
                      </a:lnTo>
                      <a:lnTo>
                        <a:pt x="34" y="2"/>
                      </a:lnTo>
                      <a:lnTo>
                        <a:pt x="38" y="6"/>
                      </a:lnTo>
                      <a:lnTo>
                        <a:pt x="41" y="9"/>
                      </a:lnTo>
                      <a:lnTo>
                        <a:pt x="43" y="12"/>
                      </a:lnTo>
                      <a:lnTo>
                        <a:pt x="41" y="11"/>
                      </a:lnTo>
                      <a:lnTo>
                        <a:pt x="39" y="11"/>
                      </a:lnTo>
                      <a:lnTo>
                        <a:pt x="36" y="9"/>
                      </a:lnTo>
                      <a:lnTo>
                        <a:pt x="34" y="9"/>
                      </a:lnTo>
                      <a:lnTo>
                        <a:pt x="30" y="8"/>
                      </a:lnTo>
                      <a:lnTo>
                        <a:pt x="25" y="8"/>
                      </a:lnTo>
                      <a:lnTo>
                        <a:pt x="19" y="9"/>
                      </a:lnTo>
                      <a:lnTo>
                        <a:pt x="16" y="12"/>
                      </a:lnTo>
                      <a:lnTo>
                        <a:pt x="12" y="14"/>
                      </a:lnTo>
                      <a:lnTo>
                        <a:pt x="8" y="17"/>
                      </a:lnTo>
                      <a:lnTo>
                        <a:pt x="3" y="19"/>
                      </a:lnTo>
                      <a:lnTo>
                        <a:pt x="0" y="20"/>
                      </a:lnTo>
                      <a:close/>
                    </a:path>
                  </a:pathLst>
                </a:custGeom>
                <a:noFill/>
                <a:ln w="9525">
                  <a:solidFill>
                    <a:srgbClr val="004250"/>
                  </a:solidFill>
                  <a:round/>
                </a:ln>
              </p:spPr>
              <p:txBody>
                <a:bodyPr/>
                <a:lstStyle/>
                <a:p>
                  <a:endParaRPr lang="zh-CN" altLang="en-US" sz="100">
                    <a:solidFill>
                      <a:schemeClr val="tx1"/>
                    </a:solidFill>
                  </a:endParaRPr>
                </a:p>
              </p:txBody>
            </p:sp>
            <p:sp>
              <p:nvSpPr>
                <p:cNvPr id="275" name="Freeform 363"/>
                <p:cNvSpPr>
                  <a:spLocks noChangeAspect="1"/>
                </p:cNvSpPr>
                <p:nvPr/>
              </p:nvSpPr>
              <p:spPr bwMode="auto">
                <a:xfrm>
                  <a:off x="5241" y="2095"/>
                  <a:ext cx="30" cy="17"/>
                </a:xfrm>
                <a:custGeom>
                  <a:avLst/>
                  <a:gdLst>
                    <a:gd name="T0" fmla="*/ 0 w 66"/>
                    <a:gd name="T1" fmla="*/ 0 h 38"/>
                    <a:gd name="T2" fmla="*/ 0 w 66"/>
                    <a:gd name="T3" fmla="*/ 0 h 38"/>
                    <a:gd name="T4" fmla="*/ 0 w 66"/>
                    <a:gd name="T5" fmla="*/ 0 h 38"/>
                    <a:gd name="T6" fmla="*/ 0 w 66"/>
                    <a:gd name="T7" fmla="*/ 0 h 38"/>
                    <a:gd name="T8" fmla="*/ 0 w 66"/>
                    <a:gd name="T9" fmla="*/ 0 h 38"/>
                    <a:gd name="T10" fmla="*/ 0 w 66"/>
                    <a:gd name="T11" fmla="*/ 0 h 38"/>
                    <a:gd name="T12" fmla="*/ 0 w 66"/>
                    <a:gd name="T13" fmla="*/ 0 h 38"/>
                    <a:gd name="T14" fmla="*/ 0 w 66"/>
                    <a:gd name="T15" fmla="*/ 0 h 38"/>
                    <a:gd name="T16" fmla="*/ 0 w 66"/>
                    <a:gd name="T17" fmla="*/ 0 h 38"/>
                    <a:gd name="T18" fmla="*/ 0 w 66"/>
                    <a:gd name="T19" fmla="*/ 0 h 38"/>
                    <a:gd name="T20" fmla="*/ 0 w 66"/>
                    <a:gd name="T21" fmla="*/ 0 h 38"/>
                    <a:gd name="T22" fmla="*/ 0 w 66"/>
                    <a:gd name="T23" fmla="*/ 0 h 38"/>
                    <a:gd name="T24" fmla="*/ 0 w 66"/>
                    <a:gd name="T25" fmla="*/ 0 h 38"/>
                    <a:gd name="T26" fmla="*/ 0 w 66"/>
                    <a:gd name="T27" fmla="*/ 0 h 38"/>
                    <a:gd name="T28" fmla="*/ 0 w 66"/>
                    <a:gd name="T29" fmla="*/ 0 h 38"/>
                    <a:gd name="T30" fmla="*/ 0 w 66"/>
                    <a:gd name="T31" fmla="*/ 0 h 38"/>
                    <a:gd name="T32" fmla="*/ 0 w 66"/>
                    <a:gd name="T33" fmla="*/ 0 h 38"/>
                    <a:gd name="T34" fmla="*/ 0 w 66"/>
                    <a:gd name="T35" fmla="*/ 0 h 38"/>
                    <a:gd name="T36" fmla="*/ 0 w 66"/>
                    <a:gd name="T37" fmla="*/ 0 h 38"/>
                    <a:gd name="T38" fmla="*/ 0 w 66"/>
                    <a:gd name="T39" fmla="*/ 0 h 38"/>
                    <a:gd name="T40" fmla="*/ 0 w 66"/>
                    <a:gd name="T41" fmla="*/ 0 h 38"/>
                    <a:gd name="T42" fmla="*/ 0 w 66"/>
                    <a:gd name="T43" fmla="*/ 0 h 38"/>
                    <a:gd name="T44" fmla="*/ 0 w 66"/>
                    <a:gd name="T45" fmla="*/ 0 h 38"/>
                    <a:gd name="T46" fmla="*/ 0 w 66"/>
                    <a:gd name="T47" fmla="*/ 0 h 38"/>
                    <a:gd name="T48" fmla="*/ 0 w 66"/>
                    <a:gd name="T49" fmla="*/ 0 h 38"/>
                    <a:gd name="T50" fmla="*/ 0 w 66"/>
                    <a:gd name="T51" fmla="*/ 0 h 38"/>
                    <a:gd name="T52" fmla="*/ 0 w 66"/>
                    <a:gd name="T53" fmla="*/ 0 h 38"/>
                    <a:gd name="T54" fmla="*/ 0 w 66"/>
                    <a:gd name="T55" fmla="*/ 0 h 38"/>
                    <a:gd name="T56" fmla="*/ 0 w 66"/>
                    <a:gd name="T57" fmla="*/ 0 h 38"/>
                    <a:gd name="T58" fmla="*/ 0 w 66"/>
                    <a:gd name="T59" fmla="*/ 0 h 38"/>
                    <a:gd name="T60" fmla="*/ 0 w 66"/>
                    <a:gd name="T61" fmla="*/ 0 h 38"/>
                    <a:gd name="T62" fmla="*/ 0 w 66"/>
                    <a:gd name="T63" fmla="*/ 0 h 38"/>
                    <a:gd name="T64" fmla="*/ 0 w 66"/>
                    <a:gd name="T65" fmla="*/ 0 h 38"/>
                    <a:gd name="T66" fmla="*/ 0 w 66"/>
                    <a:gd name="T67" fmla="*/ 0 h 38"/>
                    <a:gd name="T68" fmla="*/ 0 w 66"/>
                    <a:gd name="T69" fmla="*/ 0 h 38"/>
                    <a:gd name="T70" fmla="*/ 0 w 66"/>
                    <a:gd name="T71" fmla="*/ 0 h 38"/>
                    <a:gd name="T72" fmla="*/ 0 w 66"/>
                    <a:gd name="T73" fmla="*/ 0 h 38"/>
                    <a:gd name="T74" fmla="*/ 0 w 66"/>
                    <a:gd name="T75" fmla="*/ 0 h 38"/>
                    <a:gd name="T76" fmla="*/ 0 w 66"/>
                    <a:gd name="T77" fmla="*/ 0 h 38"/>
                    <a:gd name="T78" fmla="*/ 0 w 66"/>
                    <a:gd name="T79" fmla="*/ 0 h 38"/>
                    <a:gd name="T80" fmla="*/ 0 w 66"/>
                    <a:gd name="T81" fmla="*/ 0 h 38"/>
                    <a:gd name="T82" fmla="*/ 0 w 66"/>
                    <a:gd name="T83" fmla="*/ 0 h 38"/>
                    <a:gd name="T84" fmla="*/ 0 w 66"/>
                    <a:gd name="T85" fmla="*/ 0 h 38"/>
                    <a:gd name="T86" fmla="*/ 0 w 66"/>
                    <a:gd name="T87" fmla="*/ 0 h 38"/>
                    <a:gd name="T88" fmla="*/ 0 w 66"/>
                    <a:gd name="T89" fmla="*/ 0 h 38"/>
                    <a:gd name="T90" fmla="*/ 0 w 66"/>
                    <a:gd name="T91" fmla="*/ 0 h 38"/>
                    <a:gd name="T92" fmla="*/ 0 w 66"/>
                    <a:gd name="T93" fmla="*/ 0 h 38"/>
                    <a:gd name="T94" fmla="*/ 0 w 66"/>
                    <a:gd name="T95" fmla="*/ 0 h 38"/>
                    <a:gd name="T96" fmla="*/ 0 w 66"/>
                    <a:gd name="T97" fmla="*/ 0 h 38"/>
                    <a:gd name="T98" fmla="*/ 0 w 66"/>
                    <a:gd name="T99" fmla="*/ 0 h 38"/>
                    <a:gd name="T100" fmla="*/ 0 w 66"/>
                    <a:gd name="T101" fmla="*/ 0 h 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6"/>
                    <a:gd name="T154" fmla="*/ 0 h 38"/>
                    <a:gd name="T155" fmla="*/ 66 w 66"/>
                    <a:gd name="T156" fmla="*/ 38 h 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6" h="38">
                      <a:moveTo>
                        <a:pt x="18" y="1"/>
                      </a:moveTo>
                      <a:lnTo>
                        <a:pt x="17" y="4"/>
                      </a:lnTo>
                      <a:lnTo>
                        <a:pt x="17" y="6"/>
                      </a:lnTo>
                      <a:lnTo>
                        <a:pt x="16" y="10"/>
                      </a:lnTo>
                      <a:lnTo>
                        <a:pt x="16" y="11"/>
                      </a:lnTo>
                      <a:lnTo>
                        <a:pt x="17" y="10"/>
                      </a:lnTo>
                      <a:lnTo>
                        <a:pt x="18" y="10"/>
                      </a:lnTo>
                      <a:lnTo>
                        <a:pt x="19" y="8"/>
                      </a:lnTo>
                      <a:lnTo>
                        <a:pt x="19" y="12"/>
                      </a:lnTo>
                      <a:lnTo>
                        <a:pt x="24" y="7"/>
                      </a:lnTo>
                      <a:lnTo>
                        <a:pt x="23" y="14"/>
                      </a:lnTo>
                      <a:lnTo>
                        <a:pt x="24" y="13"/>
                      </a:lnTo>
                      <a:lnTo>
                        <a:pt x="27" y="10"/>
                      </a:lnTo>
                      <a:lnTo>
                        <a:pt x="31" y="7"/>
                      </a:lnTo>
                      <a:lnTo>
                        <a:pt x="33" y="5"/>
                      </a:lnTo>
                      <a:lnTo>
                        <a:pt x="33" y="7"/>
                      </a:lnTo>
                      <a:lnTo>
                        <a:pt x="38" y="7"/>
                      </a:lnTo>
                      <a:lnTo>
                        <a:pt x="42" y="6"/>
                      </a:lnTo>
                      <a:lnTo>
                        <a:pt x="47" y="6"/>
                      </a:lnTo>
                      <a:lnTo>
                        <a:pt x="50" y="6"/>
                      </a:lnTo>
                      <a:lnTo>
                        <a:pt x="50" y="8"/>
                      </a:lnTo>
                      <a:lnTo>
                        <a:pt x="48" y="10"/>
                      </a:lnTo>
                      <a:lnTo>
                        <a:pt x="46" y="10"/>
                      </a:lnTo>
                      <a:lnTo>
                        <a:pt x="42" y="11"/>
                      </a:lnTo>
                      <a:lnTo>
                        <a:pt x="40" y="12"/>
                      </a:lnTo>
                      <a:lnTo>
                        <a:pt x="45" y="12"/>
                      </a:lnTo>
                      <a:lnTo>
                        <a:pt x="49" y="13"/>
                      </a:lnTo>
                      <a:lnTo>
                        <a:pt x="51" y="13"/>
                      </a:lnTo>
                      <a:lnTo>
                        <a:pt x="54" y="14"/>
                      </a:lnTo>
                      <a:lnTo>
                        <a:pt x="55" y="16"/>
                      </a:lnTo>
                      <a:lnTo>
                        <a:pt x="57" y="22"/>
                      </a:lnTo>
                      <a:lnTo>
                        <a:pt x="60" y="27"/>
                      </a:lnTo>
                      <a:lnTo>
                        <a:pt x="62" y="30"/>
                      </a:lnTo>
                      <a:lnTo>
                        <a:pt x="63" y="33"/>
                      </a:lnTo>
                      <a:lnTo>
                        <a:pt x="64" y="35"/>
                      </a:lnTo>
                      <a:lnTo>
                        <a:pt x="65" y="37"/>
                      </a:lnTo>
                      <a:lnTo>
                        <a:pt x="66" y="38"/>
                      </a:lnTo>
                      <a:lnTo>
                        <a:pt x="63" y="36"/>
                      </a:lnTo>
                      <a:lnTo>
                        <a:pt x="60" y="33"/>
                      </a:lnTo>
                      <a:lnTo>
                        <a:pt x="56" y="30"/>
                      </a:lnTo>
                      <a:lnTo>
                        <a:pt x="54" y="28"/>
                      </a:lnTo>
                      <a:lnTo>
                        <a:pt x="51" y="26"/>
                      </a:lnTo>
                      <a:lnTo>
                        <a:pt x="47" y="23"/>
                      </a:lnTo>
                      <a:lnTo>
                        <a:pt x="42" y="22"/>
                      </a:lnTo>
                      <a:lnTo>
                        <a:pt x="37" y="23"/>
                      </a:lnTo>
                      <a:lnTo>
                        <a:pt x="35" y="23"/>
                      </a:lnTo>
                      <a:lnTo>
                        <a:pt x="35" y="22"/>
                      </a:lnTo>
                      <a:lnTo>
                        <a:pt x="34" y="22"/>
                      </a:lnTo>
                      <a:lnTo>
                        <a:pt x="33" y="22"/>
                      </a:lnTo>
                      <a:lnTo>
                        <a:pt x="33" y="21"/>
                      </a:lnTo>
                      <a:lnTo>
                        <a:pt x="34" y="20"/>
                      </a:lnTo>
                      <a:lnTo>
                        <a:pt x="34" y="19"/>
                      </a:lnTo>
                      <a:lnTo>
                        <a:pt x="35" y="19"/>
                      </a:lnTo>
                      <a:lnTo>
                        <a:pt x="32" y="20"/>
                      </a:lnTo>
                      <a:lnTo>
                        <a:pt x="28" y="22"/>
                      </a:lnTo>
                      <a:lnTo>
                        <a:pt x="26" y="27"/>
                      </a:lnTo>
                      <a:lnTo>
                        <a:pt x="24" y="33"/>
                      </a:lnTo>
                      <a:lnTo>
                        <a:pt x="23" y="33"/>
                      </a:lnTo>
                      <a:lnTo>
                        <a:pt x="22" y="33"/>
                      </a:lnTo>
                      <a:lnTo>
                        <a:pt x="22" y="29"/>
                      </a:lnTo>
                      <a:lnTo>
                        <a:pt x="23" y="26"/>
                      </a:lnTo>
                      <a:lnTo>
                        <a:pt x="24" y="21"/>
                      </a:lnTo>
                      <a:lnTo>
                        <a:pt x="25" y="19"/>
                      </a:lnTo>
                      <a:lnTo>
                        <a:pt x="25" y="18"/>
                      </a:lnTo>
                      <a:lnTo>
                        <a:pt x="24" y="16"/>
                      </a:lnTo>
                      <a:lnTo>
                        <a:pt x="23" y="18"/>
                      </a:lnTo>
                      <a:lnTo>
                        <a:pt x="22" y="20"/>
                      </a:lnTo>
                      <a:lnTo>
                        <a:pt x="20" y="21"/>
                      </a:lnTo>
                      <a:lnTo>
                        <a:pt x="19" y="23"/>
                      </a:lnTo>
                      <a:lnTo>
                        <a:pt x="18" y="22"/>
                      </a:lnTo>
                      <a:lnTo>
                        <a:pt x="18" y="20"/>
                      </a:lnTo>
                      <a:lnTo>
                        <a:pt x="18" y="19"/>
                      </a:lnTo>
                      <a:lnTo>
                        <a:pt x="17" y="18"/>
                      </a:lnTo>
                      <a:lnTo>
                        <a:pt x="16" y="18"/>
                      </a:lnTo>
                      <a:lnTo>
                        <a:pt x="15" y="18"/>
                      </a:lnTo>
                      <a:lnTo>
                        <a:pt x="12" y="18"/>
                      </a:lnTo>
                      <a:lnTo>
                        <a:pt x="12" y="16"/>
                      </a:lnTo>
                      <a:lnTo>
                        <a:pt x="11" y="14"/>
                      </a:lnTo>
                      <a:lnTo>
                        <a:pt x="10" y="11"/>
                      </a:lnTo>
                      <a:lnTo>
                        <a:pt x="9" y="8"/>
                      </a:lnTo>
                      <a:lnTo>
                        <a:pt x="8" y="7"/>
                      </a:lnTo>
                      <a:lnTo>
                        <a:pt x="7" y="7"/>
                      </a:lnTo>
                      <a:lnTo>
                        <a:pt x="4" y="6"/>
                      </a:lnTo>
                      <a:lnTo>
                        <a:pt x="1" y="5"/>
                      </a:lnTo>
                      <a:lnTo>
                        <a:pt x="0" y="4"/>
                      </a:lnTo>
                      <a:lnTo>
                        <a:pt x="2" y="4"/>
                      </a:lnTo>
                      <a:lnTo>
                        <a:pt x="3" y="3"/>
                      </a:lnTo>
                      <a:lnTo>
                        <a:pt x="5" y="1"/>
                      </a:lnTo>
                      <a:lnTo>
                        <a:pt x="8" y="1"/>
                      </a:lnTo>
                      <a:lnTo>
                        <a:pt x="9" y="1"/>
                      </a:lnTo>
                      <a:lnTo>
                        <a:pt x="11" y="0"/>
                      </a:lnTo>
                      <a:lnTo>
                        <a:pt x="12" y="0"/>
                      </a:lnTo>
                      <a:lnTo>
                        <a:pt x="14" y="0"/>
                      </a:lnTo>
                      <a:lnTo>
                        <a:pt x="15" y="0"/>
                      </a:lnTo>
                      <a:lnTo>
                        <a:pt x="16" y="0"/>
                      </a:lnTo>
                      <a:lnTo>
                        <a:pt x="18" y="0"/>
                      </a:lnTo>
                      <a:lnTo>
                        <a:pt x="18" y="1"/>
                      </a:lnTo>
                      <a:close/>
                    </a:path>
                  </a:pathLst>
                </a:custGeom>
                <a:noFill/>
                <a:ln w="9525">
                  <a:solidFill>
                    <a:srgbClr val="004250"/>
                  </a:solidFill>
                  <a:round/>
                </a:ln>
              </p:spPr>
              <p:txBody>
                <a:bodyPr/>
                <a:lstStyle/>
                <a:p>
                  <a:endParaRPr lang="zh-CN" altLang="en-US" sz="100">
                    <a:solidFill>
                      <a:schemeClr val="tx1"/>
                    </a:solidFill>
                  </a:endParaRPr>
                </a:p>
              </p:txBody>
            </p:sp>
            <p:sp>
              <p:nvSpPr>
                <p:cNvPr id="276" name="Freeform 364"/>
                <p:cNvSpPr>
                  <a:spLocks noChangeAspect="1"/>
                </p:cNvSpPr>
                <p:nvPr/>
              </p:nvSpPr>
              <p:spPr bwMode="auto">
                <a:xfrm>
                  <a:off x="5241" y="2166"/>
                  <a:ext cx="26" cy="42"/>
                </a:xfrm>
                <a:custGeom>
                  <a:avLst/>
                  <a:gdLst>
                    <a:gd name="T0" fmla="*/ 0 w 57"/>
                    <a:gd name="T1" fmla="*/ 0 h 93"/>
                    <a:gd name="T2" fmla="*/ 0 w 57"/>
                    <a:gd name="T3" fmla="*/ 0 h 93"/>
                    <a:gd name="T4" fmla="*/ 0 w 57"/>
                    <a:gd name="T5" fmla="*/ 0 h 93"/>
                    <a:gd name="T6" fmla="*/ 0 w 57"/>
                    <a:gd name="T7" fmla="*/ 0 h 93"/>
                    <a:gd name="T8" fmla="*/ 0 w 57"/>
                    <a:gd name="T9" fmla="*/ 0 h 93"/>
                    <a:gd name="T10" fmla="*/ 0 w 57"/>
                    <a:gd name="T11" fmla="*/ 0 h 93"/>
                    <a:gd name="T12" fmla="*/ 0 w 57"/>
                    <a:gd name="T13" fmla="*/ 0 h 93"/>
                    <a:gd name="T14" fmla="*/ 0 w 57"/>
                    <a:gd name="T15" fmla="*/ 0 h 93"/>
                    <a:gd name="T16" fmla="*/ 0 w 57"/>
                    <a:gd name="T17" fmla="*/ 0 h 93"/>
                    <a:gd name="T18" fmla="*/ 0 w 57"/>
                    <a:gd name="T19" fmla="*/ 0 h 93"/>
                    <a:gd name="T20" fmla="*/ 0 w 57"/>
                    <a:gd name="T21" fmla="*/ 0 h 93"/>
                    <a:gd name="T22" fmla="*/ 0 w 57"/>
                    <a:gd name="T23" fmla="*/ 0 h 93"/>
                    <a:gd name="T24" fmla="*/ 0 w 57"/>
                    <a:gd name="T25" fmla="*/ 0 h 93"/>
                    <a:gd name="T26" fmla="*/ 0 w 57"/>
                    <a:gd name="T27" fmla="*/ 0 h 93"/>
                    <a:gd name="T28" fmla="*/ 0 w 57"/>
                    <a:gd name="T29" fmla="*/ 0 h 93"/>
                    <a:gd name="T30" fmla="*/ 0 w 57"/>
                    <a:gd name="T31" fmla="*/ 0 h 93"/>
                    <a:gd name="T32" fmla="*/ 0 w 57"/>
                    <a:gd name="T33" fmla="*/ 0 h 93"/>
                    <a:gd name="T34" fmla="*/ 0 w 57"/>
                    <a:gd name="T35" fmla="*/ 0 h 93"/>
                    <a:gd name="T36" fmla="*/ 0 w 57"/>
                    <a:gd name="T37" fmla="*/ 0 h 93"/>
                    <a:gd name="T38" fmla="*/ 0 w 57"/>
                    <a:gd name="T39" fmla="*/ 0 h 93"/>
                    <a:gd name="T40" fmla="*/ 0 w 57"/>
                    <a:gd name="T41" fmla="*/ 0 h 93"/>
                    <a:gd name="T42" fmla="*/ 0 w 57"/>
                    <a:gd name="T43" fmla="*/ 0 h 93"/>
                    <a:gd name="T44" fmla="*/ 0 w 57"/>
                    <a:gd name="T45" fmla="*/ 0 h 93"/>
                    <a:gd name="T46" fmla="*/ 0 w 57"/>
                    <a:gd name="T47" fmla="*/ 0 h 93"/>
                    <a:gd name="T48" fmla="*/ 0 w 57"/>
                    <a:gd name="T49" fmla="*/ 0 h 93"/>
                    <a:gd name="T50" fmla="*/ 0 w 57"/>
                    <a:gd name="T51" fmla="*/ 0 h 93"/>
                    <a:gd name="T52" fmla="*/ 0 w 57"/>
                    <a:gd name="T53" fmla="*/ 0 h 93"/>
                    <a:gd name="T54" fmla="*/ 0 w 57"/>
                    <a:gd name="T55" fmla="*/ 0 h 93"/>
                    <a:gd name="T56" fmla="*/ 0 w 57"/>
                    <a:gd name="T57" fmla="*/ 0 h 93"/>
                    <a:gd name="T58" fmla="*/ 0 w 57"/>
                    <a:gd name="T59" fmla="*/ 0 h 93"/>
                    <a:gd name="T60" fmla="*/ 0 w 57"/>
                    <a:gd name="T61" fmla="*/ 0 h 93"/>
                    <a:gd name="T62" fmla="*/ 0 w 57"/>
                    <a:gd name="T63" fmla="*/ 0 h 93"/>
                    <a:gd name="T64" fmla="*/ 0 w 57"/>
                    <a:gd name="T65" fmla="*/ 0 h 93"/>
                    <a:gd name="T66" fmla="*/ 0 w 57"/>
                    <a:gd name="T67" fmla="*/ 0 h 93"/>
                    <a:gd name="T68" fmla="*/ 0 w 57"/>
                    <a:gd name="T69" fmla="*/ 0 h 93"/>
                    <a:gd name="T70" fmla="*/ 0 w 57"/>
                    <a:gd name="T71" fmla="*/ 0 h 93"/>
                    <a:gd name="T72" fmla="*/ 0 w 57"/>
                    <a:gd name="T73" fmla="*/ 0 h 93"/>
                    <a:gd name="T74" fmla="*/ 0 w 57"/>
                    <a:gd name="T75" fmla="*/ 0 h 93"/>
                    <a:gd name="T76" fmla="*/ 0 w 57"/>
                    <a:gd name="T77" fmla="*/ 0 h 93"/>
                    <a:gd name="T78" fmla="*/ 0 w 57"/>
                    <a:gd name="T79" fmla="*/ 0 h 93"/>
                    <a:gd name="T80" fmla="*/ 0 w 57"/>
                    <a:gd name="T81" fmla="*/ 0 h 93"/>
                    <a:gd name="T82" fmla="*/ 0 w 57"/>
                    <a:gd name="T83" fmla="*/ 0 h 93"/>
                    <a:gd name="T84" fmla="*/ 0 w 57"/>
                    <a:gd name="T85" fmla="*/ 0 h 93"/>
                    <a:gd name="T86" fmla="*/ 0 w 57"/>
                    <a:gd name="T87" fmla="*/ 0 h 93"/>
                    <a:gd name="T88" fmla="*/ 0 w 57"/>
                    <a:gd name="T89" fmla="*/ 0 h 93"/>
                    <a:gd name="T90" fmla="*/ 0 w 57"/>
                    <a:gd name="T91" fmla="*/ 0 h 93"/>
                    <a:gd name="T92" fmla="*/ 0 w 57"/>
                    <a:gd name="T93" fmla="*/ 0 h 93"/>
                    <a:gd name="T94" fmla="*/ 0 w 57"/>
                    <a:gd name="T95" fmla="*/ 0 h 93"/>
                    <a:gd name="T96" fmla="*/ 0 w 57"/>
                    <a:gd name="T97" fmla="*/ 0 h 93"/>
                    <a:gd name="T98" fmla="*/ 0 w 57"/>
                    <a:gd name="T99" fmla="*/ 0 h 93"/>
                    <a:gd name="T100" fmla="*/ 0 w 57"/>
                    <a:gd name="T101" fmla="*/ 0 h 93"/>
                    <a:gd name="T102" fmla="*/ 0 w 57"/>
                    <a:gd name="T103" fmla="*/ 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93"/>
                    <a:gd name="T158" fmla="*/ 57 w 57"/>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93">
                      <a:moveTo>
                        <a:pt x="56" y="27"/>
                      </a:moveTo>
                      <a:lnTo>
                        <a:pt x="56" y="28"/>
                      </a:lnTo>
                      <a:lnTo>
                        <a:pt x="56" y="29"/>
                      </a:lnTo>
                      <a:lnTo>
                        <a:pt x="56" y="31"/>
                      </a:lnTo>
                      <a:lnTo>
                        <a:pt x="57" y="32"/>
                      </a:lnTo>
                      <a:lnTo>
                        <a:pt x="56" y="35"/>
                      </a:lnTo>
                      <a:lnTo>
                        <a:pt x="55" y="39"/>
                      </a:lnTo>
                      <a:lnTo>
                        <a:pt x="55" y="44"/>
                      </a:lnTo>
                      <a:lnTo>
                        <a:pt x="55" y="50"/>
                      </a:lnTo>
                      <a:lnTo>
                        <a:pt x="53" y="58"/>
                      </a:lnTo>
                      <a:lnTo>
                        <a:pt x="46" y="70"/>
                      </a:lnTo>
                      <a:lnTo>
                        <a:pt x="38" y="84"/>
                      </a:lnTo>
                      <a:lnTo>
                        <a:pt x="32" y="93"/>
                      </a:lnTo>
                      <a:lnTo>
                        <a:pt x="33" y="89"/>
                      </a:lnTo>
                      <a:lnTo>
                        <a:pt x="34" y="84"/>
                      </a:lnTo>
                      <a:lnTo>
                        <a:pt x="35" y="81"/>
                      </a:lnTo>
                      <a:lnTo>
                        <a:pt x="37" y="78"/>
                      </a:lnTo>
                      <a:lnTo>
                        <a:pt x="35" y="77"/>
                      </a:lnTo>
                      <a:lnTo>
                        <a:pt x="34" y="76"/>
                      </a:lnTo>
                      <a:lnTo>
                        <a:pt x="33" y="75"/>
                      </a:lnTo>
                      <a:lnTo>
                        <a:pt x="32" y="75"/>
                      </a:lnTo>
                      <a:lnTo>
                        <a:pt x="33" y="74"/>
                      </a:lnTo>
                      <a:lnTo>
                        <a:pt x="33" y="71"/>
                      </a:lnTo>
                      <a:lnTo>
                        <a:pt x="33" y="70"/>
                      </a:lnTo>
                      <a:lnTo>
                        <a:pt x="32" y="69"/>
                      </a:lnTo>
                      <a:lnTo>
                        <a:pt x="30" y="68"/>
                      </a:lnTo>
                      <a:lnTo>
                        <a:pt x="26" y="66"/>
                      </a:lnTo>
                      <a:lnTo>
                        <a:pt x="22" y="63"/>
                      </a:lnTo>
                      <a:lnTo>
                        <a:pt x="19" y="60"/>
                      </a:lnTo>
                      <a:lnTo>
                        <a:pt x="18" y="57"/>
                      </a:lnTo>
                      <a:lnTo>
                        <a:pt x="17" y="53"/>
                      </a:lnTo>
                      <a:lnTo>
                        <a:pt x="16" y="50"/>
                      </a:lnTo>
                      <a:lnTo>
                        <a:pt x="15" y="46"/>
                      </a:lnTo>
                      <a:lnTo>
                        <a:pt x="14" y="44"/>
                      </a:lnTo>
                      <a:lnTo>
                        <a:pt x="14" y="42"/>
                      </a:lnTo>
                      <a:lnTo>
                        <a:pt x="12" y="39"/>
                      </a:lnTo>
                      <a:lnTo>
                        <a:pt x="12" y="37"/>
                      </a:lnTo>
                      <a:lnTo>
                        <a:pt x="11" y="34"/>
                      </a:lnTo>
                      <a:lnTo>
                        <a:pt x="10" y="29"/>
                      </a:lnTo>
                      <a:lnTo>
                        <a:pt x="7" y="24"/>
                      </a:lnTo>
                      <a:lnTo>
                        <a:pt x="3" y="22"/>
                      </a:lnTo>
                      <a:lnTo>
                        <a:pt x="8" y="23"/>
                      </a:lnTo>
                      <a:lnTo>
                        <a:pt x="11" y="23"/>
                      </a:lnTo>
                      <a:lnTo>
                        <a:pt x="14" y="23"/>
                      </a:lnTo>
                      <a:lnTo>
                        <a:pt x="16" y="22"/>
                      </a:lnTo>
                      <a:lnTo>
                        <a:pt x="17" y="22"/>
                      </a:lnTo>
                      <a:lnTo>
                        <a:pt x="19" y="21"/>
                      </a:lnTo>
                      <a:lnTo>
                        <a:pt x="22" y="21"/>
                      </a:lnTo>
                      <a:lnTo>
                        <a:pt x="24" y="20"/>
                      </a:lnTo>
                      <a:lnTo>
                        <a:pt x="18" y="20"/>
                      </a:lnTo>
                      <a:lnTo>
                        <a:pt x="12" y="19"/>
                      </a:lnTo>
                      <a:lnTo>
                        <a:pt x="8" y="17"/>
                      </a:lnTo>
                      <a:lnTo>
                        <a:pt x="7" y="15"/>
                      </a:lnTo>
                      <a:lnTo>
                        <a:pt x="4" y="14"/>
                      </a:lnTo>
                      <a:lnTo>
                        <a:pt x="2" y="13"/>
                      </a:lnTo>
                      <a:lnTo>
                        <a:pt x="1" y="12"/>
                      </a:lnTo>
                      <a:lnTo>
                        <a:pt x="0" y="10"/>
                      </a:lnTo>
                      <a:lnTo>
                        <a:pt x="1" y="9"/>
                      </a:lnTo>
                      <a:lnTo>
                        <a:pt x="2" y="9"/>
                      </a:lnTo>
                      <a:lnTo>
                        <a:pt x="3" y="9"/>
                      </a:lnTo>
                      <a:lnTo>
                        <a:pt x="4" y="9"/>
                      </a:lnTo>
                      <a:lnTo>
                        <a:pt x="5" y="8"/>
                      </a:lnTo>
                      <a:lnTo>
                        <a:pt x="7" y="8"/>
                      </a:lnTo>
                      <a:lnTo>
                        <a:pt x="11" y="12"/>
                      </a:lnTo>
                      <a:lnTo>
                        <a:pt x="15" y="13"/>
                      </a:lnTo>
                      <a:lnTo>
                        <a:pt x="18" y="13"/>
                      </a:lnTo>
                      <a:lnTo>
                        <a:pt x="23" y="12"/>
                      </a:lnTo>
                      <a:lnTo>
                        <a:pt x="25" y="10"/>
                      </a:lnTo>
                      <a:lnTo>
                        <a:pt x="27" y="10"/>
                      </a:lnTo>
                      <a:lnTo>
                        <a:pt x="28" y="10"/>
                      </a:lnTo>
                      <a:lnTo>
                        <a:pt x="30" y="10"/>
                      </a:lnTo>
                      <a:lnTo>
                        <a:pt x="32" y="12"/>
                      </a:lnTo>
                      <a:lnTo>
                        <a:pt x="35" y="12"/>
                      </a:lnTo>
                      <a:lnTo>
                        <a:pt x="38" y="12"/>
                      </a:lnTo>
                      <a:lnTo>
                        <a:pt x="40" y="10"/>
                      </a:lnTo>
                      <a:lnTo>
                        <a:pt x="41" y="9"/>
                      </a:lnTo>
                      <a:lnTo>
                        <a:pt x="43" y="9"/>
                      </a:lnTo>
                      <a:lnTo>
                        <a:pt x="45" y="8"/>
                      </a:lnTo>
                      <a:lnTo>
                        <a:pt x="46" y="7"/>
                      </a:lnTo>
                      <a:lnTo>
                        <a:pt x="47" y="5"/>
                      </a:lnTo>
                      <a:lnTo>
                        <a:pt x="50" y="2"/>
                      </a:lnTo>
                      <a:lnTo>
                        <a:pt x="53" y="0"/>
                      </a:lnTo>
                      <a:lnTo>
                        <a:pt x="54" y="0"/>
                      </a:lnTo>
                      <a:lnTo>
                        <a:pt x="53" y="1"/>
                      </a:lnTo>
                      <a:lnTo>
                        <a:pt x="49" y="6"/>
                      </a:lnTo>
                      <a:lnTo>
                        <a:pt x="45" y="9"/>
                      </a:lnTo>
                      <a:lnTo>
                        <a:pt x="43" y="12"/>
                      </a:lnTo>
                      <a:lnTo>
                        <a:pt x="43" y="13"/>
                      </a:lnTo>
                      <a:lnTo>
                        <a:pt x="45" y="14"/>
                      </a:lnTo>
                      <a:lnTo>
                        <a:pt x="46" y="16"/>
                      </a:lnTo>
                      <a:lnTo>
                        <a:pt x="46" y="17"/>
                      </a:lnTo>
                      <a:lnTo>
                        <a:pt x="47" y="21"/>
                      </a:lnTo>
                      <a:lnTo>
                        <a:pt x="48" y="27"/>
                      </a:lnTo>
                      <a:lnTo>
                        <a:pt x="48" y="32"/>
                      </a:lnTo>
                      <a:lnTo>
                        <a:pt x="49" y="35"/>
                      </a:lnTo>
                      <a:lnTo>
                        <a:pt x="49" y="36"/>
                      </a:lnTo>
                      <a:lnTo>
                        <a:pt x="51" y="36"/>
                      </a:lnTo>
                      <a:lnTo>
                        <a:pt x="53" y="37"/>
                      </a:lnTo>
                      <a:lnTo>
                        <a:pt x="54" y="35"/>
                      </a:lnTo>
                      <a:lnTo>
                        <a:pt x="55" y="32"/>
                      </a:lnTo>
                      <a:lnTo>
                        <a:pt x="56" y="29"/>
                      </a:lnTo>
                      <a:lnTo>
                        <a:pt x="56" y="27"/>
                      </a:lnTo>
                      <a:close/>
                    </a:path>
                  </a:pathLst>
                </a:custGeom>
                <a:noFill/>
                <a:ln w="9525">
                  <a:solidFill>
                    <a:srgbClr val="004250"/>
                  </a:solidFill>
                  <a:round/>
                </a:ln>
              </p:spPr>
              <p:txBody>
                <a:bodyPr/>
                <a:lstStyle/>
                <a:p>
                  <a:endParaRPr lang="zh-CN" altLang="en-US" sz="100">
                    <a:solidFill>
                      <a:schemeClr val="tx1"/>
                    </a:solidFill>
                  </a:endParaRPr>
                </a:p>
              </p:txBody>
            </p:sp>
            <p:sp>
              <p:nvSpPr>
                <p:cNvPr id="277" name="Freeform 365"/>
                <p:cNvSpPr>
                  <a:spLocks noChangeAspect="1"/>
                </p:cNvSpPr>
                <p:nvPr/>
              </p:nvSpPr>
              <p:spPr bwMode="auto">
                <a:xfrm>
                  <a:off x="5169" y="2409"/>
                  <a:ext cx="9" cy="12"/>
                </a:xfrm>
                <a:custGeom>
                  <a:avLst/>
                  <a:gdLst>
                    <a:gd name="T0" fmla="*/ 0 w 21"/>
                    <a:gd name="T1" fmla="*/ 0 h 26"/>
                    <a:gd name="T2" fmla="*/ 0 w 21"/>
                    <a:gd name="T3" fmla="*/ 0 h 26"/>
                    <a:gd name="T4" fmla="*/ 0 w 21"/>
                    <a:gd name="T5" fmla="*/ 0 h 26"/>
                    <a:gd name="T6" fmla="*/ 0 w 21"/>
                    <a:gd name="T7" fmla="*/ 0 h 26"/>
                    <a:gd name="T8" fmla="*/ 0 w 21"/>
                    <a:gd name="T9" fmla="*/ 0 h 26"/>
                    <a:gd name="T10" fmla="*/ 0 w 21"/>
                    <a:gd name="T11" fmla="*/ 0 h 26"/>
                    <a:gd name="T12" fmla="*/ 0 w 21"/>
                    <a:gd name="T13" fmla="*/ 0 h 26"/>
                    <a:gd name="T14" fmla="*/ 0 w 21"/>
                    <a:gd name="T15" fmla="*/ 0 h 26"/>
                    <a:gd name="T16" fmla="*/ 0 w 21"/>
                    <a:gd name="T17" fmla="*/ 0 h 26"/>
                    <a:gd name="T18" fmla="*/ 0 w 21"/>
                    <a:gd name="T19" fmla="*/ 0 h 26"/>
                    <a:gd name="T20" fmla="*/ 0 w 21"/>
                    <a:gd name="T21" fmla="*/ 0 h 26"/>
                    <a:gd name="T22" fmla="*/ 0 w 21"/>
                    <a:gd name="T23" fmla="*/ 0 h 26"/>
                    <a:gd name="T24" fmla="*/ 0 w 21"/>
                    <a:gd name="T25" fmla="*/ 0 h 26"/>
                    <a:gd name="T26" fmla="*/ 0 w 21"/>
                    <a:gd name="T27" fmla="*/ 0 h 26"/>
                    <a:gd name="T28" fmla="*/ 0 w 21"/>
                    <a:gd name="T29" fmla="*/ 0 h 26"/>
                    <a:gd name="T30" fmla="*/ 0 w 21"/>
                    <a:gd name="T31" fmla="*/ 0 h 26"/>
                    <a:gd name="T32" fmla="*/ 0 w 21"/>
                    <a:gd name="T33" fmla="*/ 0 h 26"/>
                    <a:gd name="T34" fmla="*/ 0 w 21"/>
                    <a:gd name="T35" fmla="*/ 0 h 26"/>
                    <a:gd name="T36" fmla="*/ 0 w 21"/>
                    <a:gd name="T37" fmla="*/ 0 h 26"/>
                    <a:gd name="T38" fmla="*/ 0 w 21"/>
                    <a:gd name="T39" fmla="*/ 0 h 26"/>
                    <a:gd name="T40" fmla="*/ 0 w 21"/>
                    <a:gd name="T41" fmla="*/ 0 h 26"/>
                    <a:gd name="T42" fmla="*/ 0 w 21"/>
                    <a:gd name="T43" fmla="*/ 0 h 26"/>
                    <a:gd name="T44" fmla="*/ 0 w 21"/>
                    <a:gd name="T45" fmla="*/ 0 h 26"/>
                    <a:gd name="T46" fmla="*/ 0 w 21"/>
                    <a:gd name="T47" fmla="*/ 0 h 26"/>
                    <a:gd name="T48" fmla="*/ 0 w 21"/>
                    <a:gd name="T49" fmla="*/ 0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6"/>
                    <a:gd name="T77" fmla="*/ 21 w 21"/>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6">
                      <a:moveTo>
                        <a:pt x="0" y="25"/>
                      </a:moveTo>
                      <a:lnTo>
                        <a:pt x="3" y="26"/>
                      </a:lnTo>
                      <a:lnTo>
                        <a:pt x="5" y="25"/>
                      </a:lnTo>
                      <a:lnTo>
                        <a:pt x="7" y="25"/>
                      </a:lnTo>
                      <a:lnTo>
                        <a:pt x="11" y="23"/>
                      </a:lnTo>
                      <a:lnTo>
                        <a:pt x="13" y="22"/>
                      </a:lnTo>
                      <a:lnTo>
                        <a:pt x="15" y="19"/>
                      </a:lnTo>
                      <a:lnTo>
                        <a:pt x="17" y="17"/>
                      </a:lnTo>
                      <a:lnTo>
                        <a:pt x="20" y="15"/>
                      </a:lnTo>
                      <a:lnTo>
                        <a:pt x="21" y="13"/>
                      </a:lnTo>
                      <a:lnTo>
                        <a:pt x="21" y="11"/>
                      </a:lnTo>
                      <a:lnTo>
                        <a:pt x="20" y="10"/>
                      </a:lnTo>
                      <a:lnTo>
                        <a:pt x="17" y="9"/>
                      </a:lnTo>
                      <a:lnTo>
                        <a:pt x="20" y="3"/>
                      </a:lnTo>
                      <a:lnTo>
                        <a:pt x="20" y="1"/>
                      </a:lnTo>
                      <a:lnTo>
                        <a:pt x="18" y="0"/>
                      </a:lnTo>
                      <a:lnTo>
                        <a:pt x="13" y="0"/>
                      </a:lnTo>
                      <a:lnTo>
                        <a:pt x="12" y="3"/>
                      </a:lnTo>
                      <a:lnTo>
                        <a:pt x="11" y="8"/>
                      </a:lnTo>
                      <a:lnTo>
                        <a:pt x="10" y="10"/>
                      </a:lnTo>
                      <a:lnTo>
                        <a:pt x="8" y="13"/>
                      </a:lnTo>
                      <a:lnTo>
                        <a:pt x="6" y="15"/>
                      </a:lnTo>
                      <a:lnTo>
                        <a:pt x="4" y="18"/>
                      </a:lnTo>
                      <a:lnTo>
                        <a:pt x="2" y="23"/>
                      </a:lnTo>
                      <a:lnTo>
                        <a:pt x="0" y="25"/>
                      </a:lnTo>
                      <a:close/>
                    </a:path>
                  </a:pathLst>
                </a:custGeom>
                <a:noFill/>
                <a:ln w="9525">
                  <a:solidFill>
                    <a:srgbClr val="004250"/>
                  </a:solidFill>
                  <a:round/>
                </a:ln>
              </p:spPr>
              <p:txBody>
                <a:bodyPr/>
                <a:lstStyle/>
                <a:p>
                  <a:endParaRPr lang="zh-CN" altLang="en-US" sz="100">
                    <a:solidFill>
                      <a:schemeClr val="tx1"/>
                    </a:solidFill>
                  </a:endParaRPr>
                </a:p>
              </p:txBody>
            </p:sp>
            <p:sp>
              <p:nvSpPr>
                <p:cNvPr id="278" name="Freeform 366"/>
                <p:cNvSpPr>
                  <a:spLocks noChangeAspect="1"/>
                </p:cNvSpPr>
                <p:nvPr/>
              </p:nvSpPr>
              <p:spPr bwMode="auto">
                <a:xfrm>
                  <a:off x="5163" y="2407"/>
                  <a:ext cx="6" cy="12"/>
                </a:xfrm>
                <a:custGeom>
                  <a:avLst/>
                  <a:gdLst>
                    <a:gd name="T0" fmla="*/ 0 w 13"/>
                    <a:gd name="T1" fmla="*/ 0 h 26"/>
                    <a:gd name="T2" fmla="*/ 0 w 13"/>
                    <a:gd name="T3" fmla="*/ 0 h 26"/>
                    <a:gd name="T4" fmla="*/ 0 w 13"/>
                    <a:gd name="T5" fmla="*/ 0 h 26"/>
                    <a:gd name="T6" fmla="*/ 0 w 13"/>
                    <a:gd name="T7" fmla="*/ 0 h 26"/>
                    <a:gd name="T8" fmla="*/ 0 w 13"/>
                    <a:gd name="T9" fmla="*/ 0 h 26"/>
                    <a:gd name="T10" fmla="*/ 0 w 13"/>
                    <a:gd name="T11" fmla="*/ 0 h 26"/>
                    <a:gd name="T12" fmla="*/ 0 w 13"/>
                    <a:gd name="T13" fmla="*/ 0 h 26"/>
                    <a:gd name="T14" fmla="*/ 0 w 13"/>
                    <a:gd name="T15" fmla="*/ 0 h 26"/>
                    <a:gd name="T16" fmla="*/ 0 w 13"/>
                    <a:gd name="T17" fmla="*/ 0 h 26"/>
                    <a:gd name="T18" fmla="*/ 0 w 13"/>
                    <a:gd name="T19" fmla="*/ 0 h 26"/>
                    <a:gd name="T20" fmla="*/ 0 w 13"/>
                    <a:gd name="T21" fmla="*/ 0 h 26"/>
                    <a:gd name="T22" fmla="*/ 0 w 13"/>
                    <a:gd name="T23" fmla="*/ 0 h 26"/>
                    <a:gd name="T24" fmla="*/ 0 w 13"/>
                    <a:gd name="T25" fmla="*/ 0 h 26"/>
                    <a:gd name="T26" fmla="*/ 0 w 13"/>
                    <a:gd name="T27" fmla="*/ 0 h 26"/>
                    <a:gd name="T28" fmla="*/ 0 w 13"/>
                    <a:gd name="T29" fmla="*/ 0 h 26"/>
                    <a:gd name="T30" fmla="*/ 0 w 13"/>
                    <a:gd name="T31" fmla="*/ 0 h 26"/>
                    <a:gd name="T32" fmla="*/ 0 w 13"/>
                    <a:gd name="T33" fmla="*/ 0 h 26"/>
                    <a:gd name="T34" fmla="*/ 0 w 13"/>
                    <a:gd name="T35" fmla="*/ 0 h 26"/>
                    <a:gd name="T36" fmla="*/ 0 w 13"/>
                    <a:gd name="T37" fmla="*/ 0 h 26"/>
                    <a:gd name="T38" fmla="*/ 0 w 13"/>
                    <a:gd name="T39" fmla="*/ 0 h 26"/>
                    <a:gd name="T40" fmla="*/ 0 w 13"/>
                    <a:gd name="T41" fmla="*/ 0 h 26"/>
                    <a:gd name="T42" fmla="*/ 0 w 13"/>
                    <a:gd name="T43" fmla="*/ 0 h 26"/>
                    <a:gd name="T44" fmla="*/ 0 w 13"/>
                    <a:gd name="T45" fmla="*/ 0 h 26"/>
                    <a:gd name="T46" fmla="*/ 0 w 13"/>
                    <a:gd name="T47" fmla="*/ 0 h 26"/>
                    <a:gd name="T48" fmla="*/ 0 w 13"/>
                    <a:gd name="T49" fmla="*/ 0 h 26"/>
                    <a:gd name="T50" fmla="*/ 0 w 13"/>
                    <a:gd name="T51" fmla="*/ 0 h 26"/>
                    <a:gd name="T52" fmla="*/ 0 w 13"/>
                    <a:gd name="T53" fmla="*/ 0 h 26"/>
                    <a:gd name="T54" fmla="*/ 0 w 13"/>
                    <a:gd name="T55" fmla="*/ 0 h 26"/>
                    <a:gd name="T56" fmla="*/ 0 w 13"/>
                    <a:gd name="T57" fmla="*/ 0 h 26"/>
                    <a:gd name="T58" fmla="*/ 0 w 13"/>
                    <a:gd name="T59" fmla="*/ 0 h 26"/>
                    <a:gd name="T60" fmla="*/ 0 w 13"/>
                    <a:gd name="T61" fmla="*/ 0 h 26"/>
                    <a:gd name="T62" fmla="*/ 0 w 13"/>
                    <a:gd name="T63" fmla="*/ 0 h 26"/>
                    <a:gd name="T64" fmla="*/ 0 w 13"/>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
                    <a:gd name="T100" fmla="*/ 0 h 26"/>
                    <a:gd name="T101" fmla="*/ 13 w 13"/>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 h="26">
                      <a:moveTo>
                        <a:pt x="13" y="12"/>
                      </a:moveTo>
                      <a:lnTo>
                        <a:pt x="12" y="13"/>
                      </a:lnTo>
                      <a:lnTo>
                        <a:pt x="11" y="12"/>
                      </a:lnTo>
                      <a:lnTo>
                        <a:pt x="10" y="11"/>
                      </a:lnTo>
                      <a:lnTo>
                        <a:pt x="10" y="9"/>
                      </a:lnTo>
                      <a:lnTo>
                        <a:pt x="10" y="6"/>
                      </a:lnTo>
                      <a:lnTo>
                        <a:pt x="10" y="4"/>
                      </a:lnTo>
                      <a:lnTo>
                        <a:pt x="10" y="3"/>
                      </a:lnTo>
                      <a:lnTo>
                        <a:pt x="9" y="2"/>
                      </a:lnTo>
                      <a:lnTo>
                        <a:pt x="8" y="0"/>
                      </a:lnTo>
                      <a:lnTo>
                        <a:pt x="5" y="0"/>
                      </a:lnTo>
                      <a:lnTo>
                        <a:pt x="3" y="0"/>
                      </a:lnTo>
                      <a:lnTo>
                        <a:pt x="2" y="0"/>
                      </a:lnTo>
                      <a:lnTo>
                        <a:pt x="2" y="2"/>
                      </a:lnTo>
                      <a:lnTo>
                        <a:pt x="1" y="4"/>
                      </a:lnTo>
                      <a:lnTo>
                        <a:pt x="0" y="5"/>
                      </a:lnTo>
                      <a:lnTo>
                        <a:pt x="0" y="7"/>
                      </a:lnTo>
                      <a:lnTo>
                        <a:pt x="1" y="9"/>
                      </a:lnTo>
                      <a:lnTo>
                        <a:pt x="1" y="12"/>
                      </a:lnTo>
                      <a:lnTo>
                        <a:pt x="2" y="14"/>
                      </a:lnTo>
                      <a:lnTo>
                        <a:pt x="2" y="17"/>
                      </a:lnTo>
                      <a:lnTo>
                        <a:pt x="2" y="19"/>
                      </a:lnTo>
                      <a:lnTo>
                        <a:pt x="3" y="21"/>
                      </a:lnTo>
                      <a:lnTo>
                        <a:pt x="2" y="22"/>
                      </a:lnTo>
                      <a:lnTo>
                        <a:pt x="0" y="22"/>
                      </a:lnTo>
                      <a:lnTo>
                        <a:pt x="2" y="23"/>
                      </a:lnTo>
                      <a:lnTo>
                        <a:pt x="4" y="25"/>
                      </a:lnTo>
                      <a:lnTo>
                        <a:pt x="5" y="25"/>
                      </a:lnTo>
                      <a:lnTo>
                        <a:pt x="7" y="26"/>
                      </a:lnTo>
                      <a:lnTo>
                        <a:pt x="7" y="22"/>
                      </a:lnTo>
                      <a:lnTo>
                        <a:pt x="8" y="19"/>
                      </a:lnTo>
                      <a:lnTo>
                        <a:pt x="11" y="15"/>
                      </a:lnTo>
                      <a:lnTo>
                        <a:pt x="13" y="12"/>
                      </a:lnTo>
                      <a:close/>
                    </a:path>
                  </a:pathLst>
                </a:custGeom>
                <a:noFill/>
                <a:ln w="9525">
                  <a:solidFill>
                    <a:srgbClr val="004250"/>
                  </a:solidFill>
                  <a:round/>
                </a:ln>
              </p:spPr>
              <p:txBody>
                <a:bodyPr/>
                <a:lstStyle/>
                <a:p>
                  <a:endParaRPr lang="zh-CN" altLang="en-US" sz="100">
                    <a:solidFill>
                      <a:schemeClr val="tx1"/>
                    </a:solidFill>
                  </a:endParaRPr>
                </a:p>
              </p:txBody>
            </p:sp>
            <p:sp>
              <p:nvSpPr>
                <p:cNvPr id="279" name="Freeform 367"/>
                <p:cNvSpPr>
                  <a:spLocks noChangeAspect="1"/>
                </p:cNvSpPr>
                <p:nvPr/>
              </p:nvSpPr>
              <p:spPr bwMode="auto">
                <a:xfrm>
                  <a:off x="5243" y="2188"/>
                  <a:ext cx="5" cy="9"/>
                </a:xfrm>
                <a:custGeom>
                  <a:avLst/>
                  <a:gdLst>
                    <a:gd name="T0" fmla="*/ 0 w 11"/>
                    <a:gd name="T1" fmla="*/ 0 h 20"/>
                    <a:gd name="T2" fmla="*/ 0 w 11"/>
                    <a:gd name="T3" fmla="*/ 0 h 20"/>
                    <a:gd name="T4" fmla="*/ 0 w 11"/>
                    <a:gd name="T5" fmla="*/ 0 h 20"/>
                    <a:gd name="T6" fmla="*/ 0 w 11"/>
                    <a:gd name="T7" fmla="*/ 0 h 20"/>
                    <a:gd name="T8" fmla="*/ 0 w 11"/>
                    <a:gd name="T9" fmla="*/ 0 h 20"/>
                    <a:gd name="T10" fmla="*/ 0 w 11"/>
                    <a:gd name="T11" fmla="*/ 0 h 20"/>
                    <a:gd name="T12" fmla="*/ 0 w 11"/>
                    <a:gd name="T13" fmla="*/ 0 h 20"/>
                    <a:gd name="T14" fmla="*/ 0 w 11"/>
                    <a:gd name="T15" fmla="*/ 0 h 20"/>
                    <a:gd name="T16" fmla="*/ 0 w 11"/>
                    <a:gd name="T17" fmla="*/ 0 h 20"/>
                    <a:gd name="T18" fmla="*/ 0 w 11"/>
                    <a:gd name="T19" fmla="*/ 0 h 20"/>
                    <a:gd name="T20" fmla="*/ 0 w 11"/>
                    <a:gd name="T21" fmla="*/ 0 h 20"/>
                    <a:gd name="T22" fmla="*/ 0 w 11"/>
                    <a:gd name="T23" fmla="*/ 0 h 20"/>
                    <a:gd name="T24" fmla="*/ 0 w 11"/>
                    <a:gd name="T25" fmla="*/ 0 h 20"/>
                    <a:gd name="T26" fmla="*/ 0 w 11"/>
                    <a:gd name="T27" fmla="*/ 0 h 20"/>
                    <a:gd name="T28" fmla="*/ 0 w 11"/>
                    <a:gd name="T29" fmla="*/ 0 h 20"/>
                    <a:gd name="T30" fmla="*/ 0 w 11"/>
                    <a:gd name="T31" fmla="*/ 0 h 20"/>
                    <a:gd name="T32" fmla="*/ 0 w 11"/>
                    <a:gd name="T33" fmla="*/ 0 h 20"/>
                    <a:gd name="T34" fmla="*/ 0 w 11"/>
                    <a:gd name="T35" fmla="*/ 0 h 20"/>
                    <a:gd name="T36" fmla="*/ 0 w 11"/>
                    <a:gd name="T37" fmla="*/ 0 h 20"/>
                    <a:gd name="T38" fmla="*/ 0 w 11"/>
                    <a:gd name="T39" fmla="*/ 0 h 20"/>
                    <a:gd name="T40" fmla="*/ 0 w 11"/>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20"/>
                    <a:gd name="T65" fmla="*/ 11 w 11"/>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20">
                      <a:moveTo>
                        <a:pt x="1" y="0"/>
                      </a:moveTo>
                      <a:lnTo>
                        <a:pt x="1" y="2"/>
                      </a:lnTo>
                      <a:lnTo>
                        <a:pt x="1" y="4"/>
                      </a:lnTo>
                      <a:lnTo>
                        <a:pt x="1" y="5"/>
                      </a:lnTo>
                      <a:lnTo>
                        <a:pt x="2" y="7"/>
                      </a:lnTo>
                      <a:lnTo>
                        <a:pt x="4" y="7"/>
                      </a:lnTo>
                      <a:lnTo>
                        <a:pt x="5" y="7"/>
                      </a:lnTo>
                      <a:lnTo>
                        <a:pt x="5" y="8"/>
                      </a:lnTo>
                      <a:lnTo>
                        <a:pt x="6" y="8"/>
                      </a:lnTo>
                      <a:lnTo>
                        <a:pt x="6" y="10"/>
                      </a:lnTo>
                      <a:lnTo>
                        <a:pt x="8" y="12"/>
                      </a:lnTo>
                      <a:lnTo>
                        <a:pt x="9" y="15"/>
                      </a:lnTo>
                      <a:lnTo>
                        <a:pt x="11" y="16"/>
                      </a:lnTo>
                      <a:lnTo>
                        <a:pt x="11" y="17"/>
                      </a:lnTo>
                      <a:lnTo>
                        <a:pt x="9" y="18"/>
                      </a:lnTo>
                      <a:lnTo>
                        <a:pt x="7" y="19"/>
                      </a:lnTo>
                      <a:lnTo>
                        <a:pt x="7" y="20"/>
                      </a:lnTo>
                      <a:lnTo>
                        <a:pt x="5" y="18"/>
                      </a:lnTo>
                      <a:lnTo>
                        <a:pt x="1" y="15"/>
                      </a:lnTo>
                      <a:lnTo>
                        <a:pt x="0" y="9"/>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280" name="Freeform 368"/>
                <p:cNvSpPr>
                  <a:spLocks noChangeAspect="1"/>
                </p:cNvSpPr>
                <p:nvPr/>
              </p:nvSpPr>
              <p:spPr bwMode="auto">
                <a:xfrm>
                  <a:off x="5271" y="2157"/>
                  <a:ext cx="4" cy="4"/>
                </a:xfrm>
                <a:custGeom>
                  <a:avLst/>
                  <a:gdLst>
                    <a:gd name="T0" fmla="*/ 1 w 7"/>
                    <a:gd name="T1" fmla="*/ 0 h 8"/>
                    <a:gd name="T2" fmla="*/ 1 w 7"/>
                    <a:gd name="T3" fmla="*/ 1 h 8"/>
                    <a:gd name="T4" fmla="*/ 1 w 7"/>
                    <a:gd name="T5" fmla="*/ 1 h 8"/>
                    <a:gd name="T6" fmla="*/ 1 w 7"/>
                    <a:gd name="T7" fmla="*/ 1 h 8"/>
                    <a:gd name="T8" fmla="*/ 1 w 7"/>
                    <a:gd name="T9" fmla="*/ 1 h 8"/>
                    <a:gd name="T10" fmla="*/ 1 w 7"/>
                    <a:gd name="T11" fmla="*/ 1 h 8"/>
                    <a:gd name="T12" fmla="*/ 1 w 7"/>
                    <a:gd name="T13" fmla="*/ 1 h 8"/>
                    <a:gd name="T14" fmla="*/ 1 w 7"/>
                    <a:gd name="T15" fmla="*/ 1 h 8"/>
                    <a:gd name="T16" fmla="*/ 1 w 7"/>
                    <a:gd name="T17" fmla="*/ 1 h 8"/>
                    <a:gd name="T18" fmla="*/ 1 w 7"/>
                    <a:gd name="T19" fmla="*/ 1 h 8"/>
                    <a:gd name="T20" fmla="*/ 0 w 7"/>
                    <a:gd name="T21" fmla="*/ 1 h 8"/>
                    <a:gd name="T22" fmla="*/ 0 w 7"/>
                    <a:gd name="T23" fmla="*/ 1 h 8"/>
                    <a:gd name="T24" fmla="*/ 0 w 7"/>
                    <a:gd name="T25" fmla="*/ 1 h 8"/>
                    <a:gd name="T26" fmla="*/ 1 w 7"/>
                    <a:gd name="T27" fmla="*/ 1 h 8"/>
                    <a:gd name="T28" fmla="*/ 1 w 7"/>
                    <a:gd name="T29" fmla="*/ 1 h 8"/>
                    <a:gd name="T30" fmla="*/ 1 w 7"/>
                    <a:gd name="T31" fmla="*/ 1 h 8"/>
                    <a:gd name="T32" fmla="*/ 1 w 7"/>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8"/>
                    <a:gd name="T53" fmla="*/ 7 w 7"/>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8">
                      <a:moveTo>
                        <a:pt x="4" y="0"/>
                      </a:moveTo>
                      <a:lnTo>
                        <a:pt x="5" y="2"/>
                      </a:lnTo>
                      <a:lnTo>
                        <a:pt x="6" y="3"/>
                      </a:lnTo>
                      <a:lnTo>
                        <a:pt x="6" y="4"/>
                      </a:lnTo>
                      <a:lnTo>
                        <a:pt x="7" y="5"/>
                      </a:lnTo>
                      <a:lnTo>
                        <a:pt x="6" y="6"/>
                      </a:lnTo>
                      <a:lnTo>
                        <a:pt x="5" y="7"/>
                      </a:lnTo>
                      <a:lnTo>
                        <a:pt x="4" y="8"/>
                      </a:lnTo>
                      <a:lnTo>
                        <a:pt x="3" y="8"/>
                      </a:lnTo>
                      <a:lnTo>
                        <a:pt x="0" y="7"/>
                      </a:lnTo>
                      <a:lnTo>
                        <a:pt x="0" y="6"/>
                      </a:lnTo>
                      <a:lnTo>
                        <a:pt x="0" y="3"/>
                      </a:lnTo>
                      <a:lnTo>
                        <a:pt x="2" y="3"/>
                      </a:lnTo>
                      <a:lnTo>
                        <a:pt x="3" y="2"/>
                      </a:lnTo>
                      <a:lnTo>
                        <a:pt x="4" y="0"/>
                      </a:lnTo>
                      <a:close/>
                    </a:path>
                  </a:pathLst>
                </a:custGeom>
                <a:noFill/>
                <a:ln w="6350">
                  <a:solidFill>
                    <a:srgbClr val="004250"/>
                  </a:solidFill>
                  <a:round/>
                </a:ln>
              </p:spPr>
              <p:txBody>
                <a:bodyPr/>
                <a:lstStyle/>
                <a:p>
                  <a:endParaRPr lang="zh-CN" altLang="en-US" sz="100">
                    <a:solidFill>
                      <a:schemeClr val="tx1"/>
                    </a:solidFill>
                  </a:endParaRPr>
                </a:p>
              </p:txBody>
            </p:sp>
            <p:sp>
              <p:nvSpPr>
                <p:cNvPr id="281" name="Freeform 369"/>
                <p:cNvSpPr>
                  <a:spLocks noChangeAspect="1"/>
                </p:cNvSpPr>
                <p:nvPr/>
              </p:nvSpPr>
              <p:spPr bwMode="auto">
                <a:xfrm>
                  <a:off x="5241" y="2156"/>
                  <a:ext cx="18" cy="8"/>
                </a:xfrm>
                <a:custGeom>
                  <a:avLst/>
                  <a:gdLst>
                    <a:gd name="T0" fmla="*/ 0 w 40"/>
                    <a:gd name="T1" fmla="*/ 0 h 20"/>
                    <a:gd name="T2" fmla="*/ 0 w 40"/>
                    <a:gd name="T3" fmla="*/ 0 h 20"/>
                    <a:gd name="T4" fmla="*/ 0 w 40"/>
                    <a:gd name="T5" fmla="*/ 0 h 20"/>
                    <a:gd name="T6" fmla="*/ 0 w 40"/>
                    <a:gd name="T7" fmla="*/ 0 h 20"/>
                    <a:gd name="T8" fmla="*/ 0 w 40"/>
                    <a:gd name="T9" fmla="*/ 0 h 20"/>
                    <a:gd name="T10" fmla="*/ 0 w 40"/>
                    <a:gd name="T11" fmla="*/ 0 h 20"/>
                    <a:gd name="T12" fmla="*/ 0 w 40"/>
                    <a:gd name="T13" fmla="*/ 0 h 20"/>
                    <a:gd name="T14" fmla="*/ 0 w 40"/>
                    <a:gd name="T15" fmla="*/ 0 h 20"/>
                    <a:gd name="T16" fmla="*/ 0 w 40"/>
                    <a:gd name="T17" fmla="*/ 0 h 20"/>
                    <a:gd name="T18" fmla="*/ 0 w 40"/>
                    <a:gd name="T19" fmla="*/ 0 h 20"/>
                    <a:gd name="T20" fmla="*/ 0 w 40"/>
                    <a:gd name="T21" fmla="*/ 0 h 20"/>
                    <a:gd name="T22" fmla="*/ 0 w 40"/>
                    <a:gd name="T23" fmla="*/ 0 h 20"/>
                    <a:gd name="T24" fmla="*/ 0 w 40"/>
                    <a:gd name="T25" fmla="*/ 0 h 20"/>
                    <a:gd name="T26" fmla="*/ 0 w 40"/>
                    <a:gd name="T27" fmla="*/ 0 h 20"/>
                    <a:gd name="T28" fmla="*/ 0 w 40"/>
                    <a:gd name="T29" fmla="*/ 0 h 20"/>
                    <a:gd name="T30" fmla="*/ 0 w 40"/>
                    <a:gd name="T31" fmla="*/ 0 h 20"/>
                    <a:gd name="T32" fmla="*/ 0 w 40"/>
                    <a:gd name="T33" fmla="*/ 0 h 20"/>
                    <a:gd name="T34" fmla="*/ 0 w 40"/>
                    <a:gd name="T35" fmla="*/ 0 h 20"/>
                    <a:gd name="T36" fmla="*/ 0 w 40"/>
                    <a:gd name="T37" fmla="*/ 0 h 20"/>
                    <a:gd name="T38" fmla="*/ 0 w 40"/>
                    <a:gd name="T39" fmla="*/ 0 h 20"/>
                    <a:gd name="T40" fmla="*/ 0 w 40"/>
                    <a:gd name="T41" fmla="*/ 0 h 20"/>
                    <a:gd name="T42" fmla="*/ 0 w 40"/>
                    <a:gd name="T43" fmla="*/ 0 h 20"/>
                    <a:gd name="T44" fmla="*/ 0 w 40"/>
                    <a:gd name="T45" fmla="*/ 0 h 20"/>
                    <a:gd name="T46" fmla="*/ 0 w 40"/>
                    <a:gd name="T47" fmla="*/ 0 h 20"/>
                    <a:gd name="T48" fmla="*/ 0 w 40"/>
                    <a:gd name="T49" fmla="*/ 0 h 20"/>
                    <a:gd name="T50" fmla="*/ 0 w 40"/>
                    <a:gd name="T51" fmla="*/ 0 h 20"/>
                    <a:gd name="T52" fmla="*/ 0 w 40"/>
                    <a:gd name="T53" fmla="*/ 0 h 20"/>
                    <a:gd name="T54" fmla="*/ 0 w 40"/>
                    <a:gd name="T55" fmla="*/ 0 h 20"/>
                    <a:gd name="T56" fmla="*/ 0 w 40"/>
                    <a:gd name="T57" fmla="*/ 0 h 20"/>
                    <a:gd name="T58" fmla="*/ 0 w 40"/>
                    <a:gd name="T59" fmla="*/ 0 h 20"/>
                    <a:gd name="T60" fmla="*/ 0 w 40"/>
                    <a:gd name="T61" fmla="*/ 0 h 20"/>
                    <a:gd name="T62" fmla="*/ 0 w 40"/>
                    <a:gd name="T63" fmla="*/ 0 h 20"/>
                    <a:gd name="T64" fmla="*/ 0 w 40"/>
                    <a:gd name="T65" fmla="*/ 0 h 20"/>
                    <a:gd name="T66" fmla="*/ 0 w 40"/>
                    <a:gd name="T67" fmla="*/ 0 h 20"/>
                    <a:gd name="T68" fmla="*/ 0 w 40"/>
                    <a:gd name="T69" fmla="*/ 0 h 20"/>
                    <a:gd name="T70" fmla="*/ 0 w 40"/>
                    <a:gd name="T71" fmla="*/ 0 h 20"/>
                    <a:gd name="T72" fmla="*/ 0 w 40"/>
                    <a:gd name="T73" fmla="*/ 0 h 20"/>
                    <a:gd name="T74" fmla="*/ 0 w 40"/>
                    <a:gd name="T75" fmla="*/ 0 h 20"/>
                    <a:gd name="T76" fmla="*/ 0 w 40"/>
                    <a:gd name="T77" fmla="*/ 0 h 20"/>
                    <a:gd name="T78" fmla="*/ 0 w 40"/>
                    <a:gd name="T79" fmla="*/ 0 h 20"/>
                    <a:gd name="T80" fmla="*/ 0 w 40"/>
                    <a:gd name="T81" fmla="*/ 0 h 20"/>
                    <a:gd name="T82" fmla="*/ 0 w 40"/>
                    <a:gd name="T83" fmla="*/ 0 h 20"/>
                    <a:gd name="T84" fmla="*/ 0 w 40"/>
                    <a:gd name="T85" fmla="*/ 0 h 20"/>
                    <a:gd name="T86" fmla="*/ 0 w 40"/>
                    <a:gd name="T87" fmla="*/ 0 h 20"/>
                    <a:gd name="T88" fmla="*/ 0 w 40"/>
                    <a:gd name="T89" fmla="*/ 0 h 20"/>
                    <a:gd name="T90" fmla="*/ 0 w 40"/>
                    <a:gd name="T91" fmla="*/ 0 h 20"/>
                    <a:gd name="T92" fmla="*/ 0 w 40"/>
                    <a:gd name="T93" fmla="*/ 0 h 20"/>
                    <a:gd name="T94" fmla="*/ 0 w 40"/>
                    <a:gd name="T95" fmla="*/ 0 h 20"/>
                    <a:gd name="T96" fmla="*/ 0 w 40"/>
                    <a:gd name="T97" fmla="*/ 0 h 20"/>
                    <a:gd name="T98" fmla="*/ 0 w 40"/>
                    <a:gd name="T99" fmla="*/ 0 h 20"/>
                    <a:gd name="T100" fmla="*/ 0 w 40"/>
                    <a:gd name="T101" fmla="*/ 0 h 20"/>
                    <a:gd name="T102" fmla="*/ 0 w 40"/>
                    <a:gd name="T103" fmla="*/ 0 h 20"/>
                    <a:gd name="T104" fmla="*/ 0 w 40"/>
                    <a:gd name="T105" fmla="*/ 0 h 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
                    <a:gd name="T160" fmla="*/ 0 h 20"/>
                    <a:gd name="T161" fmla="*/ 40 w 40"/>
                    <a:gd name="T162" fmla="*/ 20 h 2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 h="20">
                      <a:moveTo>
                        <a:pt x="22" y="0"/>
                      </a:moveTo>
                      <a:lnTo>
                        <a:pt x="20" y="1"/>
                      </a:lnTo>
                      <a:lnTo>
                        <a:pt x="17" y="1"/>
                      </a:lnTo>
                      <a:lnTo>
                        <a:pt x="15" y="1"/>
                      </a:lnTo>
                      <a:lnTo>
                        <a:pt x="12" y="0"/>
                      </a:lnTo>
                      <a:lnTo>
                        <a:pt x="10" y="0"/>
                      </a:lnTo>
                      <a:lnTo>
                        <a:pt x="7" y="0"/>
                      </a:lnTo>
                      <a:lnTo>
                        <a:pt x="3" y="2"/>
                      </a:lnTo>
                      <a:lnTo>
                        <a:pt x="0" y="5"/>
                      </a:lnTo>
                      <a:lnTo>
                        <a:pt x="0" y="6"/>
                      </a:lnTo>
                      <a:lnTo>
                        <a:pt x="0" y="8"/>
                      </a:lnTo>
                      <a:lnTo>
                        <a:pt x="1" y="9"/>
                      </a:lnTo>
                      <a:lnTo>
                        <a:pt x="2" y="12"/>
                      </a:lnTo>
                      <a:lnTo>
                        <a:pt x="4" y="13"/>
                      </a:lnTo>
                      <a:lnTo>
                        <a:pt x="7" y="14"/>
                      </a:lnTo>
                      <a:lnTo>
                        <a:pt x="9" y="15"/>
                      </a:lnTo>
                      <a:lnTo>
                        <a:pt x="11" y="16"/>
                      </a:lnTo>
                      <a:lnTo>
                        <a:pt x="11" y="17"/>
                      </a:lnTo>
                      <a:lnTo>
                        <a:pt x="11" y="19"/>
                      </a:lnTo>
                      <a:lnTo>
                        <a:pt x="11" y="20"/>
                      </a:lnTo>
                      <a:lnTo>
                        <a:pt x="12" y="20"/>
                      </a:lnTo>
                      <a:lnTo>
                        <a:pt x="14" y="20"/>
                      </a:lnTo>
                      <a:lnTo>
                        <a:pt x="17" y="20"/>
                      </a:lnTo>
                      <a:lnTo>
                        <a:pt x="22" y="20"/>
                      </a:lnTo>
                      <a:lnTo>
                        <a:pt x="24" y="20"/>
                      </a:lnTo>
                      <a:lnTo>
                        <a:pt x="25" y="19"/>
                      </a:lnTo>
                      <a:lnTo>
                        <a:pt x="26" y="17"/>
                      </a:lnTo>
                      <a:lnTo>
                        <a:pt x="27" y="17"/>
                      </a:lnTo>
                      <a:lnTo>
                        <a:pt x="28" y="16"/>
                      </a:lnTo>
                      <a:lnTo>
                        <a:pt x="30" y="15"/>
                      </a:lnTo>
                      <a:lnTo>
                        <a:pt x="30" y="14"/>
                      </a:lnTo>
                      <a:lnTo>
                        <a:pt x="31" y="13"/>
                      </a:lnTo>
                      <a:lnTo>
                        <a:pt x="32" y="12"/>
                      </a:lnTo>
                      <a:lnTo>
                        <a:pt x="32" y="9"/>
                      </a:lnTo>
                      <a:lnTo>
                        <a:pt x="33" y="8"/>
                      </a:lnTo>
                      <a:lnTo>
                        <a:pt x="33" y="7"/>
                      </a:lnTo>
                      <a:lnTo>
                        <a:pt x="35" y="7"/>
                      </a:lnTo>
                      <a:lnTo>
                        <a:pt x="37" y="7"/>
                      </a:lnTo>
                      <a:lnTo>
                        <a:pt x="38" y="7"/>
                      </a:lnTo>
                      <a:lnTo>
                        <a:pt x="39" y="8"/>
                      </a:lnTo>
                      <a:lnTo>
                        <a:pt x="40" y="7"/>
                      </a:lnTo>
                      <a:lnTo>
                        <a:pt x="39" y="7"/>
                      </a:lnTo>
                      <a:lnTo>
                        <a:pt x="38" y="6"/>
                      </a:lnTo>
                      <a:lnTo>
                        <a:pt x="37" y="6"/>
                      </a:lnTo>
                      <a:lnTo>
                        <a:pt x="35" y="6"/>
                      </a:lnTo>
                      <a:lnTo>
                        <a:pt x="34" y="6"/>
                      </a:lnTo>
                      <a:lnTo>
                        <a:pt x="32" y="4"/>
                      </a:lnTo>
                      <a:lnTo>
                        <a:pt x="30" y="1"/>
                      </a:lnTo>
                      <a:lnTo>
                        <a:pt x="26" y="0"/>
                      </a:lnTo>
                      <a:lnTo>
                        <a:pt x="22" y="0"/>
                      </a:lnTo>
                      <a:close/>
                    </a:path>
                  </a:pathLst>
                </a:custGeom>
                <a:noFill/>
                <a:ln w="6350">
                  <a:solidFill>
                    <a:srgbClr val="004250"/>
                  </a:solidFill>
                  <a:round/>
                </a:ln>
              </p:spPr>
              <p:txBody>
                <a:bodyPr/>
                <a:lstStyle/>
                <a:p>
                  <a:endParaRPr lang="zh-CN" altLang="en-US" sz="100">
                    <a:solidFill>
                      <a:schemeClr val="tx1"/>
                    </a:solidFill>
                  </a:endParaRPr>
                </a:p>
              </p:txBody>
            </p:sp>
            <p:sp>
              <p:nvSpPr>
                <p:cNvPr id="282" name="Freeform 370"/>
                <p:cNvSpPr>
                  <a:spLocks noChangeAspect="1"/>
                </p:cNvSpPr>
                <p:nvPr/>
              </p:nvSpPr>
              <p:spPr bwMode="auto">
                <a:xfrm>
                  <a:off x="5217" y="2521"/>
                  <a:ext cx="22" cy="74"/>
                </a:xfrm>
                <a:custGeom>
                  <a:avLst/>
                  <a:gdLst>
                    <a:gd name="T0" fmla="*/ 0 w 47"/>
                    <a:gd name="T1" fmla="*/ 0 h 162"/>
                    <a:gd name="T2" fmla="*/ 0 w 47"/>
                    <a:gd name="T3" fmla="*/ 0 h 162"/>
                    <a:gd name="T4" fmla="*/ 0 w 47"/>
                    <a:gd name="T5" fmla="*/ 0 h 162"/>
                    <a:gd name="T6" fmla="*/ 0 w 47"/>
                    <a:gd name="T7" fmla="*/ 0 h 162"/>
                    <a:gd name="T8" fmla="*/ 0 w 47"/>
                    <a:gd name="T9" fmla="*/ 0 h 162"/>
                    <a:gd name="T10" fmla="*/ 0 w 47"/>
                    <a:gd name="T11" fmla="*/ 0 h 162"/>
                    <a:gd name="T12" fmla="*/ 0 w 47"/>
                    <a:gd name="T13" fmla="*/ 0 h 162"/>
                    <a:gd name="T14" fmla="*/ 0 w 47"/>
                    <a:gd name="T15" fmla="*/ 0 h 162"/>
                    <a:gd name="T16" fmla="*/ 0 w 47"/>
                    <a:gd name="T17" fmla="*/ 0 h 162"/>
                    <a:gd name="T18" fmla="*/ 0 w 47"/>
                    <a:gd name="T19" fmla="*/ 0 h 162"/>
                    <a:gd name="T20" fmla="*/ 0 w 47"/>
                    <a:gd name="T21" fmla="*/ 0 h 162"/>
                    <a:gd name="T22" fmla="*/ 0 w 47"/>
                    <a:gd name="T23" fmla="*/ 0 h 162"/>
                    <a:gd name="T24" fmla="*/ 0 w 47"/>
                    <a:gd name="T25" fmla="*/ 0 h 162"/>
                    <a:gd name="T26" fmla="*/ 0 w 47"/>
                    <a:gd name="T27" fmla="*/ 0 h 162"/>
                    <a:gd name="T28" fmla="*/ 0 w 47"/>
                    <a:gd name="T29" fmla="*/ 0 h 162"/>
                    <a:gd name="T30" fmla="*/ 0 w 47"/>
                    <a:gd name="T31" fmla="*/ 0 h 162"/>
                    <a:gd name="T32" fmla="*/ 0 w 47"/>
                    <a:gd name="T33" fmla="*/ 0 h 162"/>
                    <a:gd name="T34" fmla="*/ 0 w 47"/>
                    <a:gd name="T35" fmla="*/ 0 h 162"/>
                    <a:gd name="T36" fmla="*/ 0 w 47"/>
                    <a:gd name="T37" fmla="*/ 0 h 162"/>
                    <a:gd name="T38" fmla="*/ 0 w 47"/>
                    <a:gd name="T39" fmla="*/ 0 h 162"/>
                    <a:gd name="T40" fmla="*/ 0 w 47"/>
                    <a:gd name="T41" fmla="*/ 0 h 162"/>
                    <a:gd name="T42" fmla="*/ 0 w 47"/>
                    <a:gd name="T43" fmla="*/ 0 h 162"/>
                    <a:gd name="T44" fmla="*/ 0 w 47"/>
                    <a:gd name="T45" fmla="*/ 0 h 162"/>
                    <a:gd name="T46" fmla="*/ 0 w 47"/>
                    <a:gd name="T47" fmla="*/ 0 h 162"/>
                    <a:gd name="T48" fmla="*/ 0 w 47"/>
                    <a:gd name="T49" fmla="*/ 0 h 162"/>
                    <a:gd name="T50" fmla="*/ 0 w 47"/>
                    <a:gd name="T51" fmla="*/ 0 h 162"/>
                    <a:gd name="T52" fmla="*/ 0 w 47"/>
                    <a:gd name="T53" fmla="*/ 0 h 162"/>
                    <a:gd name="T54" fmla="*/ 0 w 47"/>
                    <a:gd name="T55" fmla="*/ 0 h 162"/>
                    <a:gd name="T56" fmla="*/ 0 w 47"/>
                    <a:gd name="T57" fmla="*/ 0 h 162"/>
                    <a:gd name="T58" fmla="*/ 0 w 47"/>
                    <a:gd name="T59" fmla="*/ 0 h 162"/>
                    <a:gd name="T60" fmla="*/ 0 w 47"/>
                    <a:gd name="T61" fmla="*/ 0 h 162"/>
                    <a:gd name="T62" fmla="*/ 0 w 47"/>
                    <a:gd name="T63" fmla="*/ 0 h 162"/>
                    <a:gd name="T64" fmla="*/ 0 w 47"/>
                    <a:gd name="T65" fmla="*/ 0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162"/>
                    <a:gd name="T101" fmla="*/ 47 w 47"/>
                    <a:gd name="T102" fmla="*/ 162 h 16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162">
                      <a:moveTo>
                        <a:pt x="18" y="3"/>
                      </a:move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2" y="141"/>
                      </a:lnTo>
                      <a:lnTo>
                        <a:pt x="34" y="149"/>
                      </a:lnTo>
                      <a:lnTo>
                        <a:pt x="39" y="158"/>
                      </a:lnTo>
                      <a:lnTo>
                        <a:pt x="45" y="162"/>
                      </a:lnTo>
                      <a:lnTo>
                        <a:pt x="47" y="144"/>
                      </a:lnTo>
                      <a:lnTo>
                        <a:pt x="47" y="124"/>
                      </a:lnTo>
                      <a:lnTo>
                        <a:pt x="46" y="107"/>
                      </a:lnTo>
                      <a:lnTo>
                        <a:pt x="42" y="94"/>
                      </a:lnTo>
                      <a:lnTo>
                        <a:pt x="39" y="77"/>
                      </a:lnTo>
                      <a:lnTo>
                        <a:pt x="35" y="55"/>
                      </a:lnTo>
                      <a:lnTo>
                        <a:pt x="34" y="34"/>
                      </a:lnTo>
                      <a:lnTo>
                        <a:pt x="35" y="21"/>
                      </a:lnTo>
                      <a:lnTo>
                        <a:pt x="33" y="21"/>
                      </a:lnTo>
                      <a:lnTo>
                        <a:pt x="32" y="19"/>
                      </a:lnTo>
                      <a:lnTo>
                        <a:pt x="30" y="18"/>
                      </a:lnTo>
                      <a:lnTo>
                        <a:pt x="29" y="17"/>
                      </a:lnTo>
                      <a:lnTo>
                        <a:pt x="27" y="15"/>
                      </a:lnTo>
                      <a:lnTo>
                        <a:pt x="25" y="10"/>
                      </a:lnTo>
                      <a:lnTo>
                        <a:pt x="22" y="7"/>
                      </a:lnTo>
                      <a:lnTo>
                        <a:pt x="18" y="3"/>
                      </a:lnTo>
                      <a:close/>
                    </a:path>
                  </a:pathLst>
                </a:custGeom>
                <a:noFill/>
                <a:ln w="9525">
                  <a:solidFill>
                    <a:srgbClr val="004250"/>
                  </a:solidFill>
                  <a:round/>
                </a:ln>
              </p:spPr>
              <p:txBody>
                <a:bodyPr/>
                <a:lstStyle/>
                <a:p>
                  <a:endParaRPr lang="zh-CN" altLang="en-US" sz="100">
                    <a:solidFill>
                      <a:schemeClr val="tx1"/>
                    </a:solidFill>
                  </a:endParaRPr>
                </a:p>
              </p:txBody>
            </p:sp>
            <p:sp>
              <p:nvSpPr>
                <p:cNvPr id="283" name="Freeform 371"/>
                <p:cNvSpPr>
                  <a:spLocks noChangeAspect="1"/>
                </p:cNvSpPr>
                <p:nvPr/>
              </p:nvSpPr>
              <p:spPr bwMode="auto">
                <a:xfrm>
                  <a:off x="5254" y="2544"/>
                  <a:ext cx="23" cy="112"/>
                </a:xfrm>
                <a:custGeom>
                  <a:avLst/>
                  <a:gdLst>
                    <a:gd name="T0" fmla="*/ 0 w 52"/>
                    <a:gd name="T1" fmla="*/ 0 h 251"/>
                    <a:gd name="T2" fmla="*/ 0 w 52"/>
                    <a:gd name="T3" fmla="*/ 0 h 251"/>
                    <a:gd name="T4" fmla="*/ 0 w 52"/>
                    <a:gd name="T5" fmla="*/ 0 h 251"/>
                    <a:gd name="T6" fmla="*/ 0 w 52"/>
                    <a:gd name="T7" fmla="*/ 0 h 251"/>
                    <a:gd name="T8" fmla="*/ 0 w 52"/>
                    <a:gd name="T9" fmla="*/ 0 h 251"/>
                    <a:gd name="T10" fmla="*/ 0 w 52"/>
                    <a:gd name="T11" fmla="*/ 0 h 251"/>
                    <a:gd name="T12" fmla="*/ 0 w 52"/>
                    <a:gd name="T13" fmla="*/ 0 h 251"/>
                    <a:gd name="T14" fmla="*/ 0 w 52"/>
                    <a:gd name="T15" fmla="*/ 0 h 251"/>
                    <a:gd name="T16" fmla="*/ 0 w 52"/>
                    <a:gd name="T17" fmla="*/ 0 h 251"/>
                    <a:gd name="T18" fmla="*/ 0 w 52"/>
                    <a:gd name="T19" fmla="*/ 0 h 251"/>
                    <a:gd name="T20" fmla="*/ 0 w 52"/>
                    <a:gd name="T21" fmla="*/ 0 h 251"/>
                    <a:gd name="T22" fmla="*/ 0 w 52"/>
                    <a:gd name="T23" fmla="*/ 0 h 251"/>
                    <a:gd name="T24" fmla="*/ 0 w 52"/>
                    <a:gd name="T25" fmla="*/ 0 h 251"/>
                    <a:gd name="T26" fmla="*/ 0 w 52"/>
                    <a:gd name="T27" fmla="*/ 0 h 251"/>
                    <a:gd name="T28" fmla="*/ 0 w 52"/>
                    <a:gd name="T29" fmla="*/ 0 h 251"/>
                    <a:gd name="T30" fmla="*/ 0 w 52"/>
                    <a:gd name="T31" fmla="*/ 0 h 251"/>
                    <a:gd name="T32" fmla="*/ 0 w 52"/>
                    <a:gd name="T33" fmla="*/ 0 h 251"/>
                    <a:gd name="T34" fmla="*/ 0 w 52"/>
                    <a:gd name="T35" fmla="*/ 0 h 251"/>
                    <a:gd name="T36" fmla="*/ 0 w 52"/>
                    <a:gd name="T37" fmla="*/ 0 h 251"/>
                    <a:gd name="T38" fmla="*/ 0 w 52"/>
                    <a:gd name="T39" fmla="*/ 0 h 251"/>
                    <a:gd name="T40" fmla="*/ 0 w 52"/>
                    <a:gd name="T41" fmla="*/ 0 h 251"/>
                    <a:gd name="T42" fmla="*/ 0 w 52"/>
                    <a:gd name="T43" fmla="*/ 0 h 251"/>
                    <a:gd name="T44" fmla="*/ 0 w 52"/>
                    <a:gd name="T45" fmla="*/ 0 h 251"/>
                    <a:gd name="T46" fmla="*/ 0 w 52"/>
                    <a:gd name="T47" fmla="*/ 0 h 251"/>
                    <a:gd name="T48" fmla="*/ 0 w 52"/>
                    <a:gd name="T49" fmla="*/ 0 h 251"/>
                    <a:gd name="T50" fmla="*/ 0 w 52"/>
                    <a:gd name="T51" fmla="*/ 0 h 251"/>
                    <a:gd name="T52" fmla="*/ 0 w 52"/>
                    <a:gd name="T53" fmla="*/ 0 h 251"/>
                    <a:gd name="T54" fmla="*/ 0 w 52"/>
                    <a:gd name="T55" fmla="*/ 0 h 251"/>
                    <a:gd name="T56" fmla="*/ 0 w 52"/>
                    <a:gd name="T57" fmla="*/ 0 h 251"/>
                    <a:gd name="T58" fmla="*/ 0 w 52"/>
                    <a:gd name="T59" fmla="*/ 0 h 251"/>
                    <a:gd name="T60" fmla="*/ 0 w 52"/>
                    <a:gd name="T61" fmla="*/ 0 h 251"/>
                    <a:gd name="T62" fmla="*/ 0 w 52"/>
                    <a:gd name="T63" fmla="*/ 0 h 251"/>
                    <a:gd name="T64" fmla="*/ 0 w 52"/>
                    <a:gd name="T65" fmla="*/ 0 h 251"/>
                    <a:gd name="T66" fmla="*/ 0 w 52"/>
                    <a:gd name="T67" fmla="*/ 0 h 251"/>
                    <a:gd name="T68" fmla="*/ 0 w 52"/>
                    <a:gd name="T69" fmla="*/ 0 h 251"/>
                    <a:gd name="T70" fmla="*/ 0 w 52"/>
                    <a:gd name="T71" fmla="*/ 0 h 251"/>
                    <a:gd name="T72" fmla="*/ 0 w 52"/>
                    <a:gd name="T73" fmla="*/ 0 h 251"/>
                    <a:gd name="T74" fmla="*/ 0 w 52"/>
                    <a:gd name="T75" fmla="*/ 0 h 251"/>
                    <a:gd name="T76" fmla="*/ 0 w 52"/>
                    <a:gd name="T77" fmla="*/ 0 h 251"/>
                    <a:gd name="T78" fmla="*/ 0 w 52"/>
                    <a:gd name="T79" fmla="*/ 0 h 251"/>
                    <a:gd name="T80" fmla="*/ 0 w 52"/>
                    <a:gd name="T81" fmla="*/ 0 h 251"/>
                    <a:gd name="T82" fmla="*/ 0 w 52"/>
                    <a:gd name="T83" fmla="*/ 0 h 251"/>
                    <a:gd name="T84" fmla="*/ 0 w 52"/>
                    <a:gd name="T85" fmla="*/ 0 h 251"/>
                    <a:gd name="T86" fmla="*/ 0 w 52"/>
                    <a:gd name="T87" fmla="*/ 0 h 251"/>
                    <a:gd name="T88" fmla="*/ 0 w 52"/>
                    <a:gd name="T89" fmla="*/ 0 h 251"/>
                    <a:gd name="T90" fmla="*/ 0 w 52"/>
                    <a:gd name="T91" fmla="*/ 0 h 251"/>
                    <a:gd name="T92" fmla="*/ 0 w 52"/>
                    <a:gd name="T93" fmla="*/ 0 h 251"/>
                    <a:gd name="T94" fmla="*/ 0 w 52"/>
                    <a:gd name="T95" fmla="*/ 0 h 251"/>
                    <a:gd name="T96" fmla="*/ 0 w 52"/>
                    <a:gd name="T97" fmla="*/ 0 h 2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2"/>
                    <a:gd name="T148" fmla="*/ 0 h 251"/>
                    <a:gd name="T149" fmla="*/ 52 w 52"/>
                    <a:gd name="T150" fmla="*/ 251 h 2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2" h="251">
                      <a:moveTo>
                        <a:pt x="0" y="0"/>
                      </a:moveTo>
                      <a:lnTo>
                        <a:pt x="3" y="31"/>
                      </a:lnTo>
                      <a:lnTo>
                        <a:pt x="7" y="63"/>
                      </a:lnTo>
                      <a:lnTo>
                        <a:pt x="11" y="92"/>
                      </a:lnTo>
                      <a:lnTo>
                        <a:pt x="14" y="114"/>
                      </a:lnTo>
                      <a:lnTo>
                        <a:pt x="17" y="131"/>
                      </a:lnTo>
                      <a:lnTo>
                        <a:pt x="18" y="150"/>
                      </a:lnTo>
                      <a:lnTo>
                        <a:pt x="18" y="165"/>
                      </a:lnTo>
                      <a:lnTo>
                        <a:pt x="15" y="176"/>
                      </a:lnTo>
                      <a:lnTo>
                        <a:pt x="13" y="185"/>
                      </a:lnTo>
                      <a:lnTo>
                        <a:pt x="11" y="192"/>
                      </a:lnTo>
                      <a:lnTo>
                        <a:pt x="10" y="199"/>
                      </a:lnTo>
                      <a:lnTo>
                        <a:pt x="10" y="203"/>
                      </a:lnTo>
                      <a:lnTo>
                        <a:pt x="11" y="206"/>
                      </a:lnTo>
                      <a:lnTo>
                        <a:pt x="11" y="208"/>
                      </a:lnTo>
                      <a:lnTo>
                        <a:pt x="11" y="212"/>
                      </a:lnTo>
                      <a:lnTo>
                        <a:pt x="11" y="215"/>
                      </a:lnTo>
                      <a:lnTo>
                        <a:pt x="10" y="218"/>
                      </a:lnTo>
                      <a:lnTo>
                        <a:pt x="10" y="220"/>
                      </a:lnTo>
                      <a:lnTo>
                        <a:pt x="9" y="223"/>
                      </a:lnTo>
                      <a:lnTo>
                        <a:pt x="9" y="226"/>
                      </a:lnTo>
                      <a:lnTo>
                        <a:pt x="9" y="229"/>
                      </a:lnTo>
                      <a:lnTo>
                        <a:pt x="10" y="235"/>
                      </a:lnTo>
                      <a:lnTo>
                        <a:pt x="11" y="241"/>
                      </a:lnTo>
                      <a:lnTo>
                        <a:pt x="12" y="245"/>
                      </a:lnTo>
                      <a:lnTo>
                        <a:pt x="13" y="249"/>
                      </a:lnTo>
                      <a:lnTo>
                        <a:pt x="17" y="250"/>
                      </a:lnTo>
                      <a:lnTo>
                        <a:pt x="19" y="251"/>
                      </a:lnTo>
                      <a:lnTo>
                        <a:pt x="22" y="251"/>
                      </a:lnTo>
                      <a:lnTo>
                        <a:pt x="28" y="250"/>
                      </a:lnTo>
                      <a:lnTo>
                        <a:pt x="36" y="249"/>
                      </a:lnTo>
                      <a:lnTo>
                        <a:pt x="45" y="248"/>
                      </a:lnTo>
                      <a:lnTo>
                        <a:pt x="52" y="248"/>
                      </a:lnTo>
                      <a:lnTo>
                        <a:pt x="47" y="234"/>
                      </a:lnTo>
                      <a:lnTo>
                        <a:pt x="40" y="220"/>
                      </a:lnTo>
                      <a:lnTo>
                        <a:pt x="34" y="208"/>
                      </a:lnTo>
                      <a:lnTo>
                        <a:pt x="28" y="205"/>
                      </a:lnTo>
                      <a:lnTo>
                        <a:pt x="29" y="187"/>
                      </a:lnTo>
                      <a:lnTo>
                        <a:pt x="29" y="164"/>
                      </a:lnTo>
                      <a:lnTo>
                        <a:pt x="28" y="141"/>
                      </a:lnTo>
                      <a:lnTo>
                        <a:pt x="27" y="121"/>
                      </a:lnTo>
                      <a:lnTo>
                        <a:pt x="25" y="100"/>
                      </a:lnTo>
                      <a:lnTo>
                        <a:pt x="20" y="77"/>
                      </a:lnTo>
                      <a:lnTo>
                        <a:pt x="15" y="57"/>
                      </a:lnTo>
                      <a:lnTo>
                        <a:pt x="11" y="40"/>
                      </a:lnTo>
                      <a:lnTo>
                        <a:pt x="7" y="30"/>
                      </a:lnTo>
                      <a:lnTo>
                        <a:pt x="4" y="19"/>
                      </a:lnTo>
                      <a:lnTo>
                        <a:pt x="2"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284" name="Freeform 372"/>
                <p:cNvSpPr>
                  <a:spLocks noChangeAspect="1"/>
                </p:cNvSpPr>
                <p:nvPr/>
              </p:nvSpPr>
              <p:spPr bwMode="auto">
                <a:xfrm>
                  <a:off x="5224" y="2599"/>
                  <a:ext cx="16" cy="38"/>
                </a:xfrm>
                <a:custGeom>
                  <a:avLst/>
                  <a:gdLst>
                    <a:gd name="T0" fmla="*/ 1 w 32"/>
                    <a:gd name="T1" fmla="*/ 0 h 83"/>
                    <a:gd name="T2" fmla="*/ 1 w 32"/>
                    <a:gd name="T3" fmla="*/ 0 h 83"/>
                    <a:gd name="T4" fmla="*/ 1 w 32"/>
                    <a:gd name="T5" fmla="*/ 0 h 83"/>
                    <a:gd name="T6" fmla="*/ 0 w 32"/>
                    <a:gd name="T7" fmla="*/ 0 h 83"/>
                    <a:gd name="T8" fmla="*/ 0 w 32"/>
                    <a:gd name="T9" fmla="*/ 0 h 83"/>
                    <a:gd name="T10" fmla="*/ 1 w 32"/>
                    <a:gd name="T11" fmla="*/ 0 h 83"/>
                    <a:gd name="T12" fmla="*/ 1 w 32"/>
                    <a:gd name="T13" fmla="*/ 0 h 83"/>
                    <a:gd name="T14" fmla="*/ 1 w 32"/>
                    <a:gd name="T15" fmla="*/ 0 h 83"/>
                    <a:gd name="T16" fmla="*/ 1 w 32"/>
                    <a:gd name="T17" fmla="*/ 0 h 83"/>
                    <a:gd name="T18" fmla="*/ 1 w 32"/>
                    <a:gd name="T19" fmla="*/ 0 h 83"/>
                    <a:gd name="T20" fmla="*/ 1 w 32"/>
                    <a:gd name="T21" fmla="*/ 0 h 83"/>
                    <a:gd name="T22" fmla="*/ 1 w 32"/>
                    <a:gd name="T23" fmla="*/ 0 h 83"/>
                    <a:gd name="T24" fmla="*/ 1 w 32"/>
                    <a:gd name="T25" fmla="*/ 0 h 83"/>
                    <a:gd name="T26" fmla="*/ 1 w 32"/>
                    <a:gd name="T27" fmla="*/ 0 h 83"/>
                    <a:gd name="T28" fmla="*/ 1 w 32"/>
                    <a:gd name="T29" fmla="*/ 0 h 83"/>
                    <a:gd name="T30" fmla="*/ 1 w 32"/>
                    <a:gd name="T31" fmla="*/ 0 h 83"/>
                    <a:gd name="T32" fmla="*/ 1 w 32"/>
                    <a:gd name="T33" fmla="*/ 0 h 83"/>
                    <a:gd name="T34" fmla="*/ 1 w 32"/>
                    <a:gd name="T35" fmla="*/ 0 h 83"/>
                    <a:gd name="T36" fmla="*/ 1 w 32"/>
                    <a:gd name="T37" fmla="*/ 0 h 83"/>
                    <a:gd name="T38" fmla="*/ 1 w 32"/>
                    <a:gd name="T39" fmla="*/ 0 h 83"/>
                    <a:gd name="T40" fmla="*/ 1 w 32"/>
                    <a:gd name="T41" fmla="*/ 0 h 83"/>
                    <a:gd name="T42" fmla="*/ 1 w 32"/>
                    <a:gd name="T43" fmla="*/ 0 h 83"/>
                    <a:gd name="T44" fmla="*/ 1 w 32"/>
                    <a:gd name="T45" fmla="*/ 0 h 83"/>
                    <a:gd name="T46" fmla="*/ 1 w 32"/>
                    <a:gd name="T47" fmla="*/ 0 h 83"/>
                    <a:gd name="T48" fmla="*/ 1 w 32"/>
                    <a:gd name="T49" fmla="*/ 0 h 83"/>
                    <a:gd name="T50" fmla="*/ 1 w 32"/>
                    <a:gd name="T51" fmla="*/ 0 h 83"/>
                    <a:gd name="T52" fmla="*/ 1 w 32"/>
                    <a:gd name="T53" fmla="*/ 0 h 83"/>
                    <a:gd name="T54" fmla="*/ 1 w 32"/>
                    <a:gd name="T55" fmla="*/ 0 h 83"/>
                    <a:gd name="T56" fmla="*/ 1 w 32"/>
                    <a:gd name="T57" fmla="*/ 0 h 83"/>
                    <a:gd name="T58" fmla="*/ 1 w 32"/>
                    <a:gd name="T59" fmla="*/ 0 h 83"/>
                    <a:gd name="T60" fmla="*/ 1 w 32"/>
                    <a:gd name="T61" fmla="*/ 0 h 83"/>
                    <a:gd name="T62" fmla="*/ 1 w 32"/>
                    <a:gd name="T63" fmla="*/ 0 h 83"/>
                    <a:gd name="T64" fmla="*/ 1 w 32"/>
                    <a:gd name="T65" fmla="*/ 0 h 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83"/>
                    <a:gd name="T101" fmla="*/ 32 w 32"/>
                    <a:gd name="T102" fmla="*/ 83 h 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83">
                      <a:moveTo>
                        <a:pt x="21" y="83"/>
                      </a:moveTo>
                      <a:lnTo>
                        <a:pt x="9" y="80"/>
                      </a:lnTo>
                      <a:lnTo>
                        <a:pt x="2" y="74"/>
                      </a:lnTo>
                      <a:lnTo>
                        <a:pt x="0" y="66"/>
                      </a:lnTo>
                      <a:lnTo>
                        <a:pt x="0" y="58"/>
                      </a:lnTo>
                      <a:lnTo>
                        <a:pt x="1" y="50"/>
                      </a:lnTo>
                      <a:lnTo>
                        <a:pt x="3" y="43"/>
                      </a:lnTo>
                      <a:lnTo>
                        <a:pt x="6" y="37"/>
                      </a:lnTo>
                      <a:lnTo>
                        <a:pt x="7" y="35"/>
                      </a:lnTo>
                      <a:lnTo>
                        <a:pt x="10" y="24"/>
                      </a:lnTo>
                      <a:lnTo>
                        <a:pt x="13" y="16"/>
                      </a:lnTo>
                      <a:lnTo>
                        <a:pt x="15" y="10"/>
                      </a:lnTo>
                      <a:lnTo>
                        <a:pt x="15" y="6"/>
                      </a:lnTo>
                      <a:lnTo>
                        <a:pt x="16" y="5"/>
                      </a:lnTo>
                      <a:lnTo>
                        <a:pt x="16" y="4"/>
                      </a:lnTo>
                      <a:lnTo>
                        <a:pt x="16" y="1"/>
                      </a:lnTo>
                      <a:lnTo>
                        <a:pt x="16" y="0"/>
                      </a:lnTo>
                      <a:lnTo>
                        <a:pt x="21" y="3"/>
                      </a:lnTo>
                      <a:lnTo>
                        <a:pt x="25" y="5"/>
                      </a:lnTo>
                      <a:lnTo>
                        <a:pt x="29" y="8"/>
                      </a:lnTo>
                      <a:lnTo>
                        <a:pt x="31" y="10"/>
                      </a:lnTo>
                      <a:lnTo>
                        <a:pt x="31" y="16"/>
                      </a:lnTo>
                      <a:lnTo>
                        <a:pt x="31" y="23"/>
                      </a:lnTo>
                      <a:lnTo>
                        <a:pt x="31" y="30"/>
                      </a:lnTo>
                      <a:lnTo>
                        <a:pt x="31" y="36"/>
                      </a:lnTo>
                      <a:lnTo>
                        <a:pt x="32" y="42"/>
                      </a:lnTo>
                      <a:lnTo>
                        <a:pt x="32" y="48"/>
                      </a:lnTo>
                      <a:lnTo>
                        <a:pt x="32" y="53"/>
                      </a:lnTo>
                      <a:lnTo>
                        <a:pt x="31" y="59"/>
                      </a:lnTo>
                      <a:lnTo>
                        <a:pt x="27" y="65"/>
                      </a:lnTo>
                      <a:lnTo>
                        <a:pt x="25" y="73"/>
                      </a:lnTo>
                      <a:lnTo>
                        <a:pt x="22" y="79"/>
                      </a:lnTo>
                      <a:lnTo>
                        <a:pt x="21" y="83"/>
                      </a:lnTo>
                      <a:close/>
                    </a:path>
                  </a:pathLst>
                </a:custGeom>
                <a:noFill/>
                <a:ln w="9525">
                  <a:solidFill>
                    <a:srgbClr val="004250"/>
                  </a:solidFill>
                  <a:round/>
                </a:ln>
              </p:spPr>
              <p:txBody>
                <a:bodyPr/>
                <a:lstStyle/>
                <a:p>
                  <a:endParaRPr lang="zh-CN" altLang="en-US" sz="100">
                    <a:solidFill>
                      <a:schemeClr val="tx1"/>
                    </a:solidFill>
                  </a:endParaRPr>
                </a:p>
              </p:txBody>
            </p:sp>
            <p:sp>
              <p:nvSpPr>
                <p:cNvPr id="285" name="Freeform 373"/>
                <p:cNvSpPr>
                  <a:spLocks noChangeAspect="1"/>
                </p:cNvSpPr>
                <p:nvPr/>
              </p:nvSpPr>
              <p:spPr bwMode="auto">
                <a:xfrm>
                  <a:off x="5227" y="2160"/>
                  <a:ext cx="12" cy="36"/>
                </a:xfrm>
                <a:custGeom>
                  <a:avLst/>
                  <a:gdLst>
                    <a:gd name="T0" fmla="*/ 0 w 27"/>
                    <a:gd name="T1" fmla="*/ 0 h 81"/>
                    <a:gd name="T2" fmla="*/ 0 w 27"/>
                    <a:gd name="T3" fmla="*/ 0 h 81"/>
                    <a:gd name="T4" fmla="*/ 0 w 27"/>
                    <a:gd name="T5" fmla="*/ 0 h 81"/>
                    <a:gd name="T6" fmla="*/ 0 w 27"/>
                    <a:gd name="T7" fmla="*/ 0 h 81"/>
                    <a:gd name="T8" fmla="*/ 0 w 27"/>
                    <a:gd name="T9" fmla="*/ 0 h 81"/>
                    <a:gd name="T10" fmla="*/ 0 w 27"/>
                    <a:gd name="T11" fmla="*/ 0 h 81"/>
                    <a:gd name="T12" fmla="*/ 0 w 27"/>
                    <a:gd name="T13" fmla="*/ 0 h 81"/>
                    <a:gd name="T14" fmla="*/ 0 w 27"/>
                    <a:gd name="T15" fmla="*/ 0 h 81"/>
                    <a:gd name="T16" fmla="*/ 0 w 27"/>
                    <a:gd name="T17" fmla="*/ 0 h 81"/>
                    <a:gd name="T18" fmla="*/ 0 w 27"/>
                    <a:gd name="T19" fmla="*/ 0 h 81"/>
                    <a:gd name="T20" fmla="*/ 0 w 27"/>
                    <a:gd name="T21" fmla="*/ 0 h 81"/>
                    <a:gd name="T22" fmla="*/ 0 w 27"/>
                    <a:gd name="T23" fmla="*/ 0 h 81"/>
                    <a:gd name="T24" fmla="*/ 0 w 27"/>
                    <a:gd name="T25" fmla="*/ 0 h 81"/>
                    <a:gd name="T26" fmla="*/ 0 w 27"/>
                    <a:gd name="T27" fmla="*/ 0 h 81"/>
                    <a:gd name="T28" fmla="*/ 0 w 27"/>
                    <a:gd name="T29" fmla="*/ 0 h 81"/>
                    <a:gd name="T30" fmla="*/ 0 w 27"/>
                    <a:gd name="T31" fmla="*/ 0 h 81"/>
                    <a:gd name="T32" fmla="*/ 0 w 27"/>
                    <a:gd name="T33" fmla="*/ 0 h 81"/>
                    <a:gd name="T34" fmla="*/ 0 w 27"/>
                    <a:gd name="T35" fmla="*/ 0 h 81"/>
                    <a:gd name="T36" fmla="*/ 0 w 27"/>
                    <a:gd name="T37" fmla="*/ 0 h 81"/>
                    <a:gd name="T38" fmla="*/ 0 w 27"/>
                    <a:gd name="T39" fmla="*/ 0 h 81"/>
                    <a:gd name="T40" fmla="*/ 0 w 27"/>
                    <a:gd name="T41" fmla="*/ 0 h 81"/>
                    <a:gd name="T42" fmla="*/ 0 w 27"/>
                    <a:gd name="T43" fmla="*/ 0 h 81"/>
                    <a:gd name="T44" fmla="*/ 0 w 27"/>
                    <a:gd name="T45" fmla="*/ 0 h 81"/>
                    <a:gd name="T46" fmla="*/ 0 w 27"/>
                    <a:gd name="T47" fmla="*/ 0 h 81"/>
                    <a:gd name="T48" fmla="*/ 0 w 27"/>
                    <a:gd name="T49" fmla="*/ 0 h 81"/>
                    <a:gd name="T50" fmla="*/ 0 w 27"/>
                    <a:gd name="T51" fmla="*/ 0 h 81"/>
                    <a:gd name="T52" fmla="*/ 0 w 27"/>
                    <a:gd name="T53" fmla="*/ 0 h 81"/>
                    <a:gd name="T54" fmla="*/ 0 w 27"/>
                    <a:gd name="T55" fmla="*/ 0 h 81"/>
                    <a:gd name="T56" fmla="*/ 0 w 27"/>
                    <a:gd name="T57" fmla="*/ 0 h 81"/>
                    <a:gd name="T58" fmla="*/ 0 w 27"/>
                    <a:gd name="T59" fmla="*/ 0 h 81"/>
                    <a:gd name="T60" fmla="*/ 0 w 27"/>
                    <a:gd name="T61" fmla="*/ 0 h 81"/>
                    <a:gd name="T62" fmla="*/ 0 w 27"/>
                    <a:gd name="T63" fmla="*/ 0 h 81"/>
                    <a:gd name="T64" fmla="*/ 0 w 27"/>
                    <a:gd name="T65" fmla="*/ 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1"/>
                    <a:gd name="T101" fmla="*/ 27 w 27"/>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1">
                      <a:moveTo>
                        <a:pt x="10" y="70"/>
                      </a:moveTo>
                      <a:lnTo>
                        <a:pt x="7" y="66"/>
                      </a:lnTo>
                      <a:lnTo>
                        <a:pt x="4" y="60"/>
                      </a:lnTo>
                      <a:lnTo>
                        <a:pt x="2" y="54"/>
                      </a:lnTo>
                      <a:lnTo>
                        <a:pt x="0" y="50"/>
                      </a:lnTo>
                      <a:lnTo>
                        <a:pt x="4" y="40"/>
                      </a:lnTo>
                      <a:lnTo>
                        <a:pt x="6" y="25"/>
                      </a:lnTo>
                      <a:lnTo>
                        <a:pt x="7" y="12"/>
                      </a:lnTo>
                      <a:lnTo>
                        <a:pt x="6" y="0"/>
                      </a:lnTo>
                      <a:lnTo>
                        <a:pt x="10" y="8"/>
                      </a:lnTo>
                      <a:lnTo>
                        <a:pt x="13" y="15"/>
                      </a:lnTo>
                      <a:lnTo>
                        <a:pt x="18" y="21"/>
                      </a:lnTo>
                      <a:lnTo>
                        <a:pt x="22" y="25"/>
                      </a:lnTo>
                      <a:lnTo>
                        <a:pt x="22" y="31"/>
                      </a:lnTo>
                      <a:lnTo>
                        <a:pt x="25" y="37"/>
                      </a:lnTo>
                      <a:lnTo>
                        <a:pt x="26" y="43"/>
                      </a:lnTo>
                      <a:lnTo>
                        <a:pt x="27" y="47"/>
                      </a:lnTo>
                      <a:lnTo>
                        <a:pt x="26" y="53"/>
                      </a:lnTo>
                      <a:lnTo>
                        <a:pt x="25" y="61"/>
                      </a:lnTo>
                      <a:lnTo>
                        <a:pt x="23" y="68"/>
                      </a:lnTo>
                      <a:lnTo>
                        <a:pt x="23" y="74"/>
                      </a:lnTo>
                      <a:lnTo>
                        <a:pt x="23" y="77"/>
                      </a:lnTo>
                      <a:lnTo>
                        <a:pt x="23" y="80"/>
                      </a:lnTo>
                      <a:lnTo>
                        <a:pt x="21" y="81"/>
                      </a:lnTo>
                      <a:lnTo>
                        <a:pt x="19" y="81"/>
                      </a:lnTo>
                      <a:lnTo>
                        <a:pt x="17" y="80"/>
                      </a:lnTo>
                      <a:lnTo>
                        <a:pt x="15" y="80"/>
                      </a:lnTo>
                      <a:lnTo>
                        <a:pt x="14" y="80"/>
                      </a:lnTo>
                      <a:lnTo>
                        <a:pt x="13" y="80"/>
                      </a:lnTo>
                      <a:lnTo>
                        <a:pt x="12" y="77"/>
                      </a:lnTo>
                      <a:lnTo>
                        <a:pt x="12" y="75"/>
                      </a:lnTo>
                      <a:lnTo>
                        <a:pt x="11" y="73"/>
                      </a:lnTo>
                      <a:lnTo>
                        <a:pt x="10" y="70"/>
                      </a:lnTo>
                      <a:close/>
                    </a:path>
                  </a:pathLst>
                </a:custGeom>
                <a:noFill/>
                <a:ln w="9525">
                  <a:solidFill>
                    <a:srgbClr val="004250"/>
                  </a:solidFill>
                  <a:round/>
                </a:ln>
              </p:spPr>
              <p:txBody>
                <a:bodyPr/>
                <a:lstStyle/>
                <a:p>
                  <a:endParaRPr lang="zh-CN" altLang="en-US" sz="100">
                    <a:solidFill>
                      <a:schemeClr val="tx1"/>
                    </a:solidFill>
                  </a:endParaRPr>
                </a:p>
              </p:txBody>
            </p:sp>
            <p:sp>
              <p:nvSpPr>
                <p:cNvPr id="286" name="Freeform 374"/>
                <p:cNvSpPr>
                  <a:spLocks noChangeAspect="1"/>
                </p:cNvSpPr>
                <p:nvPr/>
              </p:nvSpPr>
              <p:spPr bwMode="auto">
                <a:xfrm>
                  <a:off x="5155" y="2391"/>
                  <a:ext cx="18" cy="26"/>
                </a:xfrm>
                <a:custGeom>
                  <a:avLst/>
                  <a:gdLst>
                    <a:gd name="T0" fmla="*/ 0 w 40"/>
                    <a:gd name="T1" fmla="*/ 0 h 57"/>
                    <a:gd name="T2" fmla="*/ 0 w 40"/>
                    <a:gd name="T3" fmla="*/ 0 h 57"/>
                    <a:gd name="T4" fmla="*/ 0 w 40"/>
                    <a:gd name="T5" fmla="*/ 0 h 57"/>
                    <a:gd name="T6" fmla="*/ 0 w 40"/>
                    <a:gd name="T7" fmla="*/ 0 h 57"/>
                    <a:gd name="T8" fmla="*/ 0 w 40"/>
                    <a:gd name="T9" fmla="*/ 0 h 57"/>
                    <a:gd name="T10" fmla="*/ 0 w 40"/>
                    <a:gd name="T11" fmla="*/ 0 h 57"/>
                    <a:gd name="T12" fmla="*/ 0 w 40"/>
                    <a:gd name="T13" fmla="*/ 0 h 57"/>
                    <a:gd name="T14" fmla="*/ 0 w 40"/>
                    <a:gd name="T15" fmla="*/ 0 h 57"/>
                    <a:gd name="T16" fmla="*/ 0 w 40"/>
                    <a:gd name="T17" fmla="*/ 0 h 57"/>
                    <a:gd name="T18" fmla="*/ 0 w 40"/>
                    <a:gd name="T19" fmla="*/ 0 h 57"/>
                    <a:gd name="T20" fmla="*/ 0 w 40"/>
                    <a:gd name="T21" fmla="*/ 0 h 57"/>
                    <a:gd name="T22" fmla="*/ 0 w 40"/>
                    <a:gd name="T23" fmla="*/ 0 h 57"/>
                    <a:gd name="T24" fmla="*/ 0 w 40"/>
                    <a:gd name="T25" fmla="*/ 0 h 57"/>
                    <a:gd name="T26" fmla="*/ 0 w 40"/>
                    <a:gd name="T27" fmla="*/ 0 h 57"/>
                    <a:gd name="T28" fmla="*/ 0 w 40"/>
                    <a:gd name="T29" fmla="*/ 0 h 57"/>
                    <a:gd name="T30" fmla="*/ 0 w 40"/>
                    <a:gd name="T31" fmla="*/ 0 h 57"/>
                    <a:gd name="T32" fmla="*/ 0 w 40"/>
                    <a:gd name="T33" fmla="*/ 0 h 57"/>
                    <a:gd name="T34" fmla="*/ 0 w 40"/>
                    <a:gd name="T35" fmla="*/ 0 h 57"/>
                    <a:gd name="T36" fmla="*/ 0 w 40"/>
                    <a:gd name="T37" fmla="*/ 0 h 57"/>
                    <a:gd name="T38" fmla="*/ 0 w 40"/>
                    <a:gd name="T39" fmla="*/ 0 h 57"/>
                    <a:gd name="T40" fmla="*/ 0 w 40"/>
                    <a:gd name="T41" fmla="*/ 0 h 57"/>
                    <a:gd name="T42" fmla="*/ 0 w 40"/>
                    <a:gd name="T43" fmla="*/ 0 h 57"/>
                    <a:gd name="T44" fmla="*/ 0 w 40"/>
                    <a:gd name="T45" fmla="*/ 0 h 57"/>
                    <a:gd name="T46" fmla="*/ 0 w 40"/>
                    <a:gd name="T47" fmla="*/ 0 h 57"/>
                    <a:gd name="T48" fmla="*/ 0 w 40"/>
                    <a:gd name="T49" fmla="*/ 0 h 57"/>
                    <a:gd name="T50" fmla="*/ 0 w 40"/>
                    <a:gd name="T51" fmla="*/ 0 h 57"/>
                    <a:gd name="T52" fmla="*/ 0 w 40"/>
                    <a:gd name="T53" fmla="*/ 0 h 57"/>
                    <a:gd name="T54" fmla="*/ 0 w 40"/>
                    <a:gd name="T55" fmla="*/ 0 h 57"/>
                    <a:gd name="T56" fmla="*/ 0 w 40"/>
                    <a:gd name="T57" fmla="*/ 0 h 57"/>
                    <a:gd name="T58" fmla="*/ 0 w 40"/>
                    <a:gd name="T59" fmla="*/ 0 h 57"/>
                    <a:gd name="T60" fmla="*/ 0 w 40"/>
                    <a:gd name="T61" fmla="*/ 0 h 57"/>
                    <a:gd name="T62" fmla="*/ 0 w 40"/>
                    <a:gd name="T63" fmla="*/ 0 h 57"/>
                    <a:gd name="T64" fmla="*/ 0 w 40"/>
                    <a:gd name="T65" fmla="*/ 0 h 57"/>
                    <a:gd name="T66" fmla="*/ 0 w 40"/>
                    <a:gd name="T67" fmla="*/ 0 h 57"/>
                    <a:gd name="T68" fmla="*/ 0 w 40"/>
                    <a:gd name="T69" fmla="*/ 0 h 57"/>
                    <a:gd name="T70" fmla="*/ 0 w 40"/>
                    <a:gd name="T71" fmla="*/ 0 h 57"/>
                    <a:gd name="T72" fmla="*/ 0 w 40"/>
                    <a:gd name="T73" fmla="*/ 0 h 57"/>
                    <a:gd name="T74" fmla="*/ 0 w 40"/>
                    <a:gd name="T75" fmla="*/ 0 h 57"/>
                    <a:gd name="T76" fmla="*/ 0 w 40"/>
                    <a:gd name="T77" fmla="*/ 0 h 57"/>
                    <a:gd name="T78" fmla="*/ 0 w 40"/>
                    <a:gd name="T79" fmla="*/ 0 h 57"/>
                    <a:gd name="T80" fmla="*/ 0 w 40"/>
                    <a:gd name="T81" fmla="*/ 0 h 57"/>
                    <a:gd name="T82" fmla="*/ 0 w 40"/>
                    <a:gd name="T83" fmla="*/ 0 h 57"/>
                    <a:gd name="T84" fmla="*/ 0 w 40"/>
                    <a:gd name="T85" fmla="*/ 0 h 57"/>
                    <a:gd name="T86" fmla="*/ 0 w 40"/>
                    <a:gd name="T87" fmla="*/ 0 h 57"/>
                    <a:gd name="T88" fmla="*/ 0 w 40"/>
                    <a:gd name="T89" fmla="*/ 0 h 57"/>
                    <a:gd name="T90" fmla="*/ 0 w 40"/>
                    <a:gd name="T91" fmla="*/ 0 h 57"/>
                    <a:gd name="T92" fmla="*/ 0 w 40"/>
                    <a:gd name="T93" fmla="*/ 0 h 57"/>
                    <a:gd name="T94" fmla="*/ 0 w 40"/>
                    <a:gd name="T95" fmla="*/ 0 h 57"/>
                    <a:gd name="T96" fmla="*/ 0 w 40"/>
                    <a:gd name="T97" fmla="*/ 0 h 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
                    <a:gd name="T148" fmla="*/ 0 h 57"/>
                    <a:gd name="T149" fmla="*/ 40 w 40"/>
                    <a:gd name="T150" fmla="*/ 57 h 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 h="57">
                      <a:moveTo>
                        <a:pt x="16" y="57"/>
                      </a:moveTo>
                      <a:lnTo>
                        <a:pt x="9" y="52"/>
                      </a:lnTo>
                      <a:lnTo>
                        <a:pt x="3" y="45"/>
                      </a:lnTo>
                      <a:lnTo>
                        <a:pt x="0" y="39"/>
                      </a:lnTo>
                      <a:lnTo>
                        <a:pt x="1" y="33"/>
                      </a:lnTo>
                      <a:lnTo>
                        <a:pt x="6" y="26"/>
                      </a:lnTo>
                      <a:lnTo>
                        <a:pt x="11" y="19"/>
                      </a:lnTo>
                      <a:lnTo>
                        <a:pt x="16" y="12"/>
                      </a:lnTo>
                      <a:lnTo>
                        <a:pt x="18" y="7"/>
                      </a:lnTo>
                      <a:lnTo>
                        <a:pt x="20" y="3"/>
                      </a:lnTo>
                      <a:lnTo>
                        <a:pt x="24" y="0"/>
                      </a:lnTo>
                      <a:lnTo>
                        <a:pt x="28" y="1"/>
                      </a:lnTo>
                      <a:lnTo>
                        <a:pt x="33" y="4"/>
                      </a:lnTo>
                      <a:lnTo>
                        <a:pt x="36" y="9"/>
                      </a:lnTo>
                      <a:lnTo>
                        <a:pt x="39" y="12"/>
                      </a:lnTo>
                      <a:lnTo>
                        <a:pt x="40" y="15"/>
                      </a:lnTo>
                      <a:lnTo>
                        <a:pt x="40" y="17"/>
                      </a:lnTo>
                      <a:lnTo>
                        <a:pt x="40" y="22"/>
                      </a:lnTo>
                      <a:lnTo>
                        <a:pt x="39" y="27"/>
                      </a:lnTo>
                      <a:lnTo>
                        <a:pt x="39" y="34"/>
                      </a:lnTo>
                      <a:lnTo>
                        <a:pt x="37" y="38"/>
                      </a:lnTo>
                      <a:lnTo>
                        <a:pt x="35" y="40"/>
                      </a:lnTo>
                      <a:lnTo>
                        <a:pt x="33" y="42"/>
                      </a:lnTo>
                      <a:lnTo>
                        <a:pt x="31" y="46"/>
                      </a:lnTo>
                      <a:lnTo>
                        <a:pt x="29" y="47"/>
                      </a:lnTo>
                      <a:lnTo>
                        <a:pt x="28" y="48"/>
                      </a:lnTo>
                      <a:lnTo>
                        <a:pt x="27" y="47"/>
                      </a:lnTo>
                      <a:lnTo>
                        <a:pt x="26" y="46"/>
                      </a:lnTo>
                      <a:lnTo>
                        <a:pt x="26" y="44"/>
                      </a:lnTo>
                      <a:lnTo>
                        <a:pt x="26" y="41"/>
                      </a:lnTo>
                      <a:lnTo>
                        <a:pt x="26" y="39"/>
                      </a:lnTo>
                      <a:lnTo>
                        <a:pt x="26" y="38"/>
                      </a:lnTo>
                      <a:lnTo>
                        <a:pt x="25" y="37"/>
                      </a:lnTo>
                      <a:lnTo>
                        <a:pt x="24" y="35"/>
                      </a:lnTo>
                      <a:lnTo>
                        <a:pt x="21" y="35"/>
                      </a:lnTo>
                      <a:lnTo>
                        <a:pt x="19" y="35"/>
                      </a:lnTo>
                      <a:lnTo>
                        <a:pt x="18" y="35"/>
                      </a:lnTo>
                      <a:lnTo>
                        <a:pt x="18" y="37"/>
                      </a:lnTo>
                      <a:lnTo>
                        <a:pt x="17" y="39"/>
                      </a:lnTo>
                      <a:lnTo>
                        <a:pt x="16" y="40"/>
                      </a:lnTo>
                      <a:lnTo>
                        <a:pt x="16" y="42"/>
                      </a:lnTo>
                      <a:lnTo>
                        <a:pt x="17" y="44"/>
                      </a:lnTo>
                      <a:lnTo>
                        <a:pt x="17" y="47"/>
                      </a:lnTo>
                      <a:lnTo>
                        <a:pt x="18" y="49"/>
                      </a:lnTo>
                      <a:lnTo>
                        <a:pt x="18" y="52"/>
                      </a:lnTo>
                      <a:lnTo>
                        <a:pt x="18" y="54"/>
                      </a:lnTo>
                      <a:lnTo>
                        <a:pt x="19" y="56"/>
                      </a:lnTo>
                      <a:lnTo>
                        <a:pt x="18" y="57"/>
                      </a:lnTo>
                      <a:lnTo>
                        <a:pt x="16" y="57"/>
                      </a:lnTo>
                      <a:close/>
                    </a:path>
                  </a:pathLst>
                </a:custGeom>
                <a:noFill/>
                <a:ln w="9525">
                  <a:solidFill>
                    <a:srgbClr val="004250"/>
                  </a:solidFill>
                  <a:round/>
                </a:ln>
              </p:spPr>
              <p:txBody>
                <a:bodyPr/>
                <a:lstStyle/>
                <a:p>
                  <a:endParaRPr lang="zh-CN" altLang="en-US" sz="100">
                    <a:solidFill>
                      <a:schemeClr val="tx1"/>
                    </a:solidFill>
                  </a:endParaRPr>
                </a:p>
              </p:txBody>
            </p:sp>
            <p:sp>
              <p:nvSpPr>
                <p:cNvPr id="287" name="Freeform 375"/>
                <p:cNvSpPr>
                  <a:spLocks noChangeAspect="1"/>
                </p:cNvSpPr>
                <p:nvPr/>
              </p:nvSpPr>
              <p:spPr bwMode="auto">
                <a:xfrm>
                  <a:off x="5258" y="2133"/>
                  <a:ext cx="10"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w 25"/>
                    <a:gd name="T51" fmla="*/ 0 h 18"/>
                    <a:gd name="T52" fmla="*/ 0 w 25"/>
                    <a:gd name="T53" fmla="*/ 0 h 18"/>
                    <a:gd name="T54" fmla="*/ 0 w 25"/>
                    <a:gd name="T55" fmla="*/ 0 h 18"/>
                    <a:gd name="T56" fmla="*/ 0 w 25"/>
                    <a:gd name="T57" fmla="*/ 0 h 18"/>
                    <a:gd name="T58" fmla="*/ 0 w 25"/>
                    <a:gd name="T59" fmla="*/ 0 h 18"/>
                    <a:gd name="T60" fmla="*/ 0 w 25"/>
                    <a:gd name="T61" fmla="*/ 0 h 18"/>
                    <a:gd name="T62" fmla="*/ 0 w 25"/>
                    <a:gd name="T63" fmla="*/ 0 h 18"/>
                    <a:gd name="T64" fmla="*/ 0 w 25"/>
                    <a:gd name="T65" fmla="*/ 0 h 18"/>
                    <a:gd name="T66" fmla="*/ 0 w 25"/>
                    <a:gd name="T67" fmla="*/ 0 h 18"/>
                    <a:gd name="T68" fmla="*/ 0 w 25"/>
                    <a:gd name="T69" fmla="*/ 0 h 18"/>
                    <a:gd name="T70" fmla="*/ 0 w 25"/>
                    <a:gd name="T71" fmla="*/ 0 h 18"/>
                    <a:gd name="T72" fmla="*/ 0 w 25"/>
                    <a:gd name="T73" fmla="*/ 0 h 18"/>
                    <a:gd name="T74" fmla="*/ 0 w 25"/>
                    <a:gd name="T75" fmla="*/ 0 h 18"/>
                    <a:gd name="T76" fmla="*/ 0 w 25"/>
                    <a:gd name="T77" fmla="*/ 0 h 18"/>
                    <a:gd name="T78" fmla="*/ 0 w 25"/>
                    <a:gd name="T79" fmla="*/ 0 h 18"/>
                    <a:gd name="T80" fmla="*/ 0 w 25"/>
                    <a:gd name="T81" fmla="*/ 0 h 18"/>
                    <a:gd name="T82" fmla="*/ 0 w 25"/>
                    <a:gd name="T83" fmla="*/ 0 h 18"/>
                    <a:gd name="T84" fmla="*/ 0 w 25"/>
                    <a:gd name="T85" fmla="*/ 0 h 18"/>
                    <a:gd name="T86" fmla="*/ 0 w 25"/>
                    <a:gd name="T87" fmla="*/ 0 h 18"/>
                    <a:gd name="T88" fmla="*/ 0 w 25"/>
                    <a:gd name="T89" fmla="*/ 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
                    <a:gd name="T136" fmla="*/ 0 h 18"/>
                    <a:gd name="T137" fmla="*/ 25 w 25"/>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 h="18">
                      <a:moveTo>
                        <a:pt x="14" y="0"/>
                      </a:moveTo>
                      <a:lnTo>
                        <a:pt x="12" y="2"/>
                      </a:lnTo>
                      <a:lnTo>
                        <a:pt x="11" y="3"/>
                      </a:lnTo>
                      <a:lnTo>
                        <a:pt x="11" y="4"/>
                      </a:lnTo>
                      <a:lnTo>
                        <a:pt x="11" y="5"/>
                      </a:lnTo>
                      <a:lnTo>
                        <a:pt x="14" y="4"/>
                      </a:lnTo>
                      <a:lnTo>
                        <a:pt x="18" y="4"/>
                      </a:lnTo>
                      <a:lnTo>
                        <a:pt x="19" y="5"/>
                      </a:lnTo>
                      <a:lnTo>
                        <a:pt x="21" y="7"/>
                      </a:lnTo>
                      <a:lnTo>
                        <a:pt x="18" y="6"/>
                      </a:lnTo>
                      <a:lnTo>
                        <a:pt x="15" y="6"/>
                      </a:lnTo>
                      <a:lnTo>
                        <a:pt x="12" y="7"/>
                      </a:lnTo>
                      <a:lnTo>
                        <a:pt x="10" y="10"/>
                      </a:lnTo>
                      <a:lnTo>
                        <a:pt x="13" y="11"/>
                      </a:lnTo>
                      <a:lnTo>
                        <a:pt x="16" y="11"/>
                      </a:lnTo>
                      <a:lnTo>
                        <a:pt x="19" y="11"/>
                      </a:lnTo>
                      <a:lnTo>
                        <a:pt x="21" y="11"/>
                      </a:lnTo>
                      <a:lnTo>
                        <a:pt x="22" y="12"/>
                      </a:lnTo>
                      <a:lnTo>
                        <a:pt x="23" y="13"/>
                      </a:lnTo>
                      <a:lnTo>
                        <a:pt x="25" y="14"/>
                      </a:lnTo>
                      <a:lnTo>
                        <a:pt x="23" y="14"/>
                      </a:lnTo>
                      <a:lnTo>
                        <a:pt x="22" y="14"/>
                      </a:lnTo>
                      <a:lnTo>
                        <a:pt x="21" y="14"/>
                      </a:lnTo>
                      <a:lnTo>
                        <a:pt x="20" y="14"/>
                      </a:lnTo>
                      <a:lnTo>
                        <a:pt x="20" y="15"/>
                      </a:lnTo>
                      <a:lnTo>
                        <a:pt x="19" y="17"/>
                      </a:lnTo>
                      <a:lnTo>
                        <a:pt x="16" y="18"/>
                      </a:lnTo>
                      <a:lnTo>
                        <a:pt x="14" y="18"/>
                      </a:lnTo>
                      <a:lnTo>
                        <a:pt x="13" y="18"/>
                      </a:lnTo>
                      <a:lnTo>
                        <a:pt x="12" y="15"/>
                      </a:lnTo>
                      <a:lnTo>
                        <a:pt x="11" y="14"/>
                      </a:lnTo>
                      <a:lnTo>
                        <a:pt x="10" y="11"/>
                      </a:lnTo>
                      <a:lnTo>
                        <a:pt x="7" y="11"/>
                      </a:lnTo>
                      <a:lnTo>
                        <a:pt x="5" y="11"/>
                      </a:lnTo>
                      <a:lnTo>
                        <a:pt x="3" y="13"/>
                      </a:lnTo>
                      <a:lnTo>
                        <a:pt x="2" y="14"/>
                      </a:lnTo>
                      <a:lnTo>
                        <a:pt x="0" y="13"/>
                      </a:lnTo>
                      <a:lnTo>
                        <a:pt x="0" y="12"/>
                      </a:lnTo>
                      <a:lnTo>
                        <a:pt x="0" y="11"/>
                      </a:lnTo>
                      <a:lnTo>
                        <a:pt x="0" y="10"/>
                      </a:lnTo>
                      <a:lnTo>
                        <a:pt x="3" y="5"/>
                      </a:lnTo>
                      <a:lnTo>
                        <a:pt x="6" y="2"/>
                      </a:lnTo>
                      <a:lnTo>
                        <a:pt x="10" y="0"/>
                      </a:lnTo>
                      <a:lnTo>
                        <a:pt x="14" y="0"/>
                      </a:lnTo>
                      <a:close/>
                    </a:path>
                  </a:pathLst>
                </a:custGeom>
                <a:noFill/>
                <a:ln w="6350">
                  <a:solidFill>
                    <a:srgbClr val="004250"/>
                  </a:solidFill>
                  <a:round/>
                </a:ln>
              </p:spPr>
              <p:txBody>
                <a:bodyPr/>
                <a:lstStyle/>
                <a:p>
                  <a:endParaRPr lang="zh-CN" altLang="en-US" sz="100">
                    <a:solidFill>
                      <a:schemeClr val="tx1"/>
                    </a:solidFill>
                  </a:endParaRPr>
                </a:p>
              </p:txBody>
            </p:sp>
            <p:sp>
              <p:nvSpPr>
                <p:cNvPr id="288" name="Freeform 376"/>
                <p:cNvSpPr>
                  <a:spLocks noChangeAspect="1"/>
                </p:cNvSpPr>
                <p:nvPr/>
              </p:nvSpPr>
              <p:spPr bwMode="auto">
                <a:xfrm>
                  <a:off x="5261" y="2141"/>
                  <a:ext cx="5" cy="1"/>
                </a:xfrm>
                <a:custGeom>
                  <a:avLst/>
                  <a:gdLst>
                    <a:gd name="T0" fmla="*/ 0 w 11"/>
                    <a:gd name="T1" fmla="*/ 0 h 1"/>
                    <a:gd name="T2" fmla="*/ 0 w 11"/>
                    <a:gd name="T3" fmla="*/ 0 h 1"/>
                    <a:gd name="T4" fmla="*/ 0 w 11"/>
                    <a:gd name="T5" fmla="*/ 0 h 1"/>
                    <a:gd name="T6" fmla="*/ 0 w 11"/>
                    <a:gd name="T7" fmla="*/ 0 h 1"/>
                    <a:gd name="T8" fmla="*/ 0 w 11"/>
                    <a:gd name="T9" fmla="*/ 0 h 1"/>
                    <a:gd name="T10" fmla="*/ 0 w 11"/>
                    <a:gd name="T11" fmla="*/ 0 h 1"/>
                    <a:gd name="T12" fmla="*/ 0 w 11"/>
                    <a:gd name="T13" fmla="*/ 0 h 1"/>
                    <a:gd name="T14" fmla="*/ 0 w 11"/>
                    <a:gd name="T15" fmla="*/ 1 h 1"/>
                    <a:gd name="T16" fmla="*/ 0 w 11"/>
                    <a:gd name="T17" fmla="*/ 1 h 1"/>
                    <a:gd name="T18" fmla="*/ 0 w 11"/>
                    <a:gd name="T19" fmla="*/ 1 h 1"/>
                    <a:gd name="T20" fmla="*/ 0 w 11"/>
                    <a:gd name="T21" fmla="*/ 1 h 1"/>
                    <a:gd name="T22" fmla="*/ 0 w 11"/>
                    <a:gd name="T23" fmla="*/ 1 h 1"/>
                    <a:gd name="T24" fmla="*/ 0 w 11"/>
                    <a:gd name="T25" fmla="*/ 1 h 1"/>
                    <a:gd name="T26" fmla="*/ 0 w 11"/>
                    <a:gd name="T27" fmla="*/ 1 h 1"/>
                    <a:gd name="T28" fmla="*/ 0 w 11"/>
                    <a:gd name="T29" fmla="*/ 0 h 1"/>
                    <a:gd name="T30" fmla="*/ 0 w 11"/>
                    <a:gd name="T31" fmla="*/ 0 h 1"/>
                    <a:gd name="T32" fmla="*/ 0 w 1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
                    <a:gd name="T53" fmla="*/ 11 w 1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
                      <a:moveTo>
                        <a:pt x="2" y="0"/>
                      </a:moveTo>
                      <a:lnTo>
                        <a:pt x="3" y="0"/>
                      </a:lnTo>
                      <a:lnTo>
                        <a:pt x="6" y="0"/>
                      </a:lnTo>
                      <a:lnTo>
                        <a:pt x="8" y="0"/>
                      </a:lnTo>
                      <a:lnTo>
                        <a:pt x="11" y="0"/>
                      </a:lnTo>
                      <a:lnTo>
                        <a:pt x="11" y="1"/>
                      </a:lnTo>
                      <a:lnTo>
                        <a:pt x="10" y="1"/>
                      </a:lnTo>
                      <a:lnTo>
                        <a:pt x="8" y="1"/>
                      </a:lnTo>
                      <a:lnTo>
                        <a:pt x="6" y="1"/>
                      </a:lnTo>
                      <a:lnTo>
                        <a:pt x="4" y="1"/>
                      </a:lnTo>
                      <a:lnTo>
                        <a:pt x="2" y="1"/>
                      </a:lnTo>
                      <a:lnTo>
                        <a:pt x="0" y="1"/>
                      </a:lnTo>
                      <a:lnTo>
                        <a:pt x="0" y="0"/>
                      </a:lnTo>
                      <a:lnTo>
                        <a:pt x="2" y="0"/>
                      </a:lnTo>
                      <a:close/>
                    </a:path>
                  </a:pathLst>
                </a:custGeom>
                <a:noFill/>
                <a:ln w="6350">
                  <a:solidFill>
                    <a:srgbClr val="004250"/>
                  </a:solidFill>
                  <a:round/>
                </a:ln>
              </p:spPr>
              <p:txBody>
                <a:bodyPr/>
                <a:lstStyle/>
                <a:p>
                  <a:endParaRPr lang="zh-CN" altLang="en-US" sz="100">
                    <a:solidFill>
                      <a:schemeClr val="tx1"/>
                    </a:solidFill>
                  </a:endParaRPr>
                </a:p>
              </p:txBody>
            </p:sp>
            <p:sp>
              <p:nvSpPr>
                <p:cNvPr id="289" name="Freeform 377"/>
                <p:cNvSpPr>
                  <a:spLocks noChangeAspect="1"/>
                </p:cNvSpPr>
                <p:nvPr/>
              </p:nvSpPr>
              <p:spPr bwMode="auto">
                <a:xfrm>
                  <a:off x="5234" y="2133"/>
                  <a:ext cx="14" cy="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w 29"/>
                    <a:gd name="T25" fmla="*/ 0 h 20"/>
                    <a:gd name="T26" fmla="*/ 0 w 29"/>
                    <a:gd name="T27" fmla="*/ 0 h 20"/>
                    <a:gd name="T28" fmla="*/ 0 w 29"/>
                    <a:gd name="T29" fmla="*/ 0 h 20"/>
                    <a:gd name="T30" fmla="*/ 0 w 29"/>
                    <a:gd name="T31" fmla="*/ 0 h 20"/>
                    <a:gd name="T32" fmla="*/ 0 w 29"/>
                    <a:gd name="T33" fmla="*/ 0 h 20"/>
                    <a:gd name="T34" fmla="*/ 0 w 29"/>
                    <a:gd name="T35" fmla="*/ 0 h 20"/>
                    <a:gd name="T36" fmla="*/ 0 w 29"/>
                    <a:gd name="T37" fmla="*/ 0 h 20"/>
                    <a:gd name="T38" fmla="*/ 0 w 29"/>
                    <a:gd name="T39" fmla="*/ 0 h 20"/>
                    <a:gd name="T40" fmla="*/ 0 w 29"/>
                    <a:gd name="T41" fmla="*/ 0 h 20"/>
                    <a:gd name="T42" fmla="*/ 0 w 29"/>
                    <a:gd name="T43" fmla="*/ 0 h 20"/>
                    <a:gd name="T44" fmla="*/ 0 w 29"/>
                    <a:gd name="T45" fmla="*/ 0 h 20"/>
                    <a:gd name="T46" fmla="*/ 0 w 29"/>
                    <a:gd name="T47" fmla="*/ 0 h 20"/>
                    <a:gd name="T48" fmla="*/ 0 w 29"/>
                    <a:gd name="T49" fmla="*/ 0 h 20"/>
                    <a:gd name="T50" fmla="*/ 0 w 29"/>
                    <a:gd name="T51" fmla="*/ 0 h 20"/>
                    <a:gd name="T52" fmla="*/ 0 w 29"/>
                    <a:gd name="T53" fmla="*/ 0 h 20"/>
                    <a:gd name="T54" fmla="*/ 0 w 29"/>
                    <a:gd name="T55" fmla="*/ 0 h 20"/>
                    <a:gd name="T56" fmla="*/ 0 w 29"/>
                    <a:gd name="T57" fmla="*/ 0 h 20"/>
                    <a:gd name="T58" fmla="*/ 0 w 29"/>
                    <a:gd name="T59" fmla="*/ 0 h 20"/>
                    <a:gd name="T60" fmla="*/ 0 w 29"/>
                    <a:gd name="T61" fmla="*/ 0 h 20"/>
                    <a:gd name="T62" fmla="*/ 0 w 29"/>
                    <a:gd name="T63" fmla="*/ 0 h 20"/>
                    <a:gd name="T64" fmla="*/ 0 w 29"/>
                    <a:gd name="T65" fmla="*/ 0 h 20"/>
                    <a:gd name="T66" fmla="*/ 0 w 29"/>
                    <a:gd name="T67" fmla="*/ 0 h 20"/>
                    <a:gd name="T68" fmla="*/ 0 w 29"/>
                    <a:gd name="T69" fmla="*/ 0 h 20"/>
                    <a:gd name="T70" fmla="*/ 0 w 29"/>
                    <a:gd name="T71" fmla="*/ 0 h 20"/>
                    <a:gd name="T72" fmla="*/ 0 w 29"/>
                    <a:gd name="T73" fmla="*/ 0 h 20"/>
                    <a:gd name="T74" fmla="*/ 0 w 29"/>
                    <a:gd name="T75" fmla="*/ 0 h 20"/>
                    <a:gd name="T76" fmla="*/ 0 w 29"/>
                    <a:gd name="T77" fmla="*/ 0 h 20"/>
                    <a:gd name="T78" fmla="*/ 0 w 29"/>
                    <a:gd name="T79" fmla="*/ 0 h 20"/>
                    <a:gd name="T80" fmla="*/ 0 w 29"/>
                    <a:gd name="T81" fmla="*/ 0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9"/>
                    <a:gd name="T124" fmla="*/ 0 h 20"/>
                    <a:gd name="T125" fmla="*/ 29 w 29"/>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9" h="20">
                      <a:moveTo>
                        <a:pt x="29" y="13"/>
                      </a:moveTo>
                      <a:lnTo>
                        <a:pt x="27" y="12"/>
                      </a:lnTo>
                      <a:lnTo>
                        <a:pt x="25" y="12"/>
                      </a:lnTo>
                      <a:lnTo>
                        <a:pt x="23" y="13"/>
                      </a:lnTo>
                      <a:lnTo>
                        <a:pt x="22" y="13"/>
                      </a:lnTo>
                      <a:lnTo>
                        <a:pt x="20" y="14"/>
                      </a:lnTo>
                      <a:lnTo>
                        <a:pt x="20" y="16"/>
                      </a:lnTo>
                      <a:lnTo>
                        <a:pt x="19" y="18"/>
                      </a:lnTo>
                      <a:lnTo>
                        <a:pt x="18" y="20"/>
                      </a:lnTo>
                      <a:lnTo>
                        <a:pt x="16" y="20"/>
                      </a:lnTo>
                      <a:lnTo>
                        <a:pt x="14" y="20"/>
                      </a:lnTo>
                      <a:lnTo>
                        <a:pt x="12" y="20"/>
                      </a:lnTo>
                      <a:lnTo>
                        <a:pt x="11" y="19"/>
                      </a:lnTo>
                      <a:lnTo>
                        <a:pt x="12" y="18"/>
                      </a:lnTo>
                      <a:lnTo>
                        <a:pt x="14" y="16"/>
                      </a:lnTo>
                      <a:lnTo>
                        <a:pt x="14" y="14"/>
                      </a:lnTo>
                      <a:lnTo>
                        <a:pt x="12" y="13"/>
                      </a:lnTo>
                      <a:lnTo>
                        <a:pt x="11" y="12"/>
                      </a:lnTo>
                      <a:lnTo>
                        <a:pt x="10" y="11"/>
                      </a:lnTo>
                      <a:lnTo>
                        <a:pt x="9" y="11"/>
                      </a:lnTo>
                      <a:lnTo>
                        <a:pt x="7" y="12"/>
                      </a:lnTo>
                      <a:lnTo>
                        <a:pt x="5" y="13"/>
                      </a:lnTo>
                      <a:lnTo>
                        <a:pt x="3" y="13"/>
                      </a:lnTo>
                      <a:lnTo>
                        <a:pt x="2" y="13"/>
                      </a:lnTo>
                      <a:lnTo>
                        <a:pt x="1" y="13"/>
                      </a:lnTo>
                      <a:lnTo>
                        <a:pt x="0" y="13"/>
                      </a:lnTo>
                      <a:lnTo>
                        <a:pt x="4" y="10"/>
                      </a:lnTo>
                      <a:lnTo>
                        <a:pt x="9" y="8"/>
                      </a:lnTo>
                      <a:lnTo>
                        <a:pt x="12" y="7"/>
                      </a:lnTo>
                      <a:lnTo>
                        <a:pt x="16" y="8"/>
                      </a:lnTo>
                      <a:lnTo>
                        <a:pt x="16" y="4"/>
                      </a:lnTo>
                      <a:lnTo>
                        <a:pt x="12" y="1"/>
                      </a:lnTo>
                      <a:lnTo>
                        <a:pt x="5" y="1"/>
                      </a:lnTo>
                      <a:lnTo>
                        <a:pt x="1" y="3"/>
                      </a:lnTo>
                      <a:lnTo>
                        <a:pt x="12" y="0"/>
                      </a:lnTo>
                      <a:lnTo>
                        <a:pt x="22" y="3"/>
                      </a:lnTo>
                      <a:lnTo>
                        <a:pt x="26" y="7"/>
                      </a:lnTo>
                      <a:lnTo>
                        <a:pt x="29" y="13"/>
                      </a:lnTo>
                      <a:close/>
                    </a:path>
                  </a:pathLst>
                </a:custGeom>
                <a:noFill/>
                <a:ln w="6350">
                  <a:solidFill>
                    <a:srgbClr val="004250"/>
                  </a:solidFill>
                  <a:round/>
                </a:ln>
              </p:spPr>
              <p:txBody>
                <a:bodyPr/>
                <a:lstStyle/>
                <a:p>
                  <a:endParaRPr lang="zh-CN" altLang="en-US" sz="100">
                    <a:solidFill>
                      <a:schemeClr val="tx1"/>
                    </a:solidFill>
                  </a:endParaRPr>
                </a:p>
              </p:txBody>
            </p:sp>
            <p:sp>
              <p:nvSpPr>
                <p:cNvPr id="290" name="Freeform 378"/>
                <p:cNvSpPr>
                  <a:spLocks noChangeAspect="1"/>
                </p:cNvSpPr>
                <p:nvPr/>
              </p:nvSpPr>
              <p:spPr bwMode="auto">
                <a:xfrm>
                  <a:off x="5240" y="2142"/>
                  <a:ext cx="2" cy="1"/>
                </a:xfrm>
                <a:custGeom>
                  <a:avLst/>
                  <a:gdLst>
                    <a:gd name="T0" fmla="*/ 0 w 7"/>
                    <a:gd name="T1" fmla="*/ 0 h 1"/>
                    <a:gd name="T2" fmla="*/ 0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1 h 1"/>
                    <a:gd name="T16" fmla="*/ 0 w 7"/>
                    <a:gd name="T17" fmla="*/ 1 h 1"/>
                    <a:gd name="T18" fmla="*/ 0 w 7"/>
                    <a:gd name="T19" fmla="*/ 1 h 1"/>
                    <a:gd name="T20" fmla="*/ 0 w 7"/>
                    <a:gd name="T21" fmla="*/ 1 h 1"/>
                    <a:gd name="T22" fmla="*/ 0 w 7"/>
                    <a:gd name="T23" fmla="*/ 1 h 1"/>
                    <a:gd name="T24" fmla="*/ 0 w 7"/>
                    <a:gd name="T25" fmla="*/ 1 h 1"/>
                    <a:gd name="T26" fmla="*/ 0 w 7"/>
                    <a:gd name="T27" fmla="*/ 1 h 1"/>
                    <a:gd name="T28" fmla="*/ 0 w 7"/>
                    <a:gd name="T29" fmla="*/ 0 h 1"/>
                    <a:gd name="T30" fmla="*/ 0 w 7"/>
                    <a:gd name="T31" fmla="*/ 0 h 1"/>
                    <a:gd name="T32" fmla="*/ 0 w 7"/>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
                    <a:gd name="T53" fmla="*/ 7 w 7"/>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
                      <a:moveTo>
                        <a:pt x="1" y="0"/>
                      </a:moveTo>
                      <a:lnTo>
                        <a:pt x="2" y="0"/>
                      </a:lnTo>
                      <a:lnTo>
                        <a:pt x="5" y="0"/>
                      </a:lnTo>
                      <a:lnTo>
                        <a:pt x="6" y="0"/>
                      </a:lnTo>
                      <a:lnTo>
                        <a:pt x="7" y="0"/>
                      </a:lnTo>
                      <a:lnTo>
                        <a:pt x="7" y="1"/>
                      </a:lnTo>
                      <a:lnTo>
                        <a:pt x="6" y="1"/>
                      </a:lnTo>
                      <a:lnTo>
                        <a:pt x="5" y="1"/>
                      </a:lnTo>
                      <a:lnTo>
                        <a:pt x="2" y="1"/>
                      </a:lnTo>
                      <a:lnTo>
                        <a:pt x="1" y="1"/>
                      </a:lnTo>
                      <a:lnTo>
                        <a:pt x="0" y="1"/>
                      </a:lnTo>
                      <a:lnTo>
                        <a:pt x="0" y="0"/>
                      </a:lnTo>
                      <a:lnTo>
                        <a:pt x="1" y="0"/>
                      </a:lnTo>
                      <a:close/>
                    </a:path>
                  </a:pathLst>
                </a:custGeom>
                <a:noFill/>
                <a:ln w="6350">
                  <a:solidFill>
                    <a:srgbClr val="004250"/>
                  </a:solidFill>
                  <a:round/>
                </a:ln>
              </p:spPr>
              <p:txBody>
                <a:bodyPr/>
                <a:lstStyle/>
                <a:p>
                  <a:endParaRPr lang="zh-CN" altLang="en-US" sz="100">
                    <a:solidFill>
                      <a:schemeClr val="tx1"/>
                    </a:solidFill>
                  </a:endParaRPr>
                </a:p>
              </p:txBody>
            </p:sp>
            <p:sp>
              <p:nvSpPr>
                <p:cNvPr id="291" name="Freeform 379"/>
                <p:cNvSpPr>
                  <a:spLocks noChangeAspect="1"/>
                </p:cNvSpPr>
                <p:nvPr/>
              </p:nvSpPr>
              <p:spPr bwMode="auto">
                <a:xfrm>
                  <a:off x="5273" y="2154"/>
                  <a:ext cx="5" cy="12"/>
                </a:xfrm>
                <a:custGeom>
                  <a:avLst/>
                  <a:gdLst>
                    <a:gd name="T0" fmla="*/ 0 w 11"/>
                    <a:gd name="T1" fmla="*/ 0 h 25"/>
                    <a:gd name="T2" fmla="*/ 0 w 11"/>
                    <a:gd name="T3" fmla="*/ 0 h 25"/>
                    <a:gd name="T4" fmla="*/ 0 w 11"/>
                    <a:gd name="T5" fmla="*/ 0 h 25"/>
                    <a:gd name="T6" fmla="*/ 0 w 11"/>
                    <a:gd name="T7" fmla="*/ 0 h 25"/>
                    <a:gd name="T8" fmla="*/ 0 w 11"/>
                    <a:gd name="T9" fmla="*/ 0 h 25"/>
                    <a:gd name="T10" fmla="*/ 0 w 11"/>
                    <a:gd name="T11" fmla="*/ 0 h 25"/>
                    <a:gd name="T12" fmla="*/ 0 w 11"/>
                    <a:gd name="T13" fmla="*/ 0 h 25"/>
                    <a:gd name="T14" fmla="*/ 0 w 11"/>
                    <a:gd name="T15" fmla="*/ 0 h 25"/>
                    <a:gd name="T16" fmla="*/ 0 w 11"/>
                    <a:gd name="T17" fmla="*/ 0 h 25"/>
                    <a:gd name="T18" fmla="*/ 0 w 11"/>
                    <a:gd name="T19" fmla="*/ 0 h 25"/>
                    <a:gd name="T20" fmla="*/ 0 w 11"/>
                    <a:gd name="T21" fmla="*/ 0 h 25"/>
                    <a:gd name="T22" fmla="*/ 0 w 11"/>
                    <a:gd name="T23" fmla="*/ 0 h 25"/>
                    <a:gd name="T24" fmla="*/ 0 w 11"/>
                    <a:gd name="T25" fmla="*/ 0 h 25"/>
                    <a:gd name="T26" fmla="*/ 0 w 11"/>
                    <a:gd name="T27" fmla="*/ 0 h 25"/>
                    <a:gd name="T28" fmla="*/ 0 w 11"/>
                    <a:gd name="T29" fmla="*/ 0 h 25"/>
                    <a:gd name="T30" fmla="*/ 0 w 11"/>
                    <a:gd name="T31" fmla="*/ 0 h 25"/>
                    <a:gd name="T32" fmla="*/ 0 w 11"/>
                    <a:gd name="T33" fmla="*/ 0 h 25"/>
                    <a:gd name="T34" fmla="*/ 0 w 11"/>
                    <a:gd name="T35" fmla="*/ 0 h 25"/>
                    <a:gd name="T36" fmla="*/ 0 w 11"/>
                    <a:gd name="T37" fmla="*/ 0 h 25"/>
                    <a:gd name="T38" fmla="*/ 0 w 11"/>
                    <a:gd name="T39" fmla="*/ 0 h 25"/>
                    <a:gd name="T40" fmla="*/ 0 w 11"/>
                    <a:gd name="T41" fmla="*/ 0 h 25"/>
                    <a:gd name="T42" fmla="*/ 0 w 11"/>
                    <a:gd name="T43" fmla="*/ 0 h 25"/>
                    <a:gd name="T44" fmla="*/ 0 w 11"/>
                    <a:gd name="T45" fmla="*/ 0 h 25"/>
                    <a:gd name="T46" fmla="*/ 0 w 11"/>
                    <a:gd name="T47" fmla="*/ 0 h 25"/>
                    <a:gd name="T48" fmla="*/ 0 w 11"/>
                    <a:gd name="T49" fmla="*/ 0 h 25"/>
                    <a:gd name="T50" fmla="*/ 0 w 11"/>
                    <a:gd name="T51" fmla="*/ 0 h 25"/>
                    <a:gd name="T52" fmla="*/ 0 w 11"/>
                    <a:gd name="T53" fmla="*/ 0 h 25"/>
                    <a:gd name="T54" fmla="*/ 0 w 11"/>
                    <a:gd name="T55" fmla="*/ 0 h 25"/>
                    <a:gd name="T56" fmla="*/ 0 w 11"/>
                    <a:gd name="T57" fmla="*/ 0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
                    <a:gd name="T88" fmla="*/ 0 h 25"/>
                    <a:gd name="T89" fmla="*/ 11 w 11"/>
                    <a:gd name="T90" fmla="*/ 25 h 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 h="25">
                      <a:moveTo>
                        <a:pt x="3" y="9"/>
                      </a:moveTo>
                      <a:lnTo>
                        <a:pt x="2" y="10"/>
                      </a:lnTo>
                      <a:lnTo>
                        <a:pt x="1" y="11"/>
                      </a:lnTo>
                      <a:lnTo>
                        <a:pt x="0" y="12"/>
                      </a:lnTo>
                      <a:lnTo>
                        <a:pt x="0" y="16"/>
                      </a:lnTo>
                      <a:lnTo>
                        <a:pt x="0" y="19"/>
                      </a:lnTo>
                      <a:lnTo>
                        <a:pt x="1" y="23"/>
                      </a:lnTo>
                      <a:lnTo>
                        <a:pt x="2" y="24"/>
                      </a:lnTo>
                      <a:lnTo>
                        <a:pt x="5" y="25"/>
                      </a:lnTo>
                      <a:lnTo>
                        <a:pt x="8" y="24"/>
                      </a:lnTo>
                      <a:lnTo>
                        <a:pt x="10" y="23"/>
                      </a:lnTo>
                      <a:lnTo>
                        <a:pt x="11" y="18"/>
                      </a:lnTo>
                      <a:lnTo>
                        <a:pt x="11" y="17"/>
                      </a:lnTo>
                      <a:lnTo>
                        <a:pt x="11" y="16"/>
                      </a:lnTo>
                      <a:lnTo>
                        <a:pt x="11" y="15"/>
                      </a:lnTo>
                      <a:lnTo>
                        <a:pt x="11" y="10"/>
                      </a:lnTo>
                      <a:lnTo>
                        <a:pt x="9" y="6"/>
                      </a:lnTo>
                      <a:lnTo>
                        <a:pt x="8" y="2"/>
                      </a:lnTo>
                      <a:lnTo>
                        <a:pt x="6" y="0"/>
                      </a:lnTo>
                      <a:lnTo>
                        <a:pt x="5" y="0"/>
                      </a:lnTo>
                      <a:lnTo>
                        <a:pt x="2" y="1"/>
                      </a:lnTo>
                      <a:lnTo>
                        <a:pt x="1" y="3"/>
                      </a:lnTo>
                      <a:lnTo>
                        <a:pt x="0" y="4"/>
                      </a:lnTo>
                      <a:lnTo>
                        <a:pt x="1" y="6"/>
                      </a:lnTo>
                      <a:lnTo>
                        <a:pt x="2" y="7"/>
                      </a:lnTo>
                      <a:lnTo>
                        <a:pt x="2" y="8"/>
                      </a:lnTo>
                      <a:lnTo>
                        <a:pt x="3" y="9"/>
                      </a:lnTo>
                      <a:close/>
                    </a:path>
                  </a:pathLst>
                </a:custGeom>
                <a:noFill/>
                <a:ln w="6350">
                  <a:solidFill>
                    <a:srgbClr val="004250"/>
                  </a:solidFill>
                  <a:round/>
                </a:ln>
              </p:spPr>
              <p:txBody>
                <a:bodyPr/>
                <a:lstStyle/>
                <a:p>
                  <a:endParaRPr lang="zh-CN" altLang="en-US" sz="100">
                    <a:solidFill>
                      <a:schemeClr val="tx1"/>
                    </a:solidFill>
                  </a:endParaRPr>
                </a:p>
              </p:txBody>
            </p:sp>
            <p:sp>
              <p:nvSpPr>
                <p:cNvPr id="292" name="Freeform 380"/>
                <p:cNvSpPr>
                  <a:spLocks noChangeAspect="1"/>
                </p:cNvSpPr>
                <p:nvPr/>
              </p:nvSpPr>
              <p:spPr bwMode="auto">
                <a:xfrm>
                  <a:off x="5223" y="2153"/>
                  <a:ext cx="6" cy="12"/>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w 14"/>
                    <a:gd name="T17" fmla="*/ 0 h 25"/>
                    <a:gd name="T18" fmla="*/ 0 w 14"/>
                    <a:gd name="T19" fmla="*/ 0 h 25"/>
                    <a:gd name="T20" fmla="*/ 0 w 14"/>
                    <a:gd name="T21" fmla="*/ 0 h 25"/>
                    <a:gd name="T22" fmla="*/ 0 w 14"/>
                    <a:gd name="T23" fmla="*/ 0 h 25"/>
                    <a:gd name="T24" fmla="*/ 0 w 14"/>
                    <a:gd name="T25" fmla="*/ 0 h 25"/>
                    <a:gd name="T26" fmla="*/ 0 w 14"/>
                    <a:gd name="T27" fmla="*/ 0 h 25"/>
                    <a:gd name="T28" fmla="*/ 0 w 14"/>
                    <a:gd name="T29" fmla="*/ 0 h 25"/>
                    <a:gd name="T30" fmla="*/ 0 w 14"/>
                    <a:gd name="T31" fmla="*/ 0 h 25"/>
                    <a:gd name="T32" fmla="*/ 0 w 14"/>
                    <a:gd name="T33" fmla="*/ 0 h 25"/>
                    <a:gd name="T34" fmla="*/ 0 w 14"/>
                    <a:gd name="T35" fmla="*/ 0 h 25"/>
                    <a:gd name="T36" fmla="*/ 0 w 14"/>
                    <a:gd name="T37" fmla="*/ 0 h 25"/>
                    <a:gd name="T38" fmla="*/ 0 w 14"/>
                    <a:gd name="T39" fmla="*/ 0 h 25"/>
                    <a:gd name="T40" fmla="*/ 0 w 14"/>
                    <a:gd name="T41" fmla="*/ 0 h 25"/>
                    <a:gd name="T42" fmla="*/ 0 w 14"/>
                    <a:gd name="T43" fmla="*/ 0 h 25"/>
                    <a:gd name="T44" fmla="*/ 0 w 14"/>
                    <a:gd name="T45" fmla="*/ 0 h 25"/>
                    <a:gd name="T46" fmla="*/ 0 w 14"/>
                    <a:gd name="T47" fmla="*/ 0 h 25"/>
                    <a:gd name="T48" fmla="*/ 0 w 14"/>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
                    <a:gd name="T76" fmla="*/ 0 h 25"/>
                    <a:gd name="T77" fmla="*/ 14 w 14"/>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 h="25">
                      <a:moveTo>
                        <a:pt x="9" y="11"/>
                      </a:moveTo>
                      <a:lnTo>
                        <a:pt x="9" y="13"/>
                      </a:lnTo>
                      <a:lnTo>
                        <a:pt x="11" y="14"/>
                      </a:lnTo>
                      <a:lnTo>
                        <a:pt x="13" y="14"/>
                      </a:lnTo>
                      <a:lnTo>
                        <a:pt x="14" y="14"/>
                      </a:lnTo>
                      <a:lnTo>
                        <a:pt x="13" y="18"/>
                      </a:lnTo>
                      <a:lnTo>
                        <a:pt x="13" y="21"/>
                      </a:lnTo>
                      <a:lnTo>
                        <a:pt x="12" y="24"/>
                      </a:lnTo>
                      <a:lnTo>
                        <a:pt x="9" y="25"/>
                      </a:lnTo>
                      <a:lnTo>
                        <a:pt x="6" y="24"/>
                      </a:lnTo>
                      <a:lnTo>
                        <a:pt x="4" y="23"/>
                      </a:lnTo>
                      <a:lnTo>
                        <a:pt x="0" y="19"/>
                      </a:lnTo>
                      <a:lnTo>
                        <a:pt x="0" y="16"/>
                      </a:lnTo>
                      <a:lnTo>
                        <a:pt x="1" y="9"/>
                      </a:lnTo>
                      <a:lnTo>
                        <a:pt x="4" y="4"/>
                      </a:lnTo>
                      <a:lnTo>
                        <a:pt x="5" y="2"/>
                      </a:lnTo>
                      <a:lnTo>
                        <a:pt x="7" y="0"/>
                      </a:lnTo>
                      <a:lnTo>
                        <a:pt x="8" y="1"/>
                      </a:lnTo>
                      <a:lnTo>
                        <a:pt x="9" y="2"/>
                      </a:lnTo>
                      <a:lnTo>
                        <a:pt x="12" y="3"/>
                      </a:lnTo>
                      <a:lnTo>
                        <a:pt x="11" y="5"/>
                      </a:lnTo>
                      <a:lnTo>
                        <a:pt x="11" y="8"/>
                      </a:lnTo>
                      <a:lnTo>
                        <a:pt x="9" y="10"/>
                      </a:lnTo>
                      <a:lnTo>
                        <a:pt x="9" y="11"/>
                      </a:lnTo>
                      <a:close/>
                    </a:path>
                  </a:pathLst>
                </a:custGeom>
                <a:noFill/>
                <a:ln w="6350">
                  <a:solidFill>
                    <a:srgbClr val="004250"/>
                  </a:solidFill>
                  <a:round/>
                </a:ln>
              </p:spPr>
              <p:txBody>
                <a:bodyPr/>
                <a:lstStyle/>
                <a:p>
                  <a:endParaRPr lang="zh-CN" altLang="en-US" sz="100">
                    <a:solidFill>
                      <a:schemeClr val="tx1"/>
                    </a:solidFill>
                  </a:endParaRPr>
                </a:p>
              </p:txBody>
            </p:sp>
            <p:sp>
              <p:nvSpPr>
                <p:cNvPr id="293" name="Freeform 381"/>
                <p:cNvSpPr>
                  <a:spLocks noChangeAspect="1"/>
                </p:cNvSpPr>
                <p:nvPr/>
              </p:nvSpPr>
              <p:spPr bwMode="auto">
                <a:xfrm>
                  <a:off x="5273" y="2159"/>
                  <a:ext cx="2" cy="6"/>
                </a:xfrm>
                <a:custGeom>
                  <a:avLst/>
                  <a:gdLst>
                    <a:gd name="T0" fmla="*/ 0 w 5"/>
                    <a:gd name="T1" fmla="*/ 0 h 15"/>
                    <a:gd name="T2" fmla="*/ 0 w 5"/>
                    <a:gd name="T3" fmla="*/ 0 h 15"/>
                    <a:gd name="T4" fmla="*/ 0 w 5"/>
                    <a:gd name="T5" fmla="*/ 0 h 15"/>
                    <a:gd name="T6" fmla="*/ 0 w 5"/>
                    <a:gd name="T7" fmla="*/ 0 h 15"/>
                    <a:gd name="T8" fmla="*/ 0 w 5"/>
                    <a:gd name="T9" fmla="*/ 0 h 15"/>
                    <a:gd name="T10" fmla="*/ 0 w 5"/>
                    <a:gd name="T11" fmla="*/ 0 h 15"/>
                    <a:gd name="T12" fmla="*/ 0 w 5"/>
                    <a:gd name="T13" fmla="*/ 0 h 15"/>
                    <a:gd name="T14" fmla="*/ 0 w 5"/>
                    <a:gd name="T15" fmla="*/ 0 h 15"/>
                    <a:gd name="T16" fmla="*/ 0 w 5"/>
                    <a:gd name="T17" fmla="*/ 0 h 15"/>
                    <a:gd name="T18" fmla="*/ 0 w 5"/>
                    <a:gd name="T19" fmla="*/ 0 h 15"/>
                    <a:gd name="T20" fmla="*/ 0 w 5"/>
                    <a:gd name="T21" fmla="*/ 0 h 15"/>
                    <a:gd name="T22" fmla="*/ 0 w 5"/>
                    <a:gd name="T23" fmla="*/ 0 h 15"/>
                    <a:gd name="T24" fmla="*/ 0 w 5"/>
                    <a:gd name="T25" fmla="*/ 0 h 15"/>
                    <a:gd name="T26" fmla="*/ 0 w 5"/>
                    <a:gd name="T27" fmla="*/ 0 h 15"/>
                    <a:gd name="T28" fmla="*/ 0 w 5"/>
                    <a:gd name="T29" fmla="*/ 0 h 15"/>
                    <a:gd name="T30" fmla="*/ 0 w 5"/>
                    <a:gd name="T31" fmla="*/ 0 h 15"/>
                    <a:gd name="T32" fmla="*/ 0 w 5"/>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5"/>
                    <a:gd name="T53" fmla="*/ 5 w 5"/>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5">
                      <a:moveTo>
                        <a:pt x="5" y="8"/>
                      </a:moveTo>
                      <a:lnTo>
                        <a:pt x="5" y="10"/>
                      </a:lnTo>
                      <a:lnTo>
                        <a:pt x="5" y="13"/>
                      </a:lnTo>
                      <a:lnTo>
                        <a:pt x="3" y="14"/>
                      </a:lnTo>
                      <a:lnTo>
                        <a:pt x="2" y="15"/>
                      </a:lnTo>
                      <a:lnTo>
                        <a:pt x="1" y="14"/>
                      </a:lnTo>
                      <a:lnTo>
                        <a:pt x="0" y="10"/>
                      </a:lnTo>
                      <a:lnTo>
                        <a:pt x="0" y="7"/>
                      </a:lnTo>
                      <a:lnTo>
                        <a:pt x="0" y="3"/>
                      </a:lnTo>
                      <a:lnTo>
                        <a:pt x="1" y="2"/>
                      </a:lnTo>
                      <a:lnTo>
                        <a:pt x="2" y="1"/>
                      </a:lnTo>
                      <a:lnTo>
                        <a:pt x="3" y="0"/>
                      </a:lnTo>
                      <a:lnTo>
                        <a:pt x="3" y="1"/>
                      </a:lnTo>
                      <a:lnTo>
                        <a:pt x="5" y="3"/>
                      </a:lnTo>
                      <a:lnTo>
                        <a:pt x="5" y="6"/>
                      </a:lnTo>
                      <a:lnTo>
                        <a:pt x="5" y="8"/>
                      </a:lnTo>
                      <a:close/>
                    </a:path>
                  </a:pathLst>
                </a:custGeom>
                <a:noFill/>
                <a:ln w="6350">
                  <a:solidFill>
                    <a:srgbClr val="004250"/>
                  </a:solidFill>
                  <a:round/>
                </a:ln>
              </p:spPr>
              <p:txBody>
                <a:bodyPr/>
                <a:lstStyle/>
                <a:p>
                  <a:endParaRPr lang="zh-CN" altLang="en-US" sz="100">
                    <a:solidFill>
                      <a:schemeClr val="tx1"/>
                    </a:solidFill>
                  </a:endParaRPr>
                </a:p>
              </p:txBody>
            </p:sp>
            <p:sp>
              <p:nvSpPr>
                <p:cNvPr id="294" name="Freeform 382"/>
                <p:cNvSpPr>
                  <a:spLocks noChangeAspect="1"/>
                </p:cNvSpPr>
                <p:nvPr/>
              </p:nvSpPr>
              <p:spPr bwMode="auto">
                <a:xfrm>
                  <a:off x="5273" y="2154"/>
                  <a:ext cx="5" cy="9"/>
                </a:xfrm>
                <a:custGeom>
                  <a:avLst/>
                  <a:gdLst>
                    <a:gd name="T0" fmla="*/ 0 w 11"/>
                    <a:gd name="T1" fmla="*/ 1 h 18"/>
                    <a:gd name="T2" fmla="*/ 0 w 11"/>
                    <a:gd name="T3" fmla="*/ 1 h 18"/>
                    <a:gd name="T4" fmla="*/ 0 w 11"/>
                    <a:gd name="T5" fmla="*/ 1 h 18"/>
                    <a:gd name="T6" fmla="*/ 0 w 11"/>
                    <a:gd name="T7" fmla="*/ 1 h 18"/>
                    <a:gd name="T8" fmla="*/ 0 w 11"/>
                    <a:gd name="T9" fmla="*/ 0 h 18"/>
                    <a:gd name="T10" fmla="*/ 0 w 11"/>
                    <a:gd name="T11" fmla="*/ 0 h 18"/>
                    <a:gd name="T12" fmla="*/ 0 w 11"/>
                    <a:gd name="T13" fmla="*/ 1 h 18"/>
                    <a:gd name="T14" fmla="*/ 0 w 11"/>
                    <a:gd name="T15" fmla="*/ 1 h 18"/>
                    <a:gd name="T16" fmla="*/ 0 w 11"/>
                    <a:gd name="T17" fmla="*/ 1 h 18"/>
                    <a:gd name="T18" fmla="*/ 0 w 11"/>
                    <a:gd name="T19" fmla="*/ 1 h 18"/>
                    <a:gd name="T20" fmla="*/ 0 w 11"/>
                    <a:gd name="T21" fmla="*/ 1 h 18"/>
                    <a:gd name="T22" fmla="*/ 0 w 11"/>
                    <a:gd name="T23" fmla="*/ 1 h 18"/>
                    <a:gd name="T24" fmla="*/ 0 w 11"/>
                    <a:gd name="T25" fmla="*/ 1 h 18"/>
                    <a:gd name="T26" fmla="*/ 0 w 11"/>
                    <a:gd name="T27" fmla="*/ 1 h 18"/>
                    <a:gd name="T28" fmla="*/ 0 w 11"/>
                    <a:gd name="T29" fmla="*/ 1 h 18"/>
                    <a:gd name="T30" fmla="*/ 0 w 11"/>
                    <a:gd name="T31" fmla="*/ 1 h 18"/>
                    <a:gd name="T32" fmla="*/ 0 w 11"/>
                    <a:gd name="T33" fmla="*/ 1 h 18"/>
                    <a:gd name="T34" fmla="*/ 0 w 11"/>
                    <a:gd name="T35" fmla="*/ 1 h 18"/>
                    <a:gd name="T36" fmla="*/ 0 w 11"/>
                    <a:gd name="T37" fmla="*/ 1 h 18"/>
                    <a:gd name="T38" fmla="*/ 0 w 11"/>
                    <a:gd name="T39" fmla="*/ 1 h 18"/>
                    <a:gd name="T40" fmla="*/ 0 w 11"/>
                    <a:gd name="T41" fmla="*/ 1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8"/>
                    <a:gd name="T65" fmla="*/ 11 w 11"/>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8">
                      <a:moveTo>
                        <a:pt x="11" y="15"/>
                      </a:moveTo>
                      <a:lnTo>
                        <a:pt x="11" y="10"/>
                      </a:lnTo>
                      <a:lnTo>
                        <a:pt x="9" y="6"/>
                      </a:lnTo>
                      <a:lnTo>
                        <a:pt x="8" y="2"/>
                      </a:lnTo>
                      <a:lnTo>
                        <a:pt x="6" y="0"/>
                      </a:lnTo>
                      <a:lnTo>
                        <a:pt x="5" y="0"/>
                      </a:lnTo>
                      <a:lnTo>
                        <a:pt x="2" y="1"/>
                      </a:lnTo>
                      <a:lnTo>
                        <a:pt x="1" y="3"/>
                      </a:lnTo>
                      <a:lnTo>
                        <a:pt x="0" y="4"/>
                      </a:lnTo>
                      <a:lnTo>
                        <a:pt x="1" y="6"/>
                      </a:lnTo>
                      <a:lnTo>
                        <a:pt x="2" y="7"/>
                      </a:lnTo>
                      <a:lnTo>
                        <a:pt x="2" y="8"/>
                      </a:lnTo>
                      <a:lnTo>
                        <a:pt x="3" y="9"/>
                      </a:lnTo>
                      <a:lnTo>
                        <a:pt x="3" y="10"/>
                      </a:lnTo>
                      <a:lnTo>
                        <a:pt x="5" y="12"/>
                      </a:lnTo>
                      <a:lnTo>
                        <a:pt x="5" y="15"/>
                      </a:lnTo>
                      <a:lnTo>
                        <a:pt x="5" y="17"/>
                      </a:lnTo>
                      <a:lnTo>
                        <a:pt x="6" y="18"/>
                      </a:lnTo>
                      <a:lnTo>
                        <a:pt x="8" y="18"/>
                      </a:lnTo>
                      <a:lnTo>
                        <a:pt x="10" y="17"/>
                      </a:lnTo>
                      <a:lnTo>
                        <a:pt x="11" y="15"/>
                      </a:lnTo>
                      <a:close/>
                    </a:path>
                  </a:pathLst>
                </a:custGeom>
                <a:noFill/>
                <a:ln w="6350">
                  <a:solidFill>
                    <a:srgbClr val="004250"/>
                  </a:solidFill>
                  <a:round/>
                </a:ln>
              </p:spPr>
              <p:txBody>
                <a:bodyPr/>
                <a:lstStyle/>
                <a:p>
                  <a:endParaRPr lang="zh-CN" altLang="en-US" sz="100">
                    <a:solidFill>
                      <a:schemeClr val="tx1"/>
                    </a:solidFill>
                  </a:endParaRPr>
                </a:p>
              </p:txBody>
            </p:sp>
            <p:sp>
              <p:nvSpPr>
                <p:cNvPr id="295" name="Freeform 383"/>
                <p:cNvSpPr>
                  <a:spLocks noChangeAspect="1"/>
                </p:cNvSpPr>
                <p:nvPr/>
              </p:nvSpPr>
              <p:spPr bwMode="auto">
                <a:xfrm>
                  <a:off x="5226" y="2159"/>
                  <a:ext cx="3" cy="6"/>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w 7"/>
                    <a:gd name="T17" fmla="*/ 0 h 14"/>
                    <a:gd name="T18" fmla="*/ 0 w 7"/>
                    <a:gd name="T19" fmla="*/ 0 h 14"/>
                    <a:gd name="T20" fmla="*/ 0 w 7"/>
                    <a:gd name="T21" fmla="*/ 0 h 14"/>
                    <a:gd name="T22" fmla="*/ 0 w 7"/>
                    <a:gd name="T23" fmla="*/ 0 h 14"/>
                    <a:gd name="T24" fmla="*/ 0 w 7"/>
                    <a:gd name="T25" fmla="*/ 0 h 14"/>
                    <a:gd name="T26" fmla="*/ 0 w 7"/>
                    <a:gd name="T27" fmla="*/ 0 h 14"/>
                    <a:gd name="T28" fmla="*/ 0 w 7"/>
                    <a:gd name="T29" fmla="*/ 0 h 14"/>
                    <a:gd name="T30" fmla="*/ 0 w 7"/>
                    <a:gd name="T31" fmla="*/ 0 h 14"/>
                    <a:gd name="T32" fmla="*/ 0 w 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4"/>
                    <a:gd name="T53" fmla="*/ 7 w 7"/>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4">
                      <a:moveTo>
                        <a:pt x="0" y="7"/>
                      </a:moveTo>
                      <a:lnTo>
                        <a:pt x="0" y="8"/>
                      </a:lnTo>
                      <a:lnTo>
                        <a:pt x="1" y="10"/>
                      </a:lnTo>
                      <a:lnTo>
                        <a:pt x="1" y="12"/>
                      </a:lnTo>
                      <a:lnTo>
                        <a:pt x="2" y="14"/>
                      </a:lnTo>
                      <a:lnTo>
                        <a:pt x="5" y="13"/>
                      </a:lnTo>
                      <a:lnTo>
                        <a:pt x="6" y="10"/>
                      </a:lnTo>
                      <a:lnTo>
                        <a:pt x="6" y="7"/>
                      </a:lnTo>
                      <a:lnTo>
                        <a:pt x="7" y="3"/>
                      </a:lnTo>
                      <a:lnTo>
                        <a:pt x="6" y="3"/>
                      </a:lnTo>
                      <a:lnTo>
                        <a:pt x="4" y="3"/>
                      </a:lnTo>
                      <a:lnTo>
                        <a:pt x="2" y="2"/>
                      </a:lnTo>
                      <a:lnTo>
                        <a:pt x="2" y="0"/>
                      </a:lnTo>
                      <a:lnTo>
                        <a:pt x="1" y="1"/>
                      </a:lnTo>
                      <a:lnTo>
                        <a:pt x="1" y="3"/>
                      </a:lnTo>
                      <a:lnTo>
                        <a:pt x="0" y="5"/>
                      </a:lnTo>
                      <a:lnTo>
                        <a:pt x="0" y="7"/>
                      </a:lnTo>
                      <a:close/>
                    </a:path>
                  </a:pathLst>
                </a:custGeom>
                <a:noFill/>
                <a:ln w="6350">
                  <a:solidFill>
                    <a:srgbClr val="004250"/>
                  </a:solidFill>
                  <a:round/>
                </a:ln>
              </p:spPr>
              <p:txBody>
                <a:bodyPr/>
                <a:lstStyle/>
                <a:p>
                  <a:endParaRPr lang="zh-CN" altLang="en-US" sz="100">
                    <a:solidFill>
                      <a:schemeClr val="tx1"/>
                    </a:solidFill>
                  </a:endParaRPr>
                </a:p>
              </p:txBody>
            </p:sp>
            <p:sp>
              <p:nvSpPr>
                <p:cNvPr id="296" name="Freeform 384"/>
                <p:cNvSpPr>
                  <a:spLocks noChangeAspect="1"/>
                </p:cNvSpPr>
                <p:nvPr/>
              </p:nvSpPr>
              <p:spPr bwMode="auto">
                <a:xfrm>
                  <a:off x="5223" y="2153"/>
                  <a:ext cx="5" cy="9"/>
                </a:xfrm>
                <a:custGeom>
                  <a:avLst/>
                  <a:gdLst>
                    <a:gd name="T0" fmla="*/ 0 w 12"/>
                    <a:gd name="T1" fmla="*/ 0 h 19"/>
                    <a:gd name="T2" fmla="*/ 0 w 12"/>
                    <a:gd name="T3" fmla="*/ 0 h 19"/>
                    <a:gd name="T4" fmla="*/ 0 w 12"/>
                    <a:gd name="T5" fmla="*/ 0 h 19"/>
                    <a:gd name="T6" fmla="*/ 0 w 12"/>
                    <a:gd name="T7" fmla="*/ 0 h 19"/>
                    <a:gd name="T8" fmla="*/ 0 w 12"/>
                    <a:gd name="T9" fmla="*/ 0 h 19"/>
                    <a:gd name="T10" fmla="*/ 0 w 12"/>
                    <a:gd name="T11" fmla="*/ 0 h 19"/>
                    <a:gd name="T12" fmla="*/ 0 w 12"/>
                    <a:gd name="T13" fmla="*/ 0 h 19"/>
                    <a:gd name="T14" fmla="*/ 0 w 12"/>
                    <a:gd name="T15" fmla="*/ 0 h 19"/>
                    <a:gd name="T16" fmla="*/ 0 w 12"/>
                    <a:gd name="T17" fmla="*/ 0 h 19"/>
                    <a:gd name="T18" fmla="*/ 0 w 12"/>
                    <a:gd name="T19" fmla="*/ 0 h 19"/>
                    <a:gd name="T20" fmla="*/ 0 w 12"/>
                    <a:gd name="T21" fmla="*/ 0 h 19"/>
                    <a:gd name="T22" fmla="*/ 0 w 12"/>
                    <a:gd name="T23" fmla="*/ 0 h 19"/>
                    <a:gd name="T24" fmla="*/ 0 w 12"/>
                    <a:gd name="T25" fmla="*/ 0 h 19"/>
                    <a:gd name="T26" fmla="*/ 0 w 12"/>
                    <a:gd name="T27" fmla="*/ 0 h 19"/>
                    <a:gd name="T28" fmla="*/ 0 w 12"/>
                    <a:gd name="T29" fmla="*/ 0 h 19"/>
                    <a:gd name="T30" fmla="*/ 0 w 12"/>
                    <a:gd name="T31" fmla="*/ 0 h 19"/>
                    <a:gd name="T32" fmla="*/ 0 w 12"/>
                    <a:gd name="T33" fmla="*/ 0 h 19"/>
                    <a:gd name="T34" fmla="*/ 0 w 12"/>
                    <a:gd name="T35" fmla="*/ 0 h 19"/>
                    <a:gd name="T36" fmla="*/ 0 w 12"/>
                    <a:gd name="T37" fmla="*/ 0 h 19"/>
                    <a:gd name="T38" fmla="*/ 0 w 12"/>
                    <a:gd name="T39" fmla="*/ 0 h 19"/>
                    <a:gd name="T40" fmla="*/ 0 w 1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9"/>
                    <a:gd name="T65" fmla="*/ 12 w 1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9">
                      <a:moveTo>
                        <a:pt x="7" y="18"/>
                      </a:moveTo>
                      <a:lnTo>
                        <a:pt x="7" y="16"/>
                      </a:lnTo>
                      <a:lnTo>
                        <a:pt x="8" y="14"/>
                      </a:lnTo>
                      <a:lnTo>
                        <a:pt x="8" y="12"/>
                      </a:lnTo>
                      <a:lnTo>
                        <a:pt x="9" y="11"/>
                      </a:lnTo>
                      <a:lnTo>
                        <a:pt x="9" y="10"/>
                      </a:lnTo>
                      <a:lnTo>
                        <a:pt x="11" y="8"/>
                      </a:lnTo>
                      <a:lnTo>
                        <a:pt x="11" y="5"/>
                      </a:lnTo>
                      <a:lnTo>
                        <a:pt x="12" y="3"/>
                      </a:lnTo>
                      <a:lnTo>
                        <a:pt x="9" y="2"/>
                      </a:lnTo>
                      <a:lnTo>
                        <a:pt x="8" y="1"/>
                      </a:lnTo>
                      <a:lnTo>
                        <a:pt x="7" y="0"/>
                      </a:lnTo>
                      <a:lnTo>
                        <a:pt x="5" y="2"/>
                      </a:lnTo>
                      <a:lnTo>
                        <a:pt x="4" y="4"/>
                      </a:lnTo>
                      <a:lnTo>
                        <a:pt x="1" y="9"/>
                      </a:lnTo>
                      <a:lnTo>
                        <a:pt x="0" y="16"/>
                      </a:lnTo>
                      <a:lnTo>
                        <a:pt x="1" y="17"/>
                      </a:lnTo>
                      <a:lnTo>
                        <a:pt x="3" y="18"/>
                      </a:lnTo>
                      <a:lnTo>
                        <a:pt x="5" y="19"/>
                      </a:lnTo>
                      <a:lnTo>
                        <a:pt x="7" y="18"/>
                      </a:lnTo>
                      <a:close/>
                    </a:path>
                  </a:pathLst>
                </a:custGeom>
                <a:noFill/>
                <a:ln w="6350">
                  <a:solidFill>
                    <a:srgbClr val="004250"/>
                  </a:solidFill>
                  <a:round/>
                </a:ln>
              </p:spPr>
              <p:txBody>
                <a:bodyPr/>
                <a:lstStyle/>
                <a:p>
                  <a:endParaRPr lang="zh-CN" altLang="en-US" sz="100">
                    <a:solidFill>
                      <a:schemeClr val="tx1"/>
                    </a:solidFill>
                  </a:endParaRPr>
                </a:p>
              </p:txBody>
            </p:sp>
            <p:sp>
              <p:nvSpPr>
                <p:cNvPr id="297" name="Freeform 385"/>
                <p:cNvSpPr>
                  <a:spLocks noChangeAspect="1"/>
                </p:cNvSpPr>
                <p:nvPr/>
              </p:nvSpPr>
              <p:spPr bwMode="auto">
                <a:xfrm>
                  <a:off x="5150" y="2419"/>
                  <a:ext cx="30" cy="99"/>
                </a:xfrm>
                <a:custGeom>
                  <a:avLst/>
                  <a:gdLst>
                    <a:gd name="T0" fmla="*/ 0 w 66"/>
                    <a:gd name="T1" fmla="*/ 0 h 220"/>
                    <a:gd name="T2" fmla="*/ 0 w 66"/>
                    <a:gd name="T3" fmla="*/ 0 h 220"/>
                    <a:gd name="T4" fmla="*/ 0 w 66"/>
                    <a:gd name="T5" fmla="*/ 0 h 220"/>
                    <a:gd name="T6" fmla="*/ 0 w 66"/>
                    <a:gd name="T7" fmla="*/ 0 h 220"/>
                    <a:gd name="T8" fmla="*/ 0 w 66"/>
                    <a:gd name="T9" fmla="*/ 0 h 220"/>
                    <a:gd name="T10" fmla="*/ 0 w 66"/>
                    <a:gd name="T11" fmla="*/ 0 h 220"/>
                    <a:gd name="T12" fmla="*/ 0 w 66"/>
                    <a:gd name="T13" fmla="*/ 0 h 220"/>
                    <a:gd name="T14" fmla="*/ 0 w 66"/>
                    <a:gd name="T15" fmla="*/ 0 h 220"/>
                    <a:gd name="T16" fmla="*/ 0 w 66"/>
                    <a:gd name="T17" fmla="*/ 0 h 220"/>
                    <a:gd name="T18" fmla="*/ 0 w 66"/>
                    <a:gd name="T19" fmla="*/ 0 h 220"/>
                    <a:gd name="T20" fmla="*/ 0 w 66"/>
                    <a:gd name="T21" fmla="*/ 0 h 220"/>
                    <a:gd name="T22" fmla="*/ 0 w 66"/>
                    <a:gd name="T23" fmla="*/ 0 h 220"/>
                    <a:gd name="T24" fmla="*/ 0 w 66"/>
                    <a:gd name="T25" fmla="*/ 0 h 2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20"/>
                    <a:gd name="T41" fmla="*/ 66 w 66"/>
                    <a:gd name="T42" fmla="*/ 220 h 2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20">
                      <a:moveTo>
                        <a:pt x="43" y="1"/>
                      </a:moveTo>
                      <a:lnTo>
                        <a:pt x="13" y="3"/>
                      </a:lnTo>
                      <a:lnTo>
                        <a:pt x="0" y="5"/>
                      </a:lnTo>
                      <a:lnTo>
                        <a:pt x="1" y="31"/>
                      </a:lnTo>
                      <a:lnTo>
                        <a:pt x="12" y="211"/>
                      </a:lnTo>
                      <a:lnTo>
                        <a:pt x="12" y="220"/>
                      </a:lnTo>
                      <a:lnTo>
                        <a:pt x="21" y="220"/>
                      </a:lnTo>
                      <a:lnTo>
                        <a:pt x="58" y="215"/>
                      </a:lnTo>
                      <a:lnTo>
                        <a:pt x="66" y="215"/>
                      </a:lnTo>
                      <a:lnTo>
                        <a:pt x="66" y="206"/>
                      </a:lnTo>
                      <a:lnTo>
                        <a:pt x="56" y="24"/>
                      </a:lnTo>
                      <a:lnTo>
                        <a:pt x="55" y="0"/>
                      </a:lnTo>
                      <a:lnTo>
                        <a:pt x="43" y="1"/>
                      </a:lnTo>
                      <a:close/>
                    </a:path>
                  </a:pathLst>
                </a:custGeom>
                <a:noFill/>
                <a:ln w="9525">
                  <a:solidFill>
                    <a:srgbClr val="004250"/>
                  </a:solidFill>
                  <a:round/>
                </a:ln>
              </p:spPr>
              <p:txBody>
                <a:bodyPr/>
                <a:lstStyle/>
                <a:p>
                  <a:endParaRPr lang="zh-CN" altLang="en-US" sz="100">
                    <a:solidFill>
                      <a:schemeClr val="tx1"/>
                    </a:solidFill>
                  </a:endParaRPr>
                </a:p>
              </p:txBody>
            </p:sp>
            <p:sp>
              <p:nvSpPr>
                <p:cNvPr id="298" name="Freeform 386"/>
                <p:cNvSpPr>
                  <a:spLocks noChangeAspect="1"/>
                </p:cNvSpPr>
                <p:nvPr/>
              </p:nvSpPr>
              <p:spPr bwMode="auto">
                <a:xfrm>
                  <a:off x="5155" y="2419"/>
                  <a:ext cx="39" cy="102"/>
                </a:xfrm>
                <a:custGeom>
                  <a:avLst/>
                  <a:gdLst>
                    <a:gd name="T0" fmla="*/ 0 w 86"/>
                    <a:gd name="T1" fmla="*/ 0 h 228"/>
                    <a:gd name="T2" fmla="*/ 0 w 86"/>
                    <a:gd name="T3" fmla="*/ 0 h 228"/>
                    <a:gd name="T4" fmla="*/ 0 w 86"/>
                    <a:gd name="T5" fmla="*/ 0 h 228"/>
                    <a:gd name="T6" fmla="*/ 0 w 86"/>
                    <a:gd name="T7" fmla="*/ 0 h 228"/>
                    <a:gd name="T8" fmla="*/ 0 w 86"/>
                    <a:gd name="T9" fmla="*/ 0 h 228"/>
                    <a:gd name="T10" fmla="*/ 0 w 86"/>
                    <a:gd name="T11" fmla="*/ 0 h 228"/>
                    <a:gd name="T12" fmla="*/ 0 w 86"/>
                    <a:gd name="T13" fmla="*/ 0 h 228"/>
                    <a:gd name="T14" fmla="*/ 0 w 86"/>
                    <a:gd name="T15" fmla="*/ 0 h 228"/>
                    <a:gd name="T16" fmla="*/ 0 w 86"/>
                    <a:gd name="T17" fmla="*/ 0 h 228"/>
                    <a:gd name="T18" fmla="*/ 0 w 86"/>
                    <a:gd name="T19" fmla="*/ 0 h 228"/>
                    <a:gd name="T20" fmla="*/ 0 w 86"/>
                    <a:gd name="T21" fmla="*/ 0 h 2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28"/>
                    <a:gd name="T35" fmla="*/ 86 w 86"/>
                    <a:gd name="T36" fmla="*/ 228 h 2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28">
                      <a:moveTo>
                        <a:pt x="0" y="220"/>
                      </a:moveTo>
                      <a:lnTo>
                        <a:pt x="9" y="220"/>
                      </a:lnTo>
                      <a:lnTo>
                        <a:pt x="46" y="215"/>
                      </a:lnTo>
                      <a:lnTo>
                        <a:pt x="54" y="215"/>
                      </a:lnTo>
                      <a:lnTo>
                        <a:pt x="54" y="206"/>
                      </a:lnTo>
                      <a:lnTo>
                        <a:pt x="44" y="24"/>
                      </a:lnTo>
                      <a:lnTo>
                        <a:pt x="43" y="0"/>
                      </a:lnTo>
                      <a:lnTo>
                        <a:pt x="77" y="69"/>
                      </a:lnTo>
                      <a:lnTo>
                        <a:pt x="86" y="224"/>
                      </a:lnTo>
                      <a:lnTo>
                        <a:pt x="50" y="228"/>
                      </a:lnTo>
                      <a:lnTo>
                        <a:pt x="0" y="220"/>
                      </a:lnTo>
                      <a:close/>
                    </a:path>
                  </a:pathLst>
                </a:custGeom>
                <a:noFill/>
                <a:ln w="9525">
                  <a:solidFill>
                    <a:srgbClr val="004250"/>
                  </a:solidFill>
                  <a:round/>
                </a:ln>
              </p:spPr>
              <p:txBody>
                <a:bodyPr/>
                <a:lstStyle/>
                <a:p>
                  <a:endParaRPr lang="zh-CN" altLang="en-US" sz="100">
                    <a:solidFill>
                      <a:schemeClr val="tx1"/>
                    </a:solidFill>
                  </a:endParaRPr>
                </a:p>
              </p:txBody>
            </p:sp>
            <p:sp>
              <p:nvSpPr>
                <p:cNvPr id="299" name="Freeform 387"/>
                <p:cNvSpPr>
                  <a:spLocks noChangeAspect="1"/>
                </p:cNvSpPr>
                <p:nvPr/>
              </p:nvSpPr>
              <p:spPr bwMode="auto">
                <a:xfrm>
                  <a:off x="5150" y="2421"/>
                  <a:ext cx="5" cy="12"/>
                </a:xfrm>
                <a:custGeom>
                  <a:avLst/>
                  <a:gdLst>
                    <a:gd name="T0" fmla="*/ 0 w 13"/>
                    <a:gd name="T1" fmla="*/ 0 h 28"/>
                    <a:gd name="T2" fmla="*/ 0 w 13"/>
                    <a:gd name="T3" fmla="*/ 0 h 28"/>
                    <a:gd name="T4" fmla="*/ 0 w 13"/>
                    <a:gd name="T5" fmla="*/ 0 h 28"/>
                    <a:gd name="T6" fmla="*/ 0 w 13"/>
                    <a:gd name="T7" fmla="*/ 0 h 28"/>
                    <a:gd name="T8" fmla="*/ 0 w 13"/>
                    <a:gd name="T9" fmla="*/ 0 h 28"/>
                    <a:gd name="T10" fmla="*/ 0 w 13"/>
                    <a:gd name="T11" fmla="*/ 0 h 28"/>
                    <a:gd name="T12" fmla="*/ 0 w 13"/>
                    <a:gd name="T13" fmla="*/ 0 h 28"/>
                    <a:gd name="T14" fmla="*/ 0 w 13"/>
                    <a:gd name="T15" fmla="*/ 0 h 28"/>
                    <a:gd name="T16" fmla="*/ 0 w 13"/>
                    <a:gd name="T17" fmla="*/ 0 h 28"/>
                    <a:gd name="T18" fmla="*/ 0 w 13"/>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8"/>
                    <a:gd name="T32" fmla="*/ 13 w 1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8">
                      <a:moveTo>
                        <a:pt x="13" y="0"/>
                      </a:moveTo>
                      <a:lnTo>
                        <a:pt x="0" y="2"/>
                      </a:lnTo>
                      <a:lnTo>
                        <a:pt x="1" y="28"/>
                      </a:lnTo>
                      <a:lnTo>
                        <a:pt x="2" y="28"/>
                      </a:lnTo>
                      <a:lnTo>
                        <a:pt x="5" y="27"/>
                      </a:lnTo>
                      <a:lnTo>
                        <a:pt x="6" y="27"/>
                      </a:lnTo>
                      <a:lnTo>
                        <a:pt x="7" y="27"/>
                      </a:lnTo>
                      <a:lnTo>
                        <a:pt x="7" y="10"/>
                      </a:lnTo>
                      <a:lnTo>
                        <a:pt x="13" y="6"/>
                      </a:lnTo>
                      <a:lnTo>
                        <a:pt x="13" y="0"/>
                      </a:lnTo>
                      <a:close/>
                    </a:path>
                  </a:pathLst>
                </a:custGeom>
                <a:noFill/>
                <a:ln w="9525">
                  <a:solidFill>
                    <a:srgbClr val="004250"/>
                  </a:solidFill>
                  <a:round/>
                </a:ln>
              </p:spPr>
              <p:txBody>
                <a:bodyPr/>
                <a:lstStyle/>
                <a:p>
                  <a:endParaRPr lang="zh-CN" altLang="en-US" sz="100">
                    <a:solidFill>
                      <a:schemeClr val="tx1"/>
                    </a:solidFill>
                  </a:endParaRPr>
                </a:p>
              </p:txBody>
            </p:sp>
            <p:sp>
              <p:nvSpPr>
                <p:cNvPr id="300" name="Freeform 388"/>
                <p:cNvSpPr>
                  <a:spLocks noChangeAspect="1"/>
                </p:cNvSpPr>
                <p:nvPr/>
              </p:nvSpPr>
              <p:spPr bwMode="auto">
                <a:xfrm>
                  <a:off x="5155" y="2514"/>
                  <a:ext cx="4" cy="4"/>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9"/>
                      </a:moveTo>
                      <a:lnTo>
                        <a:pt x="0" y="9"/>
                      </a:lnTo>
                      <a:lnTo>
                        <a:pt x="0" y="0"/>
                      </a:lnTo>
                      <a:lnTo>
                        <a:pt x="3" y="1"/>
                      </a:lnTo>
                      <a:lnTo>
                        <a:pt x="6" y="2"/>
                      </a:lnTo>
                      <a:lnTo>
                        <a:pt x="8" y="5"/>
                      </a:lnTo>
                      <a:lnTo>
                        <a:pt x="9" y="9"/>
                      </a:lnTo>
                      <a:close/>
                    </a:path>
                  </a:pathLst>
                </a:custGeom>
                <a:noFill/>
                <a:ln w="9525">
                  <a:solidFill>
                    <a:srgbClr val="004250"/>
                  </a:solidFill>
                  <a:round/>
                </a:ln>
              </p:spPr>
              <p:txBody>
                <a:bodyPr/>
                <a:lstStyle/>
                <a:p>
                  <a:endParaRPr lang="zh-CN" altLang="en-US" sz="100">
                    <a:solidFill>
                      <a:schemeClr val="tx1"/>
                    </a:solidFill>
                  </a:endParaRPr>
                </a:p>
              </p:txBody>
            </p:sp>
            <p:sp>
              <p:nvSpPr>
                <p:cNvPr id="301" name="Freeform 389"/>
                <p:cNvSpPr>
                  <a:spLocks noChangeAspect="1"/>
                </p:cNvSpPr>
                <p:nvPr/>
              </p:nvSpPr>
              <p:spPr bwMode="auto">
                <a:xfrm>
                  <a:off x="5176" y="2512"/>
                  <a:ext cx="4" cy="4"/>
                </a:xfrm>
                <a:custGeom>
                  <a:avLst/>
                  <a:gdLst>
                    <a:gd name="T0" fmla="*/ 0 w 8"/>
                    <a:gd name="T1" fmla="*/ 0 h 9"/>
                    <a:gd name="T2" fmla="*/ 1 w 8"/>
                    <a:gd name="T3" fmla="*/ 0 h 9"/>
                    <a:gd name="T4" fmla="*/ 1 w 8"/>
                    <a:gd name="T5" fmla="*/ 0 h 9"/>
                    <a:gd name="T6" fmla="*/ 1 w 8"/>
                    <a:gd name="T7" fmla="*/ 0 h 9"/>
                    <a:gd name="T8" fmla="*/ 1 w 8"/>
                    <a:gd name="T9" fmla="*/ 0 h 9"/>
                    <a:gd name="T10" fmla="*/ 1 w 8"/>
                    <a:gd name="T11" fmla="*/ 0 h 9"/>
                    <a:gd name="T12" fmla="*/ 0 w 8"/>
                    <a:gd name="T13" fmla="*/ 0 h 9"/>
                    <a:gd name="T14" fmla="*/ 0 60000 65536"/>
                    <a:gd name="T15" fmla="*/ 0 60000 65536"/>
                    <a:gd name="T16" fmla="*/ 0 60000 65536"/>
                    <a:gd name="T17" fmla="*/ 0 60000 65536"/>
                    <a:gd name="T18" fmla="*/ 0 60000 65536"/>
                    <a:gd name="T19" fmla="*/ 0 60000 65536"/>
                    <a:gd name="T20" fmla="*/ 0 60000 65536"/>
                    <a:gd name="T21" fmla="*/ 0 w 8"/>
                    <a:gd name="T22" fmla="*/ 0 h 9"/>
                    <a:gd name="T23" fmla="*/ 8 w 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9">
                      <a:moveTo>
                        <a:pt x="0" y="9"/>
                      </a:moveTo>
                      <a:lnTo>
                        <a:pt x="8" y="9"/>
                      </a:lnTo>
                      <a:lnTo>
                        <a:pt x="8" y="0"/>
                      </a:lnTo>
                      <a:lnTo>
                        <a:pt x="4" y="1"/>
                      </a:lnTo>
                      <a:lnTo>
                        <a:pt x="2" y="3"/>
                      </a:lnTo>
                      <a:lnTo>
                        <a:pt x="1" y="7"/>
                      </a:lnTo>
                      <a:lnTo>
                        <a:pt x="0" y="9"/>
                      </a:lnTo>
                      <a:close/>
                    </a:path>
                  </a:pathLst>
                </a:custGeom>
                <a:noFill/>
                <a:ln w="9525">
                  <a:solidFill>
                    <a:srgbClr val="004250"/>
                  </a:solidFill>
                  <a:round/>
                </a:ln>
              </p:spPr>
              <p:txBody>
                <a:bodyPr/>
                <a:lstStyle/>
                <a:p>
                  <a:endParaRPr lang="zh-CN" altLang="en-US" sz="100">
                    <a:solidFill>
                      <a:schemeClr val="tx1"/>
                    </a:solidFill>
                  </a:endParaRPr>
                </a:p>
              </p:txBody>
            </p:sp>
            <p:sp>
              <p:nvSpPr>
                <p:cNvPr id="302" name="Freeform 390"/>
                <p:cNvSpPr>
                  <a:spLocks noChangeAspect="1"/>
                </p:cNvSpPr>
                <p:nvPr/>
              </p:nvSpPr>
              <p:spPr bwMode="auto">
                <a:xfrm>
                  <a:off x="5169" y="2419"/>
                  <a:ext cx="6" cy="12"/>
                </a:xfrm>
                <a:custGeom>
                  <a:avLst/>
                  <a:gdLst>
                    <a:gd name="T0" fmla="*/ 0 w 13"/>
                    <a:gd name="T1" fmla="*/ 1 h 24"/>
                    <a:gd name="T2" fmla="*/ 0 w 13"/>
                    <a:gd name="T3" fmla="*/ 0 h 24"/>
                    <a:gd name="T4" fmla="*/ 0 w 13"/>
                    <a:gd name="T5" fmla="*/ 1 h 24"/>
                    <a:gd name="T6" fmla="*/ 0 w 13"/>
                    <a:gd name="T7" fmla="*/ 1 h 24"/>
                    <a:gd name="T8" fmla="*/ 0 w 13"/>
                    <a:gd name="T9" fmla="*/ 1 h 24"/>
                    <a:gd name="T10" fmla="*/ 0 w 13"/>
                    <a:gd name="T11" fmla="*/ 1 h 24"/>
                    <a:gd name="T12" fmla="*/ 0 w 13"/>
                    <a:gd name="T13" fmla="*/ 1 h 24"/>
                    <a:gd name="T14" fmla="*/ 0 60000 65536"/>
                    <a:gd name="T15" fmla="*/ 0 60000 65536"/>
                    <a:gd name="T16" fmla="*/ 0 60000 65536"/>
                    <a:gd name="T17" fmla="*/ 0 60000 65536"/>
                    <a:gd name="T18" fmla="*/ 0 60000 65536"/>
                    <a:gd name="T19" fmla="*/ 0 60000 65536"/>
                    <a:gd name="T20" fmla="*/ 0 60000 65536"/>
                    <a:gd name="T21" fmla="*/ 0 w 13"/>
                    <a:gd name="T22" fmla="*/ 0 h 24"/>
                    <a:gd name="T23" fmla="*/ 13 w 1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4">
                      <a:moveTo>
                        <a:pt x="13" y="24"/>
                      </a:moveTo>
                      <a:lnTo>
                        <a:pt x="12" y="0"/>
                      </a:lnTo>
                      <a:lnTo>
                        <a:pt x="0" y="1"/>
                      </a:lnTo>
                      <a:lnTo>
                        <a:pt x="0" y="8"/>
                      </a:lnTo>
                      <a:lnTo>
                        <a:pt x="6" y="10"/>
                      </a:lnTo>
                      <a:lnTo>
                        <a:pt x="8" y="23"/>
                      </a:lnTo>
                      <a:lnTo>
                        <a:pt x="13" y="24"/>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8" name="Group 391"/>
              <p:cNvGrpSpPr>
                <a:grpSpLocks noChangeAspect="1"/>
              </p:cNvGrpSpPr>
              <p:nvPr/>
            </p:nvGrpSpPr>
            <p:grpSpPr bwMode="auto">
              <a:xfrm>
                <a:off x="4369" y="2938"/>
                <a:ext cx="316" cy="470"/>
                <a:chOff x="5213" y="2067"/>
                <a:chExt cx="395" cy="602"/>
              </a:xfrm>
            </p:grpSpPr>
            <p:sp>
              <p:nvSpPr>
                <p:cNvPr id="185" name="Freeform 392"/>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186" name="Freeform 393"/>
                <p:cNvSpPr>
                  <a:spLocks noChangeAspect="1"/>
                </p:cNvSpPr>
                <p:nvPr/>
              </p:nvSpPr>
              <p:spPr bwMode="auto">
                <a:xfrm>
                  <a:off x="5408" y="2632"/>
                  <a:ext cx="200" cy="32"/>
                </a:xfrm>
                <a:custGeom>
                  <a:avLst/>
                  <a:gdLst>
                    <a:gd name="T0" fmla="*/ 0 w 445"/>
                    <a:gd name="T1" fmla="*/ 0 h 69"/>
                    <a:gd name="T2" fmla="*/ 0 w 445"/>
                    <a:gd name="T3" fmla="*/ 0 h 69"/>
                    <a:gd name="T4" fmla="*/ 0 w 445"/>
                    <a:gd name="T5" fmla="*/ 0 h 69"/>
                    <a:gd name="T6" fmla="*/ 0 w 445"/>
                    <a:gd name="T7" fmla="*/ 0 h 69"/>
                    <a:gd name="T8" fmla="*/ 0 w 445"/>
                    <a:gd name="T9" fmla="*/ 0 h 69"/>
                    <a:gd name="T10" fmla="*/ 0 w 445"/>
                    <a:gd name="T11" fmla="*/ 0 h 69"/>
                    <a:gd name="T12" fmla="*/ 0 w 445"/>
                    <a:gd name="T13" fmla="*/ 0 h 69"/>
                    <a:gd name="T14" fmla="*/ 0 w 445"/>
                    <a:gd name="T15" fmla="*/ 0 h 69"/>
                    <a:gd name="T16" fmla="*/ 0 w 445"/>
                    <a:gd name="T17" fmla="*/ 0 h 69"/>
                    <a:gd name="T18" fmla="*/ 0 w 445"/>
                    <a:gd name="T19" fmla="*/ 0 h 69"/>
                    <a:gd name="T20" fmla="*/ 0 w 445"/>
                    <a:gd name="T21" fmla="*/ 0 h 69"/>
                    <a:gd name="T22" fmla="*/ 0 w 445"/>
                    <a:gd name="T23" fmla="*/ 0 h 69"/>
                    <a:gd name="T24" fmla="*/ 0 w 445"/>
                    <a:gd name="T25" fmla="*/ 0 h 69"/>
                    <a:gd name="T26" fmla="*/ 0 w 445"/>
                    <a:gd name="T27" fmla="*/ 0 h 69"/>
                    <a:gd name="T28" fmla="*/ 0 w 445"/>
                    <a:gd name="T29" fmla="*/ 0 h 69"/>
                    <a:gd name="T30" fmla="*/ 0 w 445"/>
                    <a:gd name="T31" fmla="*/ 0 h 69"/>
                    <a:gd name="T32" fmla="*/ 0 w 445"/>
                    <a:gd name="T33" fmla="*/ 0 h 69"/>
                    <a:gd name="T34" fmla="*/ 0 w 445"/>
                    <a:gd name="T35" fmla="*/ 0 h 69"/>
                    <a:gd name="T36" fmla="*/ 0 w 445"/>
                    <a:gd name="T37" fmla="*/ 0 h 69"/>
                    <a:gd name="T38" fmla="*/ 0 w 445"/>
                    <a:gd name="T39" fmla="*/ 0 h 69"/>
                    <a:gd name="T40" fmla="*/ 0 w 445"/>
                    <a:gd name="T41" fmla="*/ 0 h 69"/>
                    <a:gd name="T42" fmla="*/ 0 w 445"/>
                    <a:gd name="T43" fmla="*/ 0 h 69"/>
                    <a:gd name="T44" fmla="*/ 0 w 445"/>
                    <a:gd name="T45" fmla="*/ 0 h 69"/>
                    <a:gd name="T46" fmla="*/ 0 w 445"/>
                    <a:gd name="T47" fmla="*/ 0 h 69"/>
                    <a:gd name="T48" fmla="*/ 0 w 445"/>
                    <a:gd name="T49" fmla="*/ 0 h 69"/>
                    <a:gd name="T50" fmla="*/ 0 w 445"/>
                    <a:gd name="T51" fmla="*/ 0 h 69"/>
                    <a:gd name="T52" fmla="*/ 0 w 445"/>
                    <a:gd name="T53" fmla="*/ 0 h 69"/>
                    <a:gd name="T54" fmla="*/ 0 w 445"/>
                    <a:gd name="T55" fmla="*/ 0 h 69"/>
                    <a:gd name="T56" fmla="*/ 0 w 445"/>
                    <a:gd name="T57" fmla="*/ 0 h 69"/>
                    <a:gd name="T58" fmla="*/ 0 w 445"/>
                    <a:gd name="T59" fmla="*/ 0 h 69"/>
                    <a:gd name="T60" fmla="*/ 0 w 445"/>
                    <a:gd name="T61" fmla="*/ 0 h 69"/>
                    <a:gd name="T62" fmla="*/ 0 w 445"/>
                    <a:gd name="T63" fmla="*/ 0 h 69"/>
                    <a:gd name="T64" fmla="*/ 0 w 445"/>
                    <a:gd name="T65" fmla="*/ 0 h 69"/>
                    <a:gd name="T66" fmla="*/ 0 w 445"/>
                    <a:gd name="T67" fmla="*/ 0 h 69"/>
                    <a:gd name="T68" fmla="*/ 0 w 445"/>
                    <a:gd name="T69" fmla="*/ 0 h 69"/>
                    <a:gd name="T70" fmla="*/ 0 w 445"/>
                    <a:gd name="T71" fmla="*/ 0 h 69"/>
                    <a:gd name="T72" fmla="*/ 0 w 445"/>
                    <a:gd name="T73" fmla="*/ 0 h 69"/>
                    <a:gd name="T74" fmla="*/ 0 w 445"/>
                    <a:gd name="T75" fmla="*/ 0 h 69"/>
                    <a:gd name="T76" fmla="*/ 0 w 445"/>
                    <a:gd name="T77" fmla="*/ 0 h 69"/>
                    <a:gd name="T78" fmla="*/ 0 w 445"/>
                    <a:gd name="T79" fmla="*/ 0 h 69"/>
                    <a:gd name="T80" fmla="*/ 0 w 445"/>
                    <a:gd name="T81" fmla="*/ 0 h 69"/>
                    <a:gd name="T82" fmla="*/ 0 w 445"/>
                    <a:gd name="T83" fmla="*/ 0 h 69"/>
                    <a:gd name="T84" fmla="*/ 0 w 445"/>
                    <a:gd name="T85" fmla="*/ 0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5"/>
                    <a:gd name="T130" fmla="*/ 0 h 69"/>
                    <a:gd name="T131" fmla="*/ 445 w 445"/>
                    <a:gd name="T132" fmla="*/ 69 h 6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5" h="69">
                      <a:moveTo>
                        <a:pt x="351" y="11"/>
                      </a:moveTo>
                      <a:lnTo>
                        <a:pt x="343" y="11"/>
                      </a:lnTo>
                      <a:lnTo>
                        <a:pt x="331" y="11"/>
                      </a:lnTo>
                      <a:lnTo>
                        <a:pt x="318" y="11"/>
                      </a:lnTo>
                      <a:lnTo>
                        <a:pt x="303" y="10"/>
                      </a:lnTo>
                      <a:lnTo>
                        <a:pt x="290" y="9"/>
                      </a:lnTo>
                      <a:lnTo>
                        <a:pt x="278" y="8"/>
                      </a:lnTo>
                      <a:lnTo>
                        <a:pt x="269" y="8"/>
                      </a:lnTo>
                      <a:lnTo>
                        <a:pt x="263" y="8"/>
                      </a:lnTo>
                      <a:lnTo>
                        <a:pt x="256" y="9"/>
                      </a:lnTo>
                      <a:lnTo>
                        <a:pt x="250" y="10"/>
                      </a:lnTo>
                      <a:lnTo>
                        <a:pt x="244" y="11"/>
                      </a:lnTo>
                      <a:lnTo>
                        <a:pt x="238" y="11"/>
                      </a:lnTo>
                      <a:lnTo>
                        <a:pt x="234" y="11"/>
                      </a:lnTo>
                      <a:lnTo>
                        <a:pt x="230" y="10"/>
                      </a:lnTo>
                      <a:lnTo>
                        <a:pt x="224" y="10"/>
                      </a:lnTo>
                      <a:lnTo>
                        <a:pt x="218" y="9"/>
                      </a:lnTo>
                      <a:lnTo>
                        <a:pt x="212" y="8"/>
                      </a:lnTo>
                      <a:lnTo>
                        <a:pt x="208" y="8"/>
                      </a:lnTo>
                      <a:lnTo>
                        <a:pt x="203" y="7"/>
                      </a:lnTo>
                      <a:lnTo>
                        <a:pt x="201" y="7"/>
                      </a:lnTo>
                      <a:lnTo>
                        <a:pt x="198" y="7"/>
                      </a:lnTo>
                      <a:lnTo>
                        <a:pt x="193" y="6"/>
                      </a:lnTo>
                      <a:lnTo>
                        <a:pt x="186" y="6"/>
                      </a:lnTo>
                      <a:lnTo>
                        <a:pt x="178" y="5"/>
                      </a:lnTo>
                      <a:lnTo>
                        <a:pt x="170" y="3"/>
                      </a:lnTo>
                      <a:lnTo>
                        <a:pt x="161" y="2"/>
                      </a:lnTo>
                      <a:lnTo>
                        <a:pt x="153" y="1"/>
                      </a:lnTo>
                      <a:lnTo>
                        <a:pt x="146" y="0"/>
                      </a:lnTo>
                      <a:lnTo>
                        <a:pt x="139" y="0"/>
                      </a:lnTo>
                      <a:lnTo>
                        <a:pt x="131" y="1"/>
                      </a:lnTo>
                      <a:lnTo>
                        <a:pt x="122" y="2"/>
                      </a:lnTo>
                      <a:lnTo>
                        <a:pt x="114" y="5"/>
                      </a:lnTo>
                      <a:lnTo>
                        <a:pt x="104" y="8"/>
                      </a:lnTo>
                      <a:lnTo>
                        <a:pt x="97" y="10"/>
                      </a:lnTo>
                      <a:lnTo>
                        <a:pt x="90" y="11"/>
                      </a:lnTo>
                      <a:lnTo>
                        <a:pt x="87" y="13"/>
                      </a:lnTo>
                      <a:lnTo>
                        <a:pt x="80" y="15"/>
                      </a:lnTo>
                      <a:lnTo>
                        <a:pt x="71" y="16"/>
                      </a:lnTo>
                      <a:lnTo>
                        <a:pt x="62" y="18"/>
                      </a:lnTo>
                      <a:lnTo>
                        <a:pt x="56" y="20"/>
                      </a:lnTo>
                      <a:lnTo>
                        <a:pt x="55" y="20"/>
                      </a:lnTo>
                      <a:lnTo>
                        <a:pt x="53" y="22"/>
                      </a:lnTo>
                      <a:lnTo>
                        <a:pt x="53" y="23"/>
                      </a:lnTo>
                      <a:lnTo>
                        <a:pt x="53" y="25"/>
                      </a:lnTo>
                      <a:lnTo>
                        <a:pt x="48" y="25"/>
                      </a:lnTo>
                      <a:lnTo>
                        <a:pt x="42" y="24"/>
                      </a:lnTo>
                      <a:lnTo>
                        <a:pt x="38" y="25"/>
                      </a:lnTo>
                      <a:lnTo>
                        <a:pt x="32" y="25"/>
                      </a:lnTo>
                      <a:lnTo>
                        <a:pt x="26" y="26"/>
                      </a:lnTo>
                      <a:lnTo>
                        <a:pt x="21" y="28"/>
                      </a:lnTo>
                      <a:lnTo>
                        <a:pt x="18" y="29"/>
                      </a:lnTo>
                      <a:lnTo>
                        <a:pt x="15" y="29"/>
                      </a:lnTo>
                      <a:lnTo>
                        <a:pt x="0" y="69"/>
                      </a:lnTo>
                      <a:lnTo>
                        <a:pt x="8" y="66"/>
                      </a:lnTo>
                      <a:lnTo>
                        <a:pt x="16" y="63"/>
                      </a:lnTo>
                      <a:lnTo>
                        <a:pt x="24" y="61"/>
                      </a:lnTo>
                      <a:lnTo>
                        <a:pt x="32" y="58"/>
                      </a:lnTo>
                      <a:lnTo>
                        <a:pt x="40" y="56"/>
                      </a:lnTo>
                      <a:lnTo>
                        <a:pt x="47" y="55"/>
                      </a:lnTo>
                      <a:lnTo>
                        <a:pt x="53" y="54"/>
                      </a:lnTo>
                      <a:lnTo>
                        <a:pt x="57" y="54"/>
                      </a:lnTo>
                      <a:lnTo>
                        <a:pt x="63" y="54"/>
                      </a:lnTo>
                      <a:lnTo>
                        <a:pt x="71" y="54"/>
                      </a:lnTo>
                      <a:lnTo>
                        <a:pt x="80" y="54"/>
                      </a:lnTo>
                      <a:lnTo>
                        <a:pt x="90" y="54"/>
                      </a:lnTo>
                      <a:lnTo>
                        <a:pt x="101" y="54"/>
                      </a:lnTo>
                      <a:lnTo>
                        <a:pt x="111" y="53"/>
                      </a:lnTo>
                      <a:lnTo>
                        <a:pt x="119" y="53"/>
                      </a:lnTo>
                      <a:lnTo>
                        <a:pt x="125" y="52"/>
                      </a:lnTo>
                      <a:lnTo>
                        <a:pt x="134" y="52"/>
                      </a:lnTo>
                      <a:lnTo>
                        <a:pt x="149" y="52"/>
                      </a:lnTo>
                      <a:lnTo>
                        <a:pt x="169" y="52"/>
                      </a:lnTo>
                      <a:lnTo>
                        <a:pt x="191" y="52"/>
                      </a:lnTo>
                      <a:lnTo>
                        <a:pt x="212" y="52"/>
                      </a:lnTo>
                      <a:lnTo>
                        <a:pt x="231" y="52"/>
                      </a:lnTo>
                      <a:lnTo>
                        <a:pt x="245" y="52"/>
                      </a:lnTo>
                      <a:lnTo>
                        <a:pt x="253" y="52"/>
                      </a:lnTo>
                      <a:lnTo>
                        <a:pt x="252" y="52"/>
                      </a:lnTo>
                      <a:lnTo>
                        <a:pt x="252" y="51"/>
                      </a:lnTo>
                      <a:lnTo>
                        <a:pt x="250" y="49"/>
                      </a:lnTo>
                      <a:lnTo>
                        <a:pt x="249" y="48"/>
                      </a:lnTo>
                      <a:lnTo>
                        <a:pt x="254" y="48"/>
                      </a:lnTo>
                      <a:lnTo>
                        <a:pt x="260" y="48"/>
                      </a:lnTo>
                      <a:lnTo>
                        <a:pt x="265" y="48"/>
                      </a:lnTo>
                      <a:lnTo>
                        <a:pt x="271" y="49"/>
                      </a:lnTo>
                      <a:lnTo>
                        <a:pt x="277" y="51"/>
                      </a:lnTo>
                      <a:lnTo>
                        <a:pt x="282" y="51"/>
                      </a:lnTo>
                      <a:lnTo>
                        <a:pt x="285" y="52"/>
                      </a:lnTo>
                      <a:lnTo>
                        <a:pt x="287" y="52"/>
                      </a:lnTo>
                      <a:lnTo>
                        <a:pt x="292" y="52"/>
                      </a:lnTo>
                      <a:lnTo>
                        <a:pt x="298" y="49"/>
                      </a:lnTo>
                      <a:lnTo>
                        <a:pt x="305" y="48"/>
                      </a:lnTo>
                      <a:lnTo>
                        <a:pt x="311" y="48"/>
                      </a:lnTo>
                      <a:lnTo>
                        <a:pt x="318" y="49"/>
                      </a:lnTo>
                      <a:lnTo>
                        <a:pt x="326" y="51"/>
                      </a:lnTo>
                      <a:lnTo>
                        <a:pt x="336" y="52"/>
                      </a:lnTo>
                      <a:lnTo>
                        <a:pt x="343" y="52"/>
                      </a:lnTo>
                      <a:lnTo>
                        <a:pt x="351" y="52"/>
                      </a:lnTo>
                      <a:lnTo>
                        <a:pt x="361" y="51"/>
                      </a:lnTo>
                      <a:lnTo>
                        <a:pt x="374" y="51"/>
                      </a:lnTo>
                      <a:lnTo>
                        <a:pt x="386" y="48"/>
                      </a:lnTo>
                      <a:lnTo>
                        <a:pt x="400" y="47"/>
                      </a:lnTo>
                      <a:lnTo>
                        <a:pt x="412" y="46"/>
                      </a:lnTo>
                      <a:lnTo>
                        <a:pt x="422" y="46"/>
                      </a:lnTo>
                      <a:lnTo>
                        <a:pt x="429" y="46"/>
                      </a:lnTo>
                      <a:lnTo>
                        <a:pt x="436" y="46"/>
                      </a:lnTo>
                      <a:lnTo>
                        <a:pt x="438" y="43"/>
                      </a:lnTo>
                      <a:lnTo>
                        <a:pt x="435" y="39"/>
                      </a:lnTo>
                      <a:lnTo>
                        <a:pt x="428" y="37"/>
                      </a:lnTo>
                      <a:lnTo>
                        <a:pt x="422" y="32"/>
                      </a:lnTo>
                      <a:lnTo>
                        <a:pt x="422" y="28"/>
                      </a:lnTo>
                      <a:lnTo>
                        <a:pt x="428" y="23"/>
                      </a:lnTo>
                      <a:lnTo>
                        <a:pt x="437" y="23"/>
                      </a:lnTo>
                      <a:lnTo>
                        <a:pt x="445" y="24"/>
                      </a:lnTo>
                      <a:lnTo>
                        <a:pt x="445" y="22"/>
                      </a:lnTo>
                      <a:lnTo>
                        <a:pt x="439" y="17"/>
                      </a:lnTo>
                      <a:lnTo>
                        <a:pt x="428" y="15"/>
                      </a:lnTo>
                      <a:lnTo>
                        <a:pt x="421" y="14"/>
                      </a:lnTo>
                      <a:lnTo>
                        <a:pt x="415" y="11"/>
                      </a:lnTo>
                      <a:lnTo>
                        <a:pt x="408" y="10"/>
                      </a:lnTo>
                      <a:lnTo>
                        <a:pt x="402" y="9"/>
                      </a:lnTo>
                      <a:lnTo>
                        <a:pt x="397" y="7"/>
                      </a:lnTo>
                      <a:lnTo>
                        <a:pt x="391" y="6"/>
                      </a:lnTo>
                      <a:lnTo>
                        <a:pt x="387" y="6"/>
                      </a:lnTo>
                      <a:lnTo>
                        <a:pt x="384" y="5"/>
                      </a:lnTo>
                      <a:lnTo>
                        <a:pt x="377" y="5"/>
                      </a:lnTo>
                      <a:lnTo>
                        <a:pt x="369" y="7"/>
                      </a:lnTo>
                      <a:lnTo>
                        <a:pt x="360" y="9"/>
                      </a:lnTo>
                      <a:lnTo>
                        <a:pt x="351" y="11"/>
                      </a:lnTo>
                      <a:close/>
                    </a:path>
                  </a:pathLst>
                </a:custGeom>
                <a:noFill/>
                <a:ln w="9525">
                  <a:solidFill>
                    <a:srgbClr val="004250"/>
                  </a:solidFill>
                  <a:round/>
                </a:ln>
              </p:spPr>
              <p:txBody>
                <a:bodyPr/>
                <a:lstStyle/>
                <a:p>
                  <a:endParaRPr lang="zh-CN" altLang="en-US" sz="100">
                    <a:solidFill>
                      <a:schemeClr val="tx1"/>
                    </a:solidFill>
                  </a:endParaRPr>
                </a:p>
              </p:txBody>
            </p:sp>
            <p:sp>
              <p:nvSpPr>
                <p:cNvPr id="187" name="Freeform 394"/>
                <p:cNvSpPr>
                  <a:spLocks noChangeAspect="1"/>
                </p:cNvSpPr>
                <p:nvPr/>
              </p:nvSpPr>
              <p:spPr bwMode="auto">
                <a:xfrm>
                  <a:off x="5431" y="2370"/>
                  <a:ext cx="70" cy="226"/>
                </a:xfrm>
                <a:custGeom>
                  <a:avLst/>
                  <a:gdLst>
                    <a:gd name="T0" fmla="*/ 0 w 157"/>
                    <a:gd name="T1" fmla="*/ 0 h 501"/>
                    <a:gd name="T2" fmla="*/ 0 w 157"/>
                    <a:gd name="T3" fmla="*/ 0 h 501"/>
                    <a:gd name="T4" fmla="*/ 0 w 157"/>
                    <a:gd name="T5" fmla="*/ 0 h 501"/>
                    <a:gd name="T6" fmla="*/ 0 w 157"/>
                    <a:gd name="T7" fmla="*/ 0 h 501"/>
                    <a:gd name="T8" fmla="*/ 0 w 157"/>
                    <a:gd name="T9" fmla="*/ 0 h 501"/>
                    <a:gd name="T10" fmla="*/ 0 w 157"/>
                    <a:gd name="T11" fmla="*/ 0 h 501"/>
                    <a:gd name="T12" fmla="*/ 0 w 157"/>
                    <a:gd name="T13" fmla="*/ 0 h 501"/>
                    <a:gd name="T14" fmla="*/ 0 w 157"/>
                    <a:gd name="T15" fmla="*/ 0 h 501"/>
                    <a:gd name="T16" fmla="*/ 0 w 157"/>
                    <a:gd name="T17" fmla="*/ 0 h 501"/>
                    <a:gd name="T18" fmla="*/ 0 w 157"/>
                    <a:gd name="T19" fmla="*/ 0 h 501"/>
                    <a:gd name="T20" fmla="*/ 0 w 157"/>
                    <a:gd name="T21" fmla="*/ 0 h 501"/>
                    <a:gd name="T22" fmla="*/ 0 w 157"/>
                    <a:gd name="T23" fmla="*/ 0 h 501"/>
                    <a:gd name="T24" fmla="*/ 0 w 157"/>
                    <a:gd name="T25" fmla="*/ 0 h 501"/>
                    <a:gd name="T26" fmla="*/ 0 w 157"/>
                    <a:gd name="T27" fmla="*/ 0 h 501"/>
                    <a:gd name="T28" fmla="*/ 0 w 157"/>
                    <a:gd name="T29" fmla="*/ 0 h 501"/>
                    <a:gd name="T30" fmla="*/ 0 w 157"/>
                    <a:gd name="T31" fmla="*/ 0 h 501"/>
                    <a:gd name="T32" fmla="*/ 0 w 157"/>
                    <a:gd name="T33" fmla="*/ 0 h 501"/>
                    <a:gd name="T34" fmla="*/ 0 w 157"/>
                    <a:gd name="T35" fmla="*/ 0 h 501"/>
                    <a:gd name="T36" fmla="*/ 0 w 157"/>
                    <a:gd name="T37" fmla="*/ 0 h 501"/>
                    <a:gd name="T38" fmla="*/ 0 w 157"/>
                    <a:gd name="T39" fmla="*/ 0 h 501"/>
                    <a:gd name="T40" fmla="*/ 0 w 157"/>
                    <a:gd name="T41" fmla="*/ 0 h 501"/>
                    <a:gd name="T42" fmla="*/ 0 w 157"/>
                    <a:gd name="T43" fmla="*/ 0 h 501"/>
                    <a:gd name="T44" fmla="*/ 0 w 157"/>
                    <a:gd name="T45" fmla="*/ 0 h 501"/>
                    <a:gd name="T46" fmla="*/ 0 w 157"/>
                    <a:gd name="T47" fmla="*/ 0 h 501"/>
                    <a:gd name="T48" fmla="*/ 0 w 157"/>
                    <a:gd name="T49" fmla="*/ 0 h 501"/>
                    <a:gd name="T50" fmla="*/ 0 w 157"/>
                    <a:gd name="T51" fmla="*/ 0 h 501"/>
                    <a:gd name="T52" fmla="*/ 0 w 157"/>
                    <a:gd name="T53" fmla="*/ 0 h 501"/>
                    <a:gd name="T54" fmla="*/ 0 w 157"/>
                    <a:gd name="T55" fmla="*/ 0 h 501"/>
                    <a:gd name="T56" fmla="*/ 0 w 157"/>
                    <a:gd name="T57" fmla="*/ 0 h 501"/>
                    <a:gd name="T58" fmla="*/ 0 w 157"/>
                    <a:gd name="T59" fmla="*/ 0 h 501"/>
                    <a:gd name="T60" fmla="*/ 0 w 157"/>
                    <a:gd name="T61" fmla="*/ 0 h 501"/>
                    <a:gd name="T62" fmla="*/ 0 w 157"/>
                    <a:gd name="T63" fmla="*/ 0 h 501"/>
                    <a:gd name="T64" fmla="*/ 0 w 157"/>
                    <a:gd name="T65" fmla="*/ 0 h 501"/>
                    <a:gd name="T66" fmla="*/ 0 w 157"/>
                    <a:gd name="T67" fmla="*/ 0 h 501"/>
                    <a:gd name="T68" fmla="*/ 0 w 157"/>
                    <a:gd name="T69" fmla="*/ 0 h 501"/>
                    <a:gd name="T70" fmla="*/ 0 w 157"/>
                    <a:gd name="T71" fmla="*/ 0 h 501"/>
                    <a:gd name="T72" fmla="*/ 0 w 157"/>
                    <a:gd name="T73" fmla="*/ 0 h 501"/>
                    <a:gd name="T74" fmla="*/ 0 w 157"/>
                    <a:gd name="T75" fmla="*/ 0 h 501"/>
                    <a:gd name="T76" fmla="*/ 0 w 157"/>
                    <a:gd name="T77" fmla="*/ 0 h 501"/>
                    <a:gd name="T78" fmla="*/ 0 w 157"/>
                    <a:gd name="T79" fmla="*/ 0 h 501"/>
                    <a:gd name="T80" fmla="*/ 0 w 157"/>
                    <a:gd name="T81" fmla="*/ 0 h 501"/>
                    <a:gd name="T82" fmla="*/ 0 w 157"/>
                    <a:gd name="T83" fmla="*/ 0 h 501"/>
                    <a:gd name="T84" fmla="*/ 0 w 157"/>
                    <a:gd name="T85" fmla="*/ 0 h 501"/>
                    <a:gd name="T86" fmla="*/ 0 w 157"/>
                    <a:gd name="T87" fmla="*/ 0 h 501"/>
                    <a:gd name="T88" fmla="*/ 0 w 157"/>
                    <a:gd name="T89" fmla="*/ 0 h 501"/>
                    <a:gd name="T90" fmla="*/ 0 w 157"/>
                    <a:gd name="T91" fmla="*/ 0 h 501"/>
                    <a:gd name="T92" fmla="*/ 0 w 157"/>
                    <a:gd name="T93" fmla="*/ 0 h 501"/>
                    <a:gd name="T94" fmla="*/ 0 w 157"/>
                    <a:gd name="T95" fmla="*/ 0 h 501"/>
                    <a:gd name="T96" fmla="*/ 0 w 157"/>
                    <a:gd name="T97" fmla="*/ 0 h 501"/>
                    <a:gd name="T98" fmla="*/ 0 w 157"/>
                    <a:gd name="T99" fmla="*/ 0 h 501"/>
                    <a:gd name="T100" fmla="*/ 0 w 157"/>
                    <a:gd name="T101" fmla="*/ 0 h 501"/>
                    <a:gd name="T102" fmla="*/ 0 w 157"/>
                    <a:gd name="T103" fmla="*/ 0 h 501"/>
                    <a:gd name="T104" fmla="*/ 0 w 157"/>
                    <a:gd name="T105" fmla="*/ 0 h 501"/>
                    <a:gd name="T106" fmla="*/ 0 w 157"/>
                    <a:gd name="T107" fmla="*/ 0 h 501"/>
                    <a:gd name="T108" fmla="*/ 0 w 157"/>
                    <a:gd name="T109" fmla="*/ 0 h 501"/>
                    <a:gd name="T110" fmla="*/ 0 w 157"/>
                    <a:gd name="T111" fmla="*/ 0 h 501"/>
                    <a:gd name="T112" fmla="*/ 0 w 157"/>
                    <a:gd name="T113" fmla="*/ 0 h 501"/>
                    <a:gd name="T114" fmla="*/ 0 w 157"/>
                    <a:gd name="T115" fmla="*/ 0 h 501"/>
                    <a:gd name="T116" fmla="*/ 0 w 157"/>
                    <a:gd name="T117" fmla="*/ 0 h 501"/>
                    <a:gd name="T118" fmla="*/ 0 w 157"/>
                    <a:gd name="T119" fmla="*/ 0 h 501"/>
                    <a:gd name="T120" fmla="*/ 0 w 157"/>
                    <a:gd name="T121" fmla="*/ 0 h 501"/>
                    <a:gd name="T122" fmla="*/ 0 w 157"/>
                    <a:gd name="T123" fmla="*/ 0 h 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7"/>
                    <a:gd name="T187" fmla="*/ 0 h 501"/>
                    <a:gd name="T188" fmla="*/ 157 w 157"/>
                    <a:gd name="T189" fmla="*/ 501 h 5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7" h="501">
                      <a:moveTo>
                        <a:pt x="0" y="0"/>
                      </a:moveTo>
                      <a:lnTo>
                        <a:pt x="4" y="9"/>
                      </a:lnTo>
                      <a:lnTo>
                        <a:pt x="10" y="23"/>
                      </a:lnTo>
                      <a:lnTo>
                        <a:pt x="16" y="36"/>
                      </a:lnTo>
                      <a:lnTo>
                        <a:pt x="26" y="46"/>
                      </a:lnTo>
                      <a:lnTo>
                        <a:pt x="31" y="43"/>
                      </a:lnTo>
                      <a:lnTo>
                        <a:pt x="38" y="40"/>
                      </a:lnTo>
                      <a:lnTo>
                        <a:pt x="48" y="34"/>
                      </a:lnTo>
                      <a:lnTo>
                        <a:pt x="57" y="30"/>
                      </a:lnTo>
                      <a:lnTo>
                        <a:pt x="66" y="25"/>
                      </a:lnTo>
                      <a:lnTo>
                        <a:pt x="74" y="20"/>
                      </a:lnTo>
                      <a:lnTo>
                        <a:pt x="82" y="17"/>
                      </a:lnTo>
                      <a:lnTo>
                        <a:pt x="87" y="15"/>
                      </a:lnTo>
                      <a:lnTo>
                        <a:pt x="95" y="12"/>
                      </a:lnTo>
                      <a:lnTo>
                        <a:pt x="102" y="11"/>
                      </a:lnTo>
                      <a:lnTo>
                        <a:pt x="107" y="11"/>
                      </a:lnTo>
                      <a:lnTo>
                        <a:pt x="113" y="13"/>
                      </a:lnTo>
                      <a:lnTo>
                        <a:pt x="117" y="15"/>
                      </a:lnTo>
                      <a:lnTo>
                        <a:pt x="122" y="15"/>
                      </a:lnTo>
                      <a:lnTo>
                        <a:pt x="128" y="16"/>
                      </a:lnTo>
                      <a:lnTo>
                        <a:pt x="135" y="16"/>
                      </a:lnTo>
                      <a:lnTo>
                        <a:pt x="141" y="16"/>
                      </a:lnTo>
                      <a:lnTo>
                        <a:pt x="148" y="16"/>
                      </a:lnTo>
                      <a:lnTo>
                        <a:pt x="152" y="16"/>
                      </a:lnTo>
                      <a:lnTo>
                        <a:pt x="157" y="16"/>
                      </a:lnTo>
                      <a:lnTo>
                        <a:pt x="156" y="23"/>
                      </a:lnTo>
                      <a:lnTo>
                        <a:pt x="153" y="32"/>
                      </a:lnTo>
                      <a:lnTo>
                        <a:pt x="151" y="41"/>
                      </a:lnTo>
                      <a:lnTo>
                        <a:pt x="150" y="48"/>
                      </a:lnTo>
                      <a:lnTo>
                        <a:pt x="150" y="57"/>
                      </a:lnTo>
                      <a:lnTo>
                        <a:pt x="150" y="71"/>
                      </a:lnTo>
                      <a:lnTo>
                        <a:pt x="150" y="84"/>
                      </a:lnTo>
                      <a:lnTo>
                        <a:pt x="149" y="91"/>
                      </a:lnTo>
                      <a:lnTo>
                        <a:pt x="148" y="97"/>
                      </a:lnTo>
                      <a:lnTo>
                        <a:pt x="145" y="108"/>
                      </a:lnTo>
                      <a:lnTo>
                        <a:pt x="144" y="119"/>
                      </a:lnTo>
                      <a:lnTo>
                        <a:pt x="144" y="129"/>
                      </a:lnTo>
                      <a:lnTo>
                        <a:pt x="143" y="137"/>
                      </a:lnTo>
                      <a:lnTo>
                        <a:pt x="142" y="146"/>
                      </a:lnTo>
                      <a:lnTo>
                        <a:pt x="141" y="156"/>
                      </a:lnTo>
                      <a:lnTo>
                        <a:pt x="140" y="163"/>
                      </a:lnTo>
                      <a:lnTo>
                        <a:pt x="137" y="170"/>
                      </a:lnTo>
                      <a:lnTo>
                        <a:pt x="135" y="180"/>
                      </a:lnTo>
                      <a:lnTo>
                        <a:pt x="133" y="191"/>
                      </a:lnTo>
                      <a:lnTo>
                        <a:pt x="132" y="199"/>
                      </a:lnTo>
                      <a:lnTo>
                        <a:pt x="130" y="207"/>
                      </a:lnTo>
                      <a:lnTo>
                        <a:pt x="129" y="215"/>
                      </a:lnTo>
                      <a:lnTo>
                        <a:pt x="126" y="224"/>
                      </a:lnTo>
                      <a:lnTo>
                        <a:pt x="120" y="234"/>
                      </a:lnTo>
                      <a:lnTo>
                        <a:pt x="115" y="244"/>
                      </a:lnTo>
                      <a:lnTo>
                        <a:pt x="115" y="252"/>
                      </a:lnTo>
                      <a:lnTo>
                        <a:pt x="117" y="261"/>
                      </a:lnTo>
                      <a:lnTo>
                        <a:pt x="119" y="269"/>
                      </a:lnTo>
                      <a:lnTo>
                        <a:pt x="120" y="285"/>
                      </a:lnTo>
                      <a:lnTo>
                        <a:pt x="119" y="312"/>
                      </a:lnTo>
                      <a:lnTo>
                        <a:pt x="117" y="339"/>
                      </a:lnTo>
                      <a:lnTo>
                        <a:pt x="113" y="361"/>
                      </a:lnTo>
                      <a:lnTo>
                        <a:pt x="110" y="381"/>
                      </a:lnTo>
                      <a:lnTo>
                        <a:pt x="105" y="402"/>
                      </a:lnTo>
                      <a:lnTo>
                        <a:pt x="102" y="423"/>
                      </a:lnTo>
                      <a:lnTo>
                        <a:pt x="100" y="435"/>
                      </a:lnTo>
                      <a:lnTo>
                        <a:pt x="99" y="444"/>
                      </a:lnTo>
                      <a:lnTo>
                        <a:pt x="97" y="458"/>
                      </a:lnTo>
                      <a:lnTo>
                        <a:pt x="94" y="475"/>
                      </a:lnTo>
                      <a:lnTo>
                        <a:pt x="90" y="492"/>
                      </a:lnTo>
                      <a:lnTo>
                        <a:pt x="87" y="493"/>
                      </a:lnTo>
                      <a:lnTo>
                        <a:pt x="86" y="495"/>
                      </a:lnTo>
                      <a:lnTo>
                        <a:pt x="83" y="497"/>
                      </a:lnTo>
                      <a:lnTo>
                        <a:pt x="81" y="498"/>
                      </a:lnTo>
                      <a:lnTo>
                        <a:pt x="74" y="501"/>
                      </a:lnTo>
                      <a:lnTo>
                        <a:pt x="66" y="501"/>
                      </a:lnTo>
                      <a:lnTo>
                        <a:pt x="57" y="500"/>
                      </a:lnTo>
                      <a:lnTo>
                        <a:pt x="49" y="498"/>
                      </a:lnTo>
                      <a:lnTo>
                        <a:pt x="45" y="497"/>
                      </a:lnTo>
                      <a:lnTo>
                        <a:pt x="42" y="496"/>
                      </a:lnTo>
                      <a:lnTo>
                        <a:pt x="38" y="493"/>
                      </a:lnTo>
                      <a:lnTo>
                        <a:pt x="36" y="492"/>
                      </a:lnTo>
                      <a:lnTo>
                        <a:pt x="31" y="490"/>
                      </a:lnTo>
                      <a:lnTo>
                        <a:pt x="28" y="488"/>
                      </a:lnTo>
                      <a:lnTo>
                        <a:pt x="25" y="486"/>
                      </a:lnTo>
                      <a:lnTo>
                        <a:pt x="22" y="485"/>
                      </a:lnTo>
                      <a:lnTo>
                        <a:pt x="22" y="477"/>
                      </a:lnTo>
                      <a:lnTo>
                        <a:pt x="21" y="467"/>
                      </a:lnTo>
                      <a:lnTo>
                        <a:pt x="20" y="454"/>
                      </a:lnTo>
                      <a:lnTo>
                        <a:pt x="20" y="442"/>
                      </a:lnTo>
                      <a:lnTo>
                        <a:pt x="20" y="435"/>
                      </a:lnTo>
                      <a:lnTo>
                        <a:pt x="20" y="425"/>
                      </a:lnTo>
                      <a:lnTo>
                        <a:pt x="18" y="415"/>
                      </a:lnTo>
                      <a:lnTo>
                        <a:pt x="15" y="402"/>
                      </a:lnTo>
                      <a:lnTo>
                        <a:pt x="11" y="379"/>
                      </a:lnTo>
                      <a:lnTo>
                        <a:pt x="8" y="356"/>
                      </a:lnTo>
                      <a:lnTo>
                        <a:pt x="10" y="337"/>
                      </a:lnTo>
                      <a:lnTo>
                        <a:pt x="11" y="323"/>
                      </a:lnTo>
                      <a:lnTo>
                        <a:pt x="12" y="320"/>
                      </a:lnTo>
                      <a:lnTo>
                        <a:pt x="12" y="315"/>
                      </a:lnTo>
                      <a:lnTo>
                        <a:pt x="12" y="310"/>
                      </a:lnTo>
                      <a:lnTo>
                        <a:pt x="11" y="307"/>
                      </a:lnTo>
                      <a:lnTo>
                        <a:pt x="10" y="303"/>
                      </a:lnTo>
                      <a:lnTo>
                        <a:pt x="8" y="298"/>
                      </a:lnTo>
                      <a:lnTo>
                        <a:pt x="8" y="292"/>
                      </a:lnTo>
                      <a:lnTo>
                        <a:pt x="8" y="287"/>
                      </a:lnTo>
                      <a:lnTo>
                        <a:pt x="8" y="283"/>
                      </a:lnTo>
                      <a:lnTo>
                        <a:pt x="7" y="276"/>
                      </a:lnTo>
                      <a:lnTo>
                        <a:pt x="5" y="269"/>
                      </a:lnTo>
                      <a:lnTo>
                        <a:pt x="3" y="262"/>
                      </a:lnTo>
                      <a:lnTo>
                        <a:pt x="0" y="256"/>
                      </a:lnTo>
                      <a:lnTo>
                        <a:pt x="2" y="248"/>
                      </a:lnTo>
                      <a:lnTo>
                        <a:pt x="2" y="241"/>
                      </a:lnTo>
                      <a:lnTo>
                        <a:pt x="3" y="236"/>
                      </a:lnTo>
                      <a:lnTo>
                        <a:pt x="4" y="223"/>
                      </a:lnTo>
                      <a:lnTo>
                        <a:pt x="7" y="200"/>
                      </a:lnTo>
                      <a:lnTo>
                        <a:pt x="12" y="177"/>
                      </a:lnTo>
                      <a:lnTo>
                        <a:pt x="14" y="162"/>
                      </a:lnTo>
                      <a:lnTo>
                        <a:pt x="14" y="156"/>
                      </a:lnTo>
                      <a:lnTo>
                        <a:pt x="14" y="147"/>
                      </a:lnTo>
                      <a:lnTo>
                        <a:pt x="14" y="139"/>
                      </a:lnTo>
                      <a:lnTo>
                        <a:pt x="14" y="133"/>
                      </a:lnTo>
                      <a:lnTo>
                        <a:pt x="15" y="129"/>
                      </a:lnTo>
                      <a:lnTo>
                        <a:pt x="15" y="123"/>
                      </a:lnTo>
                      <a:lnTo>
                        <a:pt x="14" y="117"/>
                      </a:lnTo>
                      <a:lnTo>
                        <a:pt x="12" y="111"/>
                      </a:lnTo>
                      <a:lnTo>
                        <a:pt x="10" y="87"/>
                      </a:lnTo>
                      <a:lnTo>
                        <a:pt x="6" y="51"/>
                      </a:lnTo>
                      <a:lnTo>
                        <a:pt x="2" y="17"/>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188" name="Freeform 395"/>
                <p:cNvSpPr>
                  <a:spLocks noChangeAspect="1"/>
                </p:cNvSpPr>
                <p:nvPr/>
              </p:nvSpPr>
              <p:spPr bwMode="auto">
                <a:xfrm>
                  <a:off x="5377" y="2370"/>
                  <a:ext cx="62" cy="271"/>
                </a:xfrm>
                <a:custGeom>
                  <a:avLst/>
                  <a:gdLst>
                    <a:gd name="T0" fmla="*/ 0 w 138"/>
                    <a:gd name="T1" fmla="*/ 0 h 602"/>
                    <a:gd name="T2" fmla="*/ 0 w 138"/>
                    <a:gd name="T3" fmla="*/ 0 h 602"/>
                    <a:gd name="T4" fmla="*/ 0 w 138"/>
                    <a:gd name="T5" fmla="*/ 0 h 602"/>
                    <a:gd name="T6" fmla="*/ 0 w 138"/>
                    <a:gd name="T7" fmla="*/ 0 h 602"/>
                    <a:gd name="T8" fmla="*/ 0 w 138"/>
                    <a:gd name="T9" fmla="*/ 0 h 602"/>
                    <a:gd name="T10" fmla="*/ 0 w 138"/>
                    <a:gd name="T11" fmla="*/ 0 h 602"/>
                    <a:gd name="T12" fmla="*/ 0 w 138"/>
                    <a:gd name="T13" fmla="*/ 0 h 602"/>
                    <a:gd name="T14" fmla="*/ 0 w 138"/>
                    <a:gd name="T15" fmla="*/ 0 h 602"/>
                    <a:gd name="T16" fmla="*/ 0 w 138"/>
                    <a:gd name="T17" fmla="*/ 0 h 602"/>
                    <a:gd name="T18" fmla="*/ 0 w 138"/>
                    <a:gd name="T19" fmla="*/ 0 h 602"/>
                    <a:gd name="T20" fmla="*/ 0 w 138"/>
                    <a:gd name="T21" fmla="*/ 0 h 602"/>
                    <a:gd name="T22" fmla="*/ 0 w 138"/>
                    <a:gd name="T23" fmla="*/ 0 h 602"/>
                    <a:gd name="T24" fmla="*/ 0 w 138"/>
                    <a:gd name="T25" fmla="*/ 0 h 602"/>
                    <a:gd name="T26" fmla="*/ 0 w 138"/>
                    <a:gd name="T27" fmla="*/ 0 h 602"/>
                    <a:gd name="T28" fmla="*/ 0 w 138"/>
                    <a:gd name="T29" fmla="*/ 0 h 602"/>
                    <a:gd name="T30" fmla="*/ 0 w 138"/>
                    <a:gd name="T31" fmla="*/ 0 h 602"/>
                    <a:gd name="T32" fmla="*/ 0 w 138"/>
                    <a:gd name="T33" fmla="*/ 0 h 602"/>
                    <a:gd name="T34" fmla="*/ 0 w 138"/>
                    <a:gd name="T35" fmla="*/ 0 h 602"/>
                    <a:gd name="T36" fmla="*/ 0 w 138"/>
                    <a:gd name="T37" fmla="*/ 0 h 602"/>
                    <a:gd name="T38" fmla="*/ 0 w 138"/>
                    <a:gd name="T39" fmla="*/ 0 h 602"/>
                    <a:gd name="T40" fmla="*/ 0 w 138"/>
                    <a:gd name="T41" fmla="*/ 0 h 602"/>
                    <a:gd name="T42" fmla="*/ 0 w 138"/>
                    <a:gd name="T43" fmla="*/ 0 h 602"/>
                    <a:gd name="T44" fmla="*/ 0 w 138"/>
                    <a:gd name="T45" fmla="*/ 0 h 602"/>
                    <a:gd name="T46" fmla="*/ 0 w 138"/>
                    <a:gd name="T47" fmla="*/ 0 h 602"/>
                    <a:gd name="T48" fmla="*/ 0 w 138"/>
                    <a:gd name="T49" fmla="*/ 0 h 602"/>
                    <a:gd name="T50" fmla="*/ 0 w 138"/>
                    <a:gd name="T51" fmla="*/ 0 h 602"/>
                    <a:gd name="T52" fmla="*/ 0 w 138"/>
                    <a:gd name="T53" fmla="*/ 0 h 602"/>
                    <a:gd name="T54" fmla="*/ 0 w 138"/>
                    <a:gd name="T55" fmla="*/ 0 h 602"/>
                    <a:gd name="T56" fmla="*/ 0 w 138"/>
                    <a:gd name="T57" fmla="*/ 0 h 602"/>
                    <a:gd name="T58" fmla="*/ 0 w 138"/>
                    <a:gd name="T59" fmla="*/ 0 h 602"/>
                    <a:gd name="T60" fmla="*/ 0 w 138"/>
                    <a:gd name="T61" fmla="*/ 0 h 602"/>
                    <a:gd name="T62" fmla="*/ 0 w 138"/>
                    <a:gd name="T63" fmla="*/ 0 h 602"/>
                    <a:gd name="T64" fmla="*/ 0 w 138"/>
                    <a:gd name="T65" fmla="*/ 0 h 602"/>
                    <a:gd name="T66" fmla="*/ 0 w 138"/>
                    <a:gd name="T67" fmla="*/ 0 h 602"/>
                    <a:gd name="T68" fmla="*/ 0 w 138"/>
                    <a:gd name="T69" fmla="*/ 0 h 602"/>
                    <a:gd name="T70" fmla="*/ 0 w 138"/>
                    <a:gd name="T71" fmla="*/ 0 h 602"/>
                    <a:gd name="T72" fmla="*/ 0 w 138"/>
                    <a:gd name="T73" fmla="*/ 0 h 602"/>
                    <a:gd name="T74" fmla="*/ 0 w 138"/>
                    <a:gd name="T75" fmla="*/ 0 h 602"/>
                    <a:gd name="T76" fmla="*/ 0 w 138"/>
                    <a:gd name="T77" fmla="*/ 0 h 602"/>
                    <a:gd name="T78" fmla="*/ 0 w 138"/>
                    <a:gd name="T79" fmla="*/ 0 h 602"/>
                    <a:gd name="T80" fmla="*/ 0 w 138"/>
                    <a:gd name="T81" fmla="*/ 0 h 602"/>
                    <a:gd name="T82" fmla="*/ 0 w 138"/>
                    <a:gd name="T83" fmla="*/ 0 h 602"/>
                    <a:gd name="T84" fmla="*/ 0 w 138"/>
                    <a:gd name="T85" fmla="*/ 0 h 602"/>
                    <a:gd name="T86" fmla="*/ 0 w 138"/>
                    <a:gd name="T87" fmla="*/ 0 h 602"/>
                    <a:gd name="T88" fmla="*/ 0 w 138"/>
                    <a:gd name="T89" fmla="*/ 0 h 602"/>
                    <a:gd name="T90" fmla="*/ 0 w 138"/>
                    <a:gd name="T91" fmla="*/ 0 h 602"/>
                    <a:gd name="T92" fmla="*/ 0 w 138"/>
                    <a:gd name="T93" fmla="*/ 0 h 602"/>
                    <a:gd name="T94" fmla="*/ 0 w 138"/>
                    <a:gd name="T95" fmla="*/ 0 h 602"/>
                    <a:gd name="T96" fmla="*/ 0 w 138"/>
                    <a:gd name="T97" fmla="*/ 0 h 602"/>
                    <a:gd name="T98" fmla="*/ 0 w 138"/>
                    <a:gd name="T99" fmla="*/ 0 h 602"/>
                    <a:gd name="T100" fmla="*/ 0 w 138"/>
                    <a:gd name="T101" fmla="*/ 0 h 602"/>
                    <a:gd name="T102" fmla="*/ 0 w 138"/>
                    <a:gd name="T103" fmla="*/ 0 h 6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8"/>
                    <a:gd name="T157" fmla="*/ 0 h 602"/>
                    <a:gd name="T158" fmla="*/ 138 w 138"/>
                    <a:gd name="T159" fmla="*/ 602 h 6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8" h="602">
                      <a:moveTo>
                        <a:pt x="137" y="162"/>
                      </a:moveTo>
                      <a:lnTo>
                        <a:pt x="137" y="156"/>
                      </a:lnTo>
                      <a:lnTo>
                        <a:pt x="137" y="147"/>
                      </a:lnTo>
                      <a:lnTo>
                        <a:pt x="137" y="139"/>
                      </a:lnTo>
                      <a:lnTo>
                        <a:pt x="137" y="133"/>
                      </a:lnTo>
                      <a:lnTo>
                        <a:pt x="138" y="129"/>
                      </a:lnTo>
                      <a:lnTo>
                        <a:pt x="138" y="123"/>
                      </a:lnTo>
                      <a:lnTo>
                        <a:pt x="137" y="117"/>
                      </a:lnTo>
                      <a:lnTo>
                        <a:pt x="135" y="111"/>
                      </a:lnTo>
                      <a:lnTo>
                        <a:pt x="133" y="87"/>
                      </a:lnTo>
                      <a:lnTo>
                        <a:pt x="129" y="51"/>
                      </a:lnTo>
                      <a:lnTo>
                        <a:pt x="125" y="17"/>
                      </a:lnTo>
                      <a:lnTo>
                        <a:pt x="123" y="0"/>
                      </a:lnTo>
                      <a:lnTo>
                        <a:pt x="120" y="12"/>
                      </a:lnTo>
                      <a:lnTo>
                        <a:pt x="114" y="34"/>
                      </a:lnTo>
                      <a:lnTo>
                        <a:pt x="107" y="56"/>
                      </a:lnTo>
                      <a:lnTo>
                        <a:pt x="104" y="68"/>
                      </a:lnTo>
                      <a:lnTo>
                        <a:pt x="101" y="72"/>
                      </a:lnTo>
                      <a:lnTo>
                        <a:pt x="99" y="77"/>
                      </a:lnTo>
                      <a:lnTo>
                        <a:pt x="96" y="80"/>
                      </a:lnTo>
                      <a:lnTo>
                        <a:pt x="89" y="80"/>
                      </a:lnTo>
                      <a:lnTo>
                        <a:pt x="83" y="80"/>
                      </a:lnTo>
                      <a:lnTo>
                        <a:pt x="73" y="80"/>
                      </a:lnTo>
                      <a:lnTo>
                        <a:pt x="61" y="81"/>
                      </a:lnTo>
                      <a:lnTo>
                        <a:pt x="49" y="82"/>
                      </a:lnTo>
                      <a:lnTo>
                        <a:pt x="35" y="84"/>
                      </a:lnTo>
                      <a:lnTo>
                        <a:pt x="21" y="85"/>
                      </a:lnTo>
                      <a:lnTo>
                        <a:pt x="9" y="86"/>
                      </a:lnTo>
                      <a:lnTo>
                        <a:pt x="0" y="87"/>
                      </a:lnTo>
                      <a:lnTo>
                        <a:pt x="3" y="101"/>
                      </a:lnTo>
                      <a:lnTo>
                        <a:pt x="6" y="119"/>
                      </a:lnTo>
                      <a:lnTo>
                        <a:pt x="9" y="137"/>
                      </a:lnTo>
                      <a:lnTo>
                        <a:pt x="12" y="147"/>
                      </a:lnTo>
                      <a:lnTo>
                        <a:pt x="13" y="152"/>
                      </a:lnTo>
                      <a:lnTo>
                        <a:pt x="14" y="156"/>
                      </a:lnTo>
                      <a:lnTo>
                        <a:pt x="15" y="161"/>
                      </a:lnTo>
                      <a:lnTo>
                        <a:pt x="15" y="165"/>
                      </a:lnTo>
                      <a:lnTo>
                        <a:pt x="15" y="178"/>
                      </a:lnTo>
                      <a:lnTo>
                        <a:pt x="15" y="202"/>
                      </a:lnTo>
                      <a:lnTo>
                        <a:pt x="14" y="226"/>
                      </a:lnTo>
                      <a:lnTo>
                        <a:pt x="14" y="242"/>
                      </a:lnTo>
                      <a:lnTo>
                        <a:pt x="14" y="254"/>
                      </a:lnTo>
                      <a:lnTo>
                        <a:pt x="15" y="269"/>
                      </a:lnTo>
                      <a:lnTo>
                        <a:pt x="15" y="283"/>
                      </a:lnTo>
                      <a:lnTo>
                        <a:pt x="15" y="292"/>
                      </a:lnTo>
                      <a:lnTo>
                        <a:pt x="15" y="298"/>
                      </a:lnTo>
                      <a:lnTo>
                        <a:pt x="14" y="303"/>
                      </a:lnTo>
                      <a:lnTo>
                        <a:pt x="14" y="310"/>
                      </a:lnTo>
                      <a:lnTo>
                        <a:pt x="14" y="316"/>
                      </a:lnTo>
                      <a:lnTo>
                        <a:pt x="14" y="324"/>
                      </a:lnTo>
                      <a:lnTo>
                        <a:pt x="14" y="337"/>
                      </a:lnTo>
                      <a:lnTo>
                        <a:pt x="15" y="352"/>
                      </a:lnTo>
                      <a:lnTo>
                        <a:pt x="16" y="364"/>
                      </a:lnTo>
                      <a:lnTo>
                        <a:pt x="20" y="384"/>
                      </a:lnTo>
                      <a:lnTo>
                        <a:pt x="26" y="413"/>
                      </a:lnTo>
                      <a:lnTo>
                        <a:pt x="29" y="443"/>
                      </a:lnTo>
                      <a:lnTo>
                        <a:pt x="30" y="463"/>
                      </a:lnTo>
                      <a:lnTo>
                        <a:pt x="30" y="489"/>
                      </a:lnTo>
                      <a:lnTo>
                        <a:pt x="30" y="529"/>
                      </a:lnTo>
                      <a:lnTo>
                        <a:pt x="31" y="569"/>
                      </a:lnTo>
                      <a:lnTo>
                        <a:pt x="31" y="592"/>
                      </a:lnTo>
                      <a:lnTo>
                        <a:pt x="32" y="593"/>
                      </a:lnTo>
                      <a:lnTo>
                        <a:pt x="35" y="593"/>
                      </a:lnTo>
                      <a:lnTo>
                        <a:pt x="36" y="595"/>
                      </a:lnTo>
                      <a:lnTo>
                        <a:pt x="37" y="596"/>
                      </a:lnTo>
                      <a:lnTo>
                        <a:pt x="43" y="598"/>
                      </a:lnTo>
                      <a:lnTo>
                        <a:pt x="50" y="599"/>
                      </a:lnTo>
                      <a:lnTo>
                        <a:pt x="58" y="600"/>
                      </a:lnTo>
                      <a:lnTo>
                        <a:pt x="66" y="602"/>
                      </a:lnTo>
                      <a:lnTo>
                        <a:pt x="74" y="602"/>
                      </a:lnTo>
                      <a:lnTo>
                        <a:pt x="83" y="602"/>
                      </a:lnTo>
                      <a:lnTo>
                        <a:pt x="91" y="602"/>
                      </a:lnTo>
                      <a:lnTo>
                        <a:pt x="99" y="602"/>
                      </a:lnTo>
                      <a:lnTo>
                        <a:pt x="104" y="602"/>
                      </a:lnTo>
                      <a:lnTo>
                        <a:pt x="107" y="602"/>
                      </a:lnTo>
                      <a:lnTo>
                        <a:pt x="112" y="602"/>
                      </a:lnTo>
                      <a:lnTo>
                        <a:pt x="115" y="600"/>
                      </a:lnTo>
                      <a:lnTo>
                        <a:pt x="115" y="576"/>
                      </a:lnTo>
                      <a:lnTo>
                        <a:pt x="114" y="543"/>
                      </a:lnTo>
                      <a:lnTo>
                        <a:pt x="113" y="512"/>
                      </a:lnTo>
                      <a:lnTo>
                        <a:pt x="114" y="489"/>
                      </a:lnTo>
                      <a:lnTo>
                        <a:pt x="115" y="457"/>
                      </a:lnTo>
                      <a:lnTo>
                        <a:pt x="115" y="405"/>
                      </a:lnTo>
                      <a:lnTo>
                        <a:pt x="116" y="355"/>
                      </a:lnTo>
                      <a:lnTo>
                        <a:pt x="116" y="330"/>
                      </a:lnTo>
                      <a:lnTo>
                        <a:pt x="118" y="324"/>
                      </a:lnTo>
                      <a:lnTo>
                        <a:pt x="118" y="320"/>
                      </a:lnTo>
                      <a:lnTo>
                        <a:pt x="116" y="314"/>
                      </a:lnTo>
                      <a:lnTo>
                        <a:pt x="115" y="310"/>
                      </a:lnTo>
                      <a:lnTo>
                        <a:pt x="114" y="306"/>
                      </a:lnTo>
                      <a:lnTo>
                        <a:pt x="114" y="301"/>
                      </a:lnTo>
                      <a:lnTo>
                        <a:pt x="114" y="295"/>
                      </a:lnTo>
                      <a:lnTo>
                        <a:pt x="115" y="290"/>
                      </a:lnTo>
                      <a:lnTo>
                        <a:pt x="118" y="280"/>
                      </a:lnTo>
                      <a:lnTo>
                        <a:pt x="120" y="265"/>
                      </a:lnTo>
                      <a:lnTo>
                        <a:pt x="122" y="251"/>
                      </a:lnTo>
                      <a:lnTo>
                        <a:pt x="123" y="239"/>
                      </a:lnTo>
                      <a:lnTo>
                        <a:pt x="123" y="230"/>
                      </a:lnTo>
                      <a:lnTo>
                        <a:pt x="123" y="219"/>
                      </a:lnTo>
                      <a:lnTo>
                        <a:pt x="123" y="210"/>
                      </a:lnTo>
                      <a:lnTo>
                        <a:pt x="123" y="203"/>
                      </a:lnTo>
                      <a:lnTo>
                        <a:pt x="123" y="193"/>
                      </a:lnTo>
                      <a:lnTo>
                        <a:pt x="127" y="181"/>
                      </a:lnTo>
                      <a:lnTo>
                        <a:pt x="131" y="170"/>
                      </a:lnTo>
                      <a:lnTo>
                        <a:pt x="137" y="162"/>
                      </a:lnTo>
                      <a:close/>
                    </a:path>
                  </a:pathLst>
                </a:custGeom>
                <a:noFill/>
                <a:ln w="9525">
                  <a:solidFill>
                    <a:srgbClr val="004250"/>
                  </a:solidFill>
                  <a:round/>
                </a:ln>
              </p:spPr>
              <p:txBody>
                <a:bodyPr/>
                <a:lstStyle/>
                <a:p>
                  <a:endParaRPr lang="zh-CN" altLang="en-US" sz="100">
                    <a:solidFill>
                      <a:schemeClr val="tx1"/>
                    </a:solidFill>
                  </a:endParaRPr>
                </a:p>
              </p:txBody>
            </p:sp>
            <p:sp>
              <p:nvSpPr>
                <p:cNvPr id="189" name="Freeform 396"/>
                <p:cNvSpPr>
                  <a:spLocks noChangeAspect="1"/>
                </p:cNvSpPr>
                <p:nvPr/>
              </p:nvSpPr>
              <p:spPr bwMode="auto">
                <a:xfrm>
                  <a:off x="5339" y="2141"/>
                  <a:ext cx="183" cy="269"/>
                </a:xfrm>
                <a:custGeom>
                  <a:avLst/>
                  <a:gdLst>
                    <a:gd name="T0" fmla="*/ 0 w 408"/>
                    <a:gd name="T1" fmla="*/ 0 h 596"/>
                    <a:gd name="T2" fmla="*/ 0 w 408"/>
                    <a:gd name="T3" fmla="*/ 0 h 596"/>
                    <a:gd name="T4" fmla="*/ 0 w 408"/>
                    <a:gd name="T5" fmla="*/ 0 h 596"/>
                    <a:gd name="T6" fmla="*/ 0 w 408"/>
                    <a:gd name="T7" fmla="*/ 0 h 596"/>
                    <a:gd name="T8" fmla="*/ 0 w 408"/>
                    <a:gd name="T9" fmla="*/ 0 h 596"/>
                    <a:gd name="T10" fmla="*/ 0 w 408"/>
                    <a:gd name="T11" fmla="*/ 0 h 596"/>
                    <a:gd name="T12" fmla="*/ 0 w 408"/>
                    <a:gd name="T13" fmla="*/ 0 h 596"/>
                    <a:gd name="T14" fmla="*/ 0 w 408"/>
                    <a:gd name="T15" fmla="*/ 0 h 596"/>
                    <a:gd name="T16" fmla="*/ 0 w 408"/>
                    <a:gd name="T17" fmla="*/ 0 h 596"/>
                    <a:gd name="T18" fmla="*/ 0 w 408"/>
                    <a:gd name="T19" fmla="*/ 0 h 596"/>
                    <a:gd name="T20" fmla="*/ 0 w 408"/>
                    <a:gd name="T21" fmla="*/ 0 h 596"/>
                    <a:gd name="T22" fmla="*/ 0 w 408"/>
                    <a:gd name="T23" fmla="*/ 0 h 596"/>
                    <a:gd name="T24" fmla="*/ 0 w 408"/>
                    <a:gd name="T25" fmla="*/ 0 h 596"/>
                    <a:gd name="T26" fmla="*/ 0 w 408"/>
                    <a:gd name="T27" fmla="*/ 0 h 596"/>
                    <a:gd name="T28" fmla="*/ 0 w 408"/>
                    <a:gd name="T29" fmla="*/ 0 h 596"/>
                    <a:gd name="T30" fmla="*/ 0 w 408"/>
                    <a:gd name="T31" fmla="*/ 0 h 596"/>
                    <a:gd name="T32" fmla="*/ 0 w 408"/>
                    <a:gd name="T33" fmla="*/ 0 h 596"/>
                    <a:gd name="T34" fmla="*/ 0 w 408"/>
                    <a:gd name="T35" fmla="*/ 0 h 596"/>
                    <a:gd name="T36" fmla="*/ 0 w 408"/>
                    <a:gd name="T37" fmla="*/ 0 h 596"/>
                    <a:gd name="T38" fmla="*/ 0 w 408"/>
                    <a:gd name="T39" fmla="*/ 0 h 596"/>
                    <a:gd name="T40" fmla="*/ 0 w 408"/>
                    <a:gd name="T41" fmla="*/ 0 h 596"/>
                    <a:gd name="T42" fmla="*/ 0 w 408"/>
                    <a:gd name="T43" fmla="*/ 0 h 596"/>
                    <a:gd name="T44" fmla="*/ 0 w 408"/>
                    <a:gd name="T45" fmla="*/ 0 h 596"/>
                    <a:gd name="T46" fmla="*/ 0 w 408"/>
                    <a:gd name="T47" fmla="*/ 0 h 596"/>
                    <a:gd name="T48" fmla="*/ 0 w 408"/>
                    <a:gd name="T49" fmla="*/ 0 h 596"/>
                    <a:gd name="T50" fmla="*/ 0 w 408"/>
                    <a:gd name="T51" fmla="*/ 0 h 596"/>
                    <a:gd name="T52" fmla="*/ 0 w 408"/>
                    <a:gd name="T53" fmla="*/ 0 h 596"/>
                    <a:gd name="T54" fmla="*/ 0 w 408"/>
                    <a:gd name="T55" fmla="*/ 0 h 596"/>
                    <a:gd name="T56" fmla="*/ 0 w 408"/>
                    <a:gd name="T57" fmla="*/ 0 h 596"/>
                    <a:gd name="T58" fmla="*/ 0 w 408"/>
                    <a:gd name="T59" fmla="*/ 0 h 596"/>
                    <a:gd name="T60" fmla="*/ 0 w 408"/>
                    <a:gd name="T61" fmla="*/ 0 h 596"/>
                    <a:gd name="T62" fmla="*/ 0 w 408"/>
                    <a:gd name="T63" fmla="*/ 0 h 596"/>
                    <a:gd name="T64" fmla="*/ 0 w 408"/>
                    <a:gd name="T65" fmla="*/ 0 h 596"/>
                    <a:gd name="T66" fmla="*/ 0 w 408"/>
                    <a:gd name="T67" fmla="*/ 0 h 596"/>
                    <a:gd name="T68" fmla="*/ 0 w 408"/>
                    <a:gd name="T69" fmla="*/ 0 h 596"/>
                    <a:gd name="T70" fmla="*/ 0 w 408"/>
                    <a:gd name="T71" fmla="*/ 0 h 596"/>
                    <a:gd name="T72" fmla="*/ 0 w 408"/>
                    <a:gd name="T73" fmla="*/ 0 h 596"/>
                    <a:gd name="T74" fmla="*/ 0 w 408"/>
                    <a:gd name="T75" fmla="*/ 0 h 596"/>
                    <a:gd name="T76" fmla="*/ 0 w 408"/>
                    <a:gd name="T77" fmla="*/ 0 h 596"/>
                    <a:gd name="T78" fmla="*/ 0 w 408"/>
                    <a:gd name="T79" fmla="*/ 0 h 596"/>
                    <a:gd name="T80" fmla="*/ 0 w 408"/>
                    <a:gd name="T81" fmla="*/ 0 h 596"/>
                    <a:gd name="T82" fmla="*/ 0 w 408"/>
                    <a:gd name="T83" fmla="*/ 0 h 596"/>
                    <a:gd name="T84" fmla="*/ 0 w 408"/>
                    <a:gd name="T85" fmla="*/ 0 h 596"/>
                    <a:gd name="T86" fmla="*/ 0 w 408"/>
                    <a:gd name="T87" fmla="*/ 0 h 596"/>
                    <a:gd name="T88" fmla="*/ 0 w 408"/>
                    <a:gd name="T89" fmla="*/ 0 h 596"/>
                    <a:gd name="T90" fmla="*/ 0 w 408"/>
                    <a:gd name="T91" fmla="*/ 0 h 596"/>
                    <a:gd name="T92" fmla="*/ 0 w 408"/>
                    <a:gd name="T93" fmla="*/ 0 h 596"/>
                    <a:gd name="T94" fmla="*/ 0 w 408"/>
                    <a:gd name="T95" fmla="*/ 0 h 596"/>
                    <a:gd name="T96" fmla="*/ 0 w 408"/>
                    <a:gd name="T97" fmla="*/ 0 h 596"/>
                    <a:gd name="T98" fmla="*/ 0 w 408"/>
                    <a:gd name="T99" fmla="*/ 0 h 596"/>
                    <a:gd name="T100" fmla="*/ 0 w 408"/>
                    <a:gd name="T101" fmla="*/ 0 h 596"/>
                    <a:gd name="T102" fmla="*/ 0 w 408"/>
                    <a:gd name="T103" fmla="*/ 0 h 596"/>
                    <a:gd name="T104" fmla="*/ 0 w 408"/>
                    <a:gd name="T105" fmla="*/ 0 h 596"/>
                    <a:gd name="T106" fmla="*/ 0 w 408"/>
                    <a:gd name="T107" fmla="*/ 0 h 596"/>
                    <a:gd name="T108" fmla="*/ 0 w 408"/>
                    <a:gd name="T109" fmla="*/ 0 h 596"/>
                    <a:gd name="T110" fmla="*/ 0 w 408"/>
                    <a:gd name="T111" fmla="*/ 0 h 596"/>
                    <a:gd name="T112" fmla="*/ 0 w 408"/>
                    <a:gd name="T113" fmla="*/ 0 h 596"/>
                    <a:gd name="T114" fmla="*/ 0 w 408"/>
                    <a:gd name="T115" fmla="*/ 0 h 596"/>
                    <a:gd name="T116" fmla="*/ 0 w 408"/>
                    <a:gd name="T117" fmla="*/ 0 h 596"/>
                    <a:gd name="T118" fmla="*/ 0 w 408"/>
                    <a:gd name="T119" fmla="*/ 0 h 596"/>
                    <a:gd name="T120" fmla="*/ 0 w 408"/>
                    <a:gd name="T121" fmla="*/ 0 h 5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8"/>
                    <a:gd name="T184" fmla="*/ 0 h 596"/>
                    <a:gd name="T185" fmla="*/ 408 w 408"/>
                    <a:gd name="T186" fmla="*/ 596 h 5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8" h="596">
                      <a:moveTo>
                        <a:pt x="373" y="314"/>
                      </a:moveTo>
                      <a:lnTo>
                        <a:pt x="374" y="301"/>
                      </a:lnTo>
                      <a:lnTo>
                        <a:pt x="376" y="282"/>
                      </a:lnTo>
                      <a:lnTo>
                        <a:pt x="379" y="255"/>
                      </a:lnTo>
                      <a:lnTo>
                        <a:pt x="382" y="225"/>
                      </a:lnTo>
                      <a:lnTo>
                        <a:pt x="389" y="168"/>
                      </a:lnTo>
                      <a:lnTo>
                        <a:pt x="397" y="113"/>
                      </a:lnTo>
                      <a:lnTo>
                        <a:pt x="403" y="69"/>
                      </a:lnTo>
                      <a:lnTo>
                        <a:pt x="408" y="45"/>
                      </a:lnTo>
                      <a:lnTo>
                        <a:pt x="405" y="42"/>
                      </a:lnTo>
                      <a:lnTo>
                        <a:pt x="402" y="40"/>
                      </a:lnTo>
                      <a:lnTo>
                        <a:pt x="397" y="37"/>
                      </a:lnTo>
                      <a:lnTo>
                        <a:pt x="393" y="34"/>
                      </a:lnTo>
                      <a:lnTo>
                        <a:pt x="388" y="33"/>
                      </a:lnTo>
                      <a:lnTo>
                        <a:pt x="382" y="31"/>
                      </a:lnTo>
                      <a:lnTo>
                        <a:pt x="377" y="30"/>
                      </a:lnTo>
                      <a:lnTo>
                        <a:pt x="371" y="29"/>
                      </a:lnTo>
                      <a:lnTo>
                        <a:pt x="365" y="28"/>
                      </a:lnTo>
                      <a:lnTo>
                        <a:pt x="358" y="26"/>
                      </a:lnTo>
                      <a:lnTo>
                        <a:pt x="351" y="24"/>
                      </a:lnTo>
                      <a:lnTo>
                        <a:pt x="343" y="23"/>
                      </a:lnTo>
                      <a:lnTo>
                        <a:pt x="335" y="21"/>
                      </a:lnTo>
                      <a:lnTo>
                        <a:pt x="327" y="19"/>
                      </a:lnTo>
                      <a:lnTo>
                        <a:pt x="319" y="18"/>
                      </a:lnTo>
                      <a:lnTo>
                        <a:pt x="311" y="18"/>
                      </a:lnTo>
                      <a:lnTo>
                        <a:pt x="309" y="18"/>
                      </a:lnTo>
                      <a:lnTo>
                        <a:pt x="306" y="18"/>
                      </a:lnTo>
                      <a:lnTo>
                        <a:pt x="304" y="18"/>
                      </a:lnTo>
                      <a:lnTo>
                        <a:pt x="302" y="19"/>
                      </a:lnTo>
                      <a:lnTo>
                        <a:pt x="297" y="16"/>
                      </a:lnTo>
                      <a:lnTo>
                        <a:pt x="292" y="13"/>
                      </a:lnTo>
                      <a:lnTo>
                        <a:pt x="287" y="11"/>
                      </a:lnTo>
                      <a:lnTo>
                        <a:pt x="282" y="10"/>
                      </a:lnTo>
                      <a:lnTo>
                        <a:pt x="279" y="9"/>
                      </a:lnTo>
                      <a:lnTo>
                        <a:pt x="275" y="7"/>
                      </a:lnTo>
                      <a:lnTo>
                        <a:pt x="272" y="4"/>
                      </a:lnTo>
                      <a:lnTo>
                        <a:pt x="270" y="2"/>
                      </a:lnTo>
                      <a:lnTo>
                        <a:pt x="267" y="1"/>
                      </a:lnTo>
                      <a:lnTo>
                        <a:pt x="264" y="0"/>
                      </a:lnTo>
                      <a:lnTo>
                        <a:pt x="262" y="0"/>
                      </a:lnTo>
                      <a:lnTo>
                        <a:pt x="258" y="0"/>
                      </a:lnTo>
                      <a:lnTo>
                        <a:pt x="266" y="23"/>
                      </a:lnTo>
                      <a:lnTo>
                        <a:pt x="270" y="46"/>
                      </a:lnTo>
                      <a:lnTo>
                        <a:pt x="267" y="67"/>
                      </a:lnTo>
                      <a:lnTo>
                        <a:pt x="264" y="85"/>
                      </a:lnTo>
                      <a:lnTo>
                        <a:pt x="260" y="98"/>
                      </a:lnTo>
                      <a:lnTo>
                        <a:pt x="256" y="117"/>
                      </a:lnTo>
                      <a:lnTo>
                        <a:pt x="250" y="141"/>
                      </a:lnTo>
                      <a:lnTo>
                        <a:pt x="244" y="167"/>
                      </a:lnTo>
                      <a:lnTo>
                        <a:pt x="239" y="193"/>
                      </a:lnTo>
                      <a:lnTo>
                        <a:pt x="233" y="215"/>
                      </a:lnTo>
                      <a:lnTo>
                        <a:pt x="229" y="232"/>
                      </a:lnTo>
                      <a:lnTo>
                        <a:pt x="227" y="240"/>
                      </a:lnTo>
                      <a:lnTo>
                        <a:pt x="224" y="250"/>
                      </a:lnTo>
                      <a:lnTo>
                        <a:pt x="220" y="261"/>
                      </a:lnTo>
                      <a:lnTo>
                        <a:pt x="217" y="272"/>
                      </a:lnTo>
                      <a:lnTo>
                        <a:pt x="212" y="280"/>
                      </a:lnTo>
                      <a:lnTo>
                        <a:pt x="204" y="263"/>
                      </a:lnTo>
                      <a:lnTo>
                        <a:pt x="197" y="247"/>
                      </a:lnTo>
                      <a:lnTo>
                        <a:pt x="191" y="231"/>
                      </a:lnTo>
                      <a:lnTo>
                        <a:pt x="186" y="216"/>
                      </a:lnTo>
                      <a:lnTo>
                        <a:pt x="182" y="202"/>
                      </a:lnTo>
                      <a:lnTo>
                        <a:pt x="179" y="191"/>
                      </a:lnTo>
                      <a:lnTo>
                        <a:pt x="178" y="181"/>
                      </a:lnTo>
                      <a:lnTo>
                        <a:pt x="176" y="174"/>
                      </a:lnTo>
                      <a:lnTo>
                        <a:pt x="175" y="154"/>
                      </a:lnTo>
                      <a:lnTo>
                        <a:pt x="173" y="130"/>
                      </a:lnTo>
                      <a:lnTo>
                        <a:pt x="170" y="106"/>
                      </a:lnTo>
                      <a:lnTo>
                        <a:pt x="166" y="90"/>
                      </a:lnTo>
                      <a:lnTo>
                        <a:pt x="165" y="79"/>
                      </a:lnTo>
                      <a:lnTo>
                        <a:pt x="163" y="67"/>
                      </a:lnTo>
                      <a:lnTo>
                        <a:pt x="161" y="54"/>
                      </a:lnTo>
                      <a:lnTo>
                        <a:pt x="160" y="47"/>
                      </a:lnTo>
                      <a:lnTo>
                        <a:pt x="153" y="44"/>
                      </a:lnTo>
                      <a:lnTo>
                        <a:pt x="148" y="40"/>
                      </a:lnTo>
                      <a:lnTo>
                        <a:pt x="143" y="37"/>
                      </a:lnTo>
                      <a:lnTo>
                        <a:pt x="142" y="34"/>
                      </a:lnTo>
                      <a:lnTo>
                        <a:pt x="138" y="34"/>
                      </a:lnTo>
                      <a:lnTo>
                        <a:pt x="137" y="33"/>
                      </a:lnTo>
                      <a:lnTo>
                        <a:pt x="135" y="33"/>
                      </a:lnTo>
                      <a:lnTo>
                        <a:pt x="132" y="33"/>
                      </a:lnTo>
                      <a:lnTo>
                        <a:pt x="128" y="36"/>
                      </a:lnTo>
                      <a:lnTo>
                        <a:pt x="122" y="38"/>
                      </a:lnTo>
                      <a:lnTo>
                        <a:pt x="117" y="40"/>
                      </a:lnTo>
                      <a:lnTo>
                        <a:pt x="110" y="42"/>
                      </a:lnTo>
                      <a:lnTo>
                        <a:pt x="103" y="45"/>
                      </a:lnTo>
                      <a:lnTo>
                        <a:pt x="96" y="47"/>
                      </a:lnTo>
                      <a:lnTo>
                        <a:pt x="88" y="49"/>
                      </a:lnTo>
                      <a:lnTo>
                        <a:pt x="81" y="53"/>
                      </a:lnTo>
                      <a:lnTo>
                        <a:pt x="74" y="55"/>
                      </a:lnTo>
                      <a:lnTo>
                        <a:pt x="68" y="59"/>
                      </a:lnTo>
                      <a:lnTo>
                        <a:pt x="63" y="62"/>
                      </a:lnTo>
                      <a:lnTo>
                        <a:pt x="58" y="65"/>
                      </a:lnTo>
                      <a:lnTo>
                        <a:pt x="53" y="69"/>
                      </a:lnTo>
                      <a:lnTo>
                        <a:pt x="49" y="74"/>
                      </a:lnTo>
                      <a:lnTo>
                        <a:pt x="45" y="78"/>
                      </a:lnTo>
                      <a:lnTo>
                        <a:pt x="43" y="84"/>
                      </a:lnTo>
                      <a:lnTo>
                        <a:pt x="35" y="110"/>
                      </a:lnTo>
                      <a:lnTo>
                        <a:pt x="30" y="138"/>
                      </a:lnTo>
                      <a:lnTo>
                        <a:pt x="27" y="160"/>
                      </a:lnTo>
                      <a:lnTo>
                        <a:pt x="25" y="173"/>
                      </a:lnTo>
                      <a:lnTo>
                        <a:pt x="22" y="196"/>
                      </a:lnTo>
                      <a:lnTo>
                        <a:pt x="18" y="238"/>
                      </a:lnTo>
                      <a:lnTo>
                        <a:pt x="12" y="282"/>
                      </a:lnTo>
                      <a:lnTo>
                        <a:pt x="10" y="304"/>
                      </a:lnTo>
                      <a:lnTo>
                        <a:pt x="8" y="312"/>
                      </a:lnTo>
                      <a:lnTo>
                        <a:pt x="7" y="322"/>
                      </a:lnTo>
                      <a:lnTo>
                        <a:pt x="5" y="333"/>
                      </a:lnTo>
                      <a:lnTo>
                        <a:pt x="4" y="342"/>
                      </a:lnTo>
                      <a:lnTo>
                        <a:pt x="2" y="357"/>
                      </a:lnTo>
                      <a:lnTo>
                        <a:pt x="0" y="382"/>
                      </a:lnTo>
                      <a:lnTo>
                        <a:pt x="0" y="412"/>
                      </a:lnTo>
                      <a:lnTo>
                        <a:pt x="2" y="437"/>
                      </a:lnTo>
                      <a:lnTo>
                        <a:pt x="4" y="466"/>
                      </a:lnTo>
                      <a:lnTo>
                        <a:pt x="5" y="505"/>
                      </a:lnTo>
                      <a:lnTo>
                        <a:pt x="7" y="542"/>
                      </a:lnTo>
                      <a:lnTo>
                        <a:pt x="7" y="563"/>
                      </a:lnTo>
                      <a:lnTo>
                        <a:pt x="14" y="560"/>
                      </a:lnTo>
                      <a:lnTo>
                        <a:pt x="22" y="557"/>
                      </a:lnTo>
                      <a:lnTo>
                        <a:pt x="30" y="556"/>
                      </a:lnTo>
                      <a:lnTo>
                        <a:pt x="35" y="555"/>
                      </a:lnTo>
                      <a:lnTo>
                        <a:pt x="37" y="555"/>
                      </a:lnTo>
                      <a:lnTo>
                        <a:pt x="42" y="556"/>
                      </a:lnTo>
                      <a:lnTo>
                        <a:pt x="46" y="557"/>
                      </a:lnTo>
                      <a:lnTo>
                        <a:pt x="52" y="558"/>
                      </a:lnTo>
                      <a:lnTo>
                        <a:pt x="57" y="560"/>
                      </a:lnTo>
                      <a:lnTo>
                        <a:pt x="61" y="563"/>
                      </a:lnTo>
                      <a:lnTo>
                        <a:pt x="66" y="565"/>
                      </a:lnTo>
                      <a:lnTo>
                        <a:pt x="69" y="567"/>
                      </a:lnTo>
                      <a:lnTo>
                        <a:pt x="71" y="572"/>
                      </a:lnTo>
                      <a:lnTo>
                        <a:pt x="72" y="577"/>
                      </a:lnTo>
                      <a:lnTo>
                        <a:pt x="74" y="581"/>
                      </a:lnTo>
                      <a:lnTo>
                        <a:pt x="74" y="586"/>
                      </a:lnTo>
                      <a:lnTo>
                        <a:pt x="76" y="588"/>
                      </a:lnTo>
                      <a:lnTo>
                        <a:pt x="79" y="590"/>
                      </a:lnTo>
                      <a:lnTo>
                        <a:pt x="81" y="594"/>
                      </a:lnTo>
                      <a:lnTo>
                        <a:pt x="83" y="596"/>
                      </a:lnTo>
                      <a:lnTo>
                        <a:pt x="92" y="595"/>
                      </a:lnTo>
                      <a:lnTo>
                        <a:pt x="104" y="594"/>
                      </a:lnTo>
                      <a:lnTo>
                        <a:pt x="118" y="593"/>
                      </a:lnTo>
                      <a:lnTo>
                        <a:pt x="132" y="591"/>
                      </a:lnTo>
                      <a:lnTo>
                        <a:pt x="144" y="590"/>
                      </a:lnTo>
                      <a:lnTo>
                        <a:pt x="156" y="589"/>
                      </a:lnTo>
                      <a:lnTo>
                        <a:pt x="166" y="589"/>
                      </a:lnTo>
                      <a:lnTo>
                        <a:pt x="172" y="589"/>
                      </a:lnTo>
                      <a:lnTo>
                        <a:pt x="179" y="589"/>
                      </a:lnTo>
                      <a:lnTo>
                        <a:pt x="182" y="586"/>
                      </a:lnTo>
                      <a:lnTo>
                        <a:pt x="184" y="581"/>
                      </a:lnTo>
                      <a:lnTo>
                        <a:pt x="187" y="577"/>
                      </a:lnTo>
                      <a:lnTo>
                        <a:pt x="190" y="565"/>
                      </a:lnTo>
                      <a:lnTo>
                        <a:pt x="197" y="543"/>
                      </a:lnTo>
                      <a:lnTo>
                        <a:pt x="203" y="521"/>
                      </a:lnTo>
                      <a:lnTo>
                        <a:pt x="206" y="509"/>
                      </a:lnTo>
                      <a:lnTo>
                        <a:pt x="210" y="518"/>
                      </a:lnTo>
                      <a:lnTo>
                        <a:pt x="216" y="532"/>
                      </a:lnTo>
                      <a:lnTo>
                        <a:pt x="222" y="545"/>
                      </a:lnTo>
                      <a:lnTo>
                        <a:pt x="232" y="555"/>
                      </a:lnTo>
                      <a:lnTo>
                        <a:pt x="237" y="552"/>
                      </a:lnTo>
                      <a:lnTo>
                        <a:pt x="244" y="549"/>
                      </a:lnTo>
                      <a:lnTo>
                        <a:pt x="254" y="543"/>
                      </a:lnTo>
                      <a:lnTo>
                        <a:pt x="263" y="539"/>
                      </a:lnTo>
                      <a:lnTo>
                        <a:pt x="272" y="534"/>
                      </a:lnTo>
                      <a:lnTo>
                        <a:pt x="280" y="529"/>
                      </a:lnTo>
                      <a:lnTo>
                        <a:pt x="288" y="526"/>
                      </a:lnTo>
                      <a:lnTo>
                        <a:pt x="293" y="524"/>
                      </a:lnTo>
                      <a:lnTo>
                        <a:pt x="301" y="521"/>
                      </a:lnTo>
                      <a:lnTo>
                        <a:pt x="308" y="520"/>
                      </a:lnTo>
                      <a:lnTo>
                        <a:pt x="313" y="520"/>
                      </a:lnTo>
                      <a:lnTo>
                        <a:pt x="319" y="522"/>
                      </a:lnTo>
                      <a:lnTo>
                        <a:pt x="323" y="524"/>
                      </a:lnTo>
                      <a:lnTo>
                        <a:pt x="328" y="524"/>
                      </a:lnTo>
                      <a:lnTo>
                        <a:pt x="334" y="525"/>
                      </a:lnTo>
                      <a:lnTo>
                        <a:pt x="341" y="525"/>
                      </a:lnTo>
                      <a:lnTo>
                        <a:pt x="347" y="525"/>
                      </a:lnTo>
                      <a:lnTo>
                        <a:pt x="354" y="525"/>
                      </a:lnTo>
                      <a:lnTo>
                        <a:pt x="358" y="525"/>
                      </a:lnTo>
                      <a:lnTo>
                        <a:pt x="363" y="525"/>
                      </a:lnTo>
                      <a:lnTo>
                        <a:pt x="369" y="496"/>
                      </a:lnTo>
                      <a:lnTo>
                        <a:pt x="372" y="459"/>
                      </a:lnTo>
                      <a:lnTo>
                        <a:pt x="374" y="420"/>
                      </a:lnTo>
                      <a:lnTo>
                        <a:pt x="377" y="380"/>
                      </a:lnTo>
                      <a:lnTo>
                        <a:pt x="377" y="369"/>
                      </a:lnTo>
                      <a:lnTo>
                        <a:pt x="376" y="356"/>
                      </a:lnTo>
                      <a:lnTo>
                        <a:pt x="373" y="338"/>
                      </a:lnTo>
                      <a:lnTo>
                        <a:pt x="373" y="314"/>
                      </a:lnTo>
                      <a:close/>
                    </a:path>
                  </a:pathLst>
                </a:custGeom>
                <a:noFill/>
                <a:ln w="9525">
                  <a:solidFill>
                    <a:srgbClr val="004250"/>
                  </a:solidFill>
                  <a:round/>
                </a:ln>
              </p:spPr>
              <p:txBody>
                <a:bodyPr/>
                <a:lstStyle/>
                <a:p>
                  <a:endParaRPr lang="zh-CN" altLang="en-US" sz="100">
                    <a:solidFill>
                      <a:schemeClr val="tx1"/>
                    </a:solidFill>
                  </a:endParaRPr>
                </a:p>
              </p:txBody>
            </p:sp>
            <p:sp>
              <p:nvSpPr>
                <p:cNvPr id="190" name="Freeform 397"/>
                <p:cNvSpPr>
                  <a:spLocks noChangeAspect="1"/>
                </p:cNvSpPr>
                <p:nvPr/>
              </p:nvSpPr>
              <p:spPr bwMode="auto">
                <a:xfrm>
                  <a:off x="5505" y="2154"/>
                  <a:ext cx="17" cy="9"/>
                </a:xfrm>
                <a:custGeom>
                  <a:avLst/>
                  <a:gdLst>
                    <a:gd name="T0" fmla="*/ 0 w 37"/>
                    <a:gd name="T1" fmla="*/ 0 h 19"/>
                    <a:gd name="T2" fmla="*/ 0 w 37"/>
                    <a:gd name="T3" fmla="*/ 0 h 19"/>
                    <a:gd name="T4" fmla="*/ 0 w 37"/>
                    <a:gd name="T5" fmla="*/ 0 h 19"/>
                    <a:gd name="T6" fmla="*/ 0 w 37"/>
                    <a:gd name="T7" fmla="*/ 0 h 19"/>
                    <a:gd name="T8" fmla="*/ 0 w 37"/>
                    <a:gd name="T9" fmla="*/ 0 h 19"/>
                    <a:gd name="T10" fmla="*/ 0 w 37"/>
                    <a:gd name="T11" fmla="*/ 0 h 19"/>
                    <a:gd name="T12" fmla="*/ 0 w 37"/>
                    <a:gd name="T13" fmla="*/ 0 h 19"/>
                    <a:gd name="T14" fmla="*/ 0 w 37"/>
                    <a:gd name="T15" fmla="*/ 0 h 19"/>
                    <a:gd name="T16" fmla="*/ 0 w 37"/>
                    <a:gd name="T17" fmla="*/ 0 h 19"/>
                    <a:gd name="T18" fmla="*/ 0 w 37"/>
                    <a:gd name="T19" fmla="*/ 0 h 19"/>
                    <a:gd name="T20" fmla="*/ 0 w 37"/>
                    <a:gd name="T21" fmla="*/ 0 h 19"/>
                    <a:gd name="T22" fmla="*/ 0 w 37"/>
                    <a:gd name="T23" fmla="*/ 0 h 19"/>
                    <a:gd name="T24" fmla="*/ 0 w 37"/>
                    <a:gd name="T25" fmla="*/ 0 h 19"/>
                    <a:gd name="T26" fmla="*/ 0 w 37"/>
                    <a:gd name="T27" fmla="*/ 0 h 19"/>
                    <a:gd name="T28" fmla="*/ 0 w 37"/>
                    <a:gd name="T29" fmla="*/ 0 h 19"/>
                    <a:gd name="T30" fmla="*/ 0 w 37"/>
                    <a:gd name="T31" fmla="*/ 0 h 19"/>
                    <a:gd name="T32" fmla="*/ 0 w 37"/>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19"/>
                    <a:gd name="T53" fmla="*/ 37 w 3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19">
                      <a:moveTo>
                        <a:pt x="37" y="16"/>
                      </a:moveTo>
                      <a:lnTo>
                        <a:pt x="34" y="13"/>
                      </a:lnTo>
                      <a:lnTo>
                        <a:pt x="31" y="11"/>
                      </a:lnTo>
                      <a:lnTo>
                        <a:pt x="26" y="8"/>
                      </a:lnTo>
                      <a:lnTo>
                        <a:pt x="22" y="5"/>
                      </a:lnTo>
                      <a:lnTo>
                        <a:pt x="17" y="4"/>
                      </a:lnTo>
                      <a:lnTo>
                        <a:pt x="11" y="2"/>
                      </a:lnTo>
                      <a:lnTo>
                        <a:pt x="6" y="1"/>
                      </a:lnTo>
                      <a:lnTo>
                        <a:pt x="0" y="0"/>
                      </a:lnTo>
                      <a:lnTo>
                        <a:pt x="7" y="5"/>
                      </a:lnTo>
                      <a:lnTo>
                        <a:pt x="16" y="11"/>
                      </a:lnTo>
                      <a:lnTo>
                        <a:pt x="25" y="16"/>
                      </a:lnTo>
                      <a:lnTo>
                        <a:pt x="31" y="19"/>
                      </a:lnTo>
                      <a:lnTo>
                        <a:pt x="32" y="18"/>
                      </a:lnTo>
                      <a:lnTo>
                        <a:pt x="34" y="17"/>
                      </a:lnTo>
                      <a:lnTo>
                        <a:pt x="36" y="17"/>
                      </a:lnTo>
                      <a:lnTo>
                        <a:pt x="37" y="16"/>
                      </a:lnTo>
                      <a:close/>
                    </a:path>
                  </a:pathLst>
                </a:custGeom>
                <a:noFill/>
                <a:ln w="9525">
                  <a:solidFill>
                    <a:srgbClr val="004250"/>
                  </a:solidFill>
                  <a:round/>
                </a:ln>
              </p:spPr>
              <p:txBody>
                <a:bodyPr/>
                <a:lstStyle/>
                <a:p>
                  <a:endParaRPr lang="zh-CN" altLang="en-US" sz="100">
                    <a:solidFill>
                      <a:schemeClr val="tx1"/>
                    </a:solidFill>
                  </a:endParaRPr>
                </a:p>
              </p:txBody>
            </p:sp>
            <p:sp>
              <p:nvSpPr>
                <p:cNvPr id="191" name="Freeform 398"/>
                <p:cNvSpPr>
                  <a:spLocks noChangeAspect="1"/>
                </p:cNvSpPr>
                <p:nvPr/>
              </p:nvSpPr>
              <p:spPr bwMode="auto">
                <a:xfrm>
                  <a:off x="5474" y="2150"/>
                  <a:ext cx="5" cy="4"/>
                </a:xfrm>
                <a:custGeom>
                  <a:avLst/>
                  <a:gdLst>
                    <a:gd name="T0" fmla="*/ 1 w 10"/>
                    <a:gd name="T1" fmla="*/ 0 h 12"/>
                    <a:gd name="T2" fmla="*/ 1 w 10"/>
                    <a:gd name="T3" fmla="*/ 0 h 12"/>
                    <a:gd name="T4" fmla="*/ 1 w 10"/>
                    <a:gd name="T5" fmla="*/ 0 h 12"/>
                    <a:gd name="T6" fmla="*/ 1 w 10"/>
                    <a:gd name="T7" fmla="*/ 0 h 12"/>
                    <a:gd name="T8" fmla="*/ 1 w 10"/>
                    <a:gd name="T9" fmla="*/ 0 h 12"/>
                    <a:gd name="T10" fmla="*/ 1 w 10"/>
                    <a:gd name="T11" fmla="*/ 0 h 12"/>
                    <a:gd name="T12" fmla="*/ 1 w 10"/>
                    <a:gd name="T13" fmla="*/ 0 h 12"/>
                    <a:gd name="T14" fmla="*/ 0 w 10"/>
                    <a:gd name="T15" fmla="*/ 0 h 12"/>
                    <a:gd name="T16" fmla="*/ 0 w 10"/>
                    <a:gd name="T17" fmla="*/ 0 h 12"/>
                    <a:gd name="T18" fmla="*/ 1 w 10"/>
                    <a:gd name="T19" fmla="*/ 0 h 12"/>
                    <a:gd name="T20" fmla="*/ 1 w 10"/>
                    <a:gd name="T21" fmla="*/ 0 h 12"/>
                    <a:gd name="T22" fmla="*/ 1 w 10"/>
                    <a:gd name="T23" fmla="*/ 0 h 12"/>
                    <a:gd name="T24" fmla="*/ 1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12"/>
                    <a:gd name="T41" fmla="*/ 10 w 10"/>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12">
                      <a:moveTo>
                        <a:pt x="10" y="0"/>
                      </a:moveTo>
                      <a:lnTo>
                        <a:pt x="8" y="0"/>
                      </a:lnTo>
                      <a:lnTo>
                        <a:pt x="5" y="0"/>
                      </a:lnTo>
                      <a:lnTo>
                        <a:pt x="3" y="0"/>
                      </a:lnTo>
                      <a:lnTo>
                        <a:pt x="1" y="1"/>
                      </a:lnTo>
                      <a:lnTo>
                        <a:pt x="1" y="4"/>
                      </a:lnTo>
                      <a:lnTo>
                        <a:pt x="1" y="6"/>
                      </a:lnTo>
                      <a:lnTo>
                        <a:pt x="0" y="10"/>
                      </a:lnTo>
                      <a:lnTo>
                        <a:pt x="0" y="12"/>
                      </a:lnTo>
                      <a:lnTo>
                        <a:pt x="3" y="10"/>
                      </a:lnTo>
                      <a:lnTo>
                        <a:pt x="7" y="6"/>
                      </a:lnTo>
                      <a:lnTo>
                        <a:pt x="9" y="3"/>
                      </a:lnTo>
                      <a:lnTo>
                        <a:pt x="10" y="0"/>
                      </a:lnTo>
                      <a:close/>
                    </a:path>
                  </a:pathLst>
                </a:custGeom>
                <a:noFill/>
                <a:ln w="9525">
                  <a:solidFill>
                    <a:srgbClr val="004250"/>
                  </a:solidFill>
                  <a:round/>
                </a:ln>
              </p:spPr>
              <p:txBody>
                <a:bodyPr/>
                <a:lstStyle/>
                <a:p>
                  <a:endParaRPr lang="zh-CN" altLang="en-US" sz="100">
                    <a:solidFill>
                      <a:schemeClr val="tx1"/>
                    </a:solidFill>
                  </a:endParaRPr>
                </a:p>
              </p:txBody>
            </p:sp>
            <p:sp>
              <p:nvSpPr>
                <p:cNvPr id="192" name="Freeform 399"/>
                <p:cNvSpPr>
                  <a:spLocks noChangeAspect="1"/>
                </p:cNvSpPr>
                <p:nvPr/>
              </p:nvSpPr>
              <p:spPr bwMode="auto">
                <a:xfrm>
                  <a:off x="5472" y="2213"/>
                  <a:ext cx="25" cy="3"/>
                </a:xfrm>
                <a:custGeom>
                  <a:avLst/>
                  <a:gdLst>
                    <a:gd name="T0" fmla="*/ 0 w 57"/>
                    <a:gd name="T1" fmla="*/ 0 h 7"/>
                    <a:gd name="T2" fmla="*/ 0 w 57"/>
                    <a:gd name="T3" fmla="*/ 0 h 7"/>
                    <a:gd name="T4" fmla="*/ 0 w 57"/>
                    <a:gd name="T5" fmla="*/ 0 h 7"/>
                    <a:gd name="T6" fmla="*/ 0 w 57"/>
                    <a:gd name="T7" fmla="*/ 0 h 7"/>
                    <a:gd name="T8" fmla="*/ 0 w 57"/>
                    <a:gd name="T9" fmla="*/ 0 h 7"/>
                    <a:gd name="T10" fmla="*/ 0 w 57"/>
                    <a:gd name="T11" fmla="*/ 0 h 7"/>
                    <a:gd name="T12" fmla="*/ 0 w 57"/>
                    <a:gd name="T13" fmla="*/ 0 h 7"/>
                    <a:gd name="T14" fmla="*/ 0 w 57"/>
                    <a:gd name="T15" fmla="*/ 0 h 7"/>
                    <a:gd name="T16" fmla="*/ 0 w 57"/>
                    <a:gd name="T17" fmla="*/ 0 h 7"/>
                    <a:gd name="T18" fmla="*/ 0 w 57"/>
                    <a:gd name="T19" fmla="*/ 0 h 7"/>
                    <a:gd name="T20" fmla="*/ 0 w 57"/>
                    <a:gd name="T21" fmla="*/ 0 h 7"/>
                    <a:gd name="T22" fmla="*/ 0 w 57"/>
                    <a:gd name="T23" fmla="*/ 0 h 7"/>
                    <a:gd name="T24" fmla="*/ 0 w 57"/>
                    <a:gd name="T25" fmla="*/ 0 h 7"/>
                    <a:gd name="T26" fmla="*/ 0 w 57"/>
                    <a:gd name="T27" fmla="*/ 0 h 7"/>
                    <a:gd name="T28" fmla="*/ 0 w 57"/>
                    <a:gd name="T29" fmla="*/ 0 h 7"/>
                    <a:gd name="T30" fmla="*/ 0 w 57"/>
                    <a:gd name="T31" fmla="*/ 0 h 7"/>
                    <a:gd name="T32" fmla="*/ 0 w 57"/>
                    <a:gd name="T33" fmla="*/ 0 h 7"/>
                    <a:gd name="T34" fmla="*/ 0 w 57"/>
                    <a:gd name="T35" fmla="*/ 0 h 7"/>
                    <a:gd name="T36" fmla="*/ 0 w 57"/>
                    <a:gd name="T37" fmla="*/ 0 h 7"/>
                    <a:gd name="T38" fmla="*/ 0 w 57"/>
                    <a:gd name="T39" fmla="*/ 0 h 7"/>
                    <a:gd name="T40" fmla="*/ 0 w 57"/>
                    <a:gd name="T41" fmla="*/ 0 h 7"/>
                    <a:gd name="T42" fmla="*/ 0 w 57"/>
                    <a:gd name="T43" fmla="*/ 0 h 7"/>
                    <a:gd name="T44" fmla="*/ 0 w 57"/>
                    <a:gd name="T45" fmla="*/ 0 h 7"/>
                    <a:gd name="T46" fmla="*/ 0 w 57"/>
                    <a:gd name="T47" fmla="*/ 0 h 7"/>
                    <a:gd name="T48" fmla="*/ 0 w 57"/>
                    <a:gd name="T49" fmla="*/ 0 h 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7"/>
                    <a:gd name="T76" fmla="*/ 0 h 7"/>
                    <a:gd name="T77" fmla="*/ 57 w 57"/>
                    <a:gd name="T78" fmla="*/ 7 h 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7" h="7">
                      <a:moveTo>
                        <a:pt x="1" y="0"/>
                      </a:moveTo>
                      <a:lnTo>
                        <a:pt x="5" y="0"/>
                      </a:lnTo>
                      <a:lnTo>
                        <a:pt x="10" y="0"/>
                      </a:lnTo>
                      <a:lnTo>
                        <a:pt x="20" y="0"/>
                      </a:lnTo>
                      <a:lnTo>
                        <a:pt x="29" y="0"/>
                      </a:lnTo>
                      <a:lnTo>
                        <a:pt x="38" y="0"/>
                      </a:lnTo>
                      <a:lnTo>
                        <a:pt x="47" y="0"/>
                      </a:lnTo>
                      <a:lnTo>
                        <a:pt x="53" y="0"/>
                      </a:lnTo>
                      <a:lnTo>
                        <a:pt x="55" y="0"/>
                      </a:lnTo>
                      <a:lnTo>
                        <a:pt x="57" y="2"/>
                      </a:lnTo>
                      <a:lnTo>
                        <a:pt x="57" y="3"/>
                      </a:lnTo>
                      <a:lnTo>
                        <a:pt x="57" y="6"/>
                      </a:lnTo>
                      <a:lnTo>
                        <a:pt x="55" y="7"/>
                      </a:lnTo>
                      <a:lnTo>
                        <a:pt x="52" y="7"/>
                      </a:lnTo>
                      <a:lnTo>
                        <a:pt x="45" y="7"/>
                      </a:lnTo>
                      <a:lnTo>
                        <a:pt x="37" y="7"/>
                      </a:lnTo>
                      <a:lnTo>
                        <a:pt x="28" y="7"/>
                      </a:lnTo>
                      <a:lnTo>
                        <a:pt x="19" y="7"/>
                      </a:lnTo>
                      <a:lnTo>
                        <a:pt x="10" y="7"/>
                      </a:lnTo>
                      <a:lnTo>
                        <a:pt x="4" y="7"/>
                      </a:lnTo>
                      <a:lnTo>
                        <a:pt x="0" y="7"/>
                      </a:lnTo>
                      <a:lnTo>
                        <a:pt x="1" y="4"/>
                      </a:lnTo>
                      <a:lnTo>
                        <a:pt x="2" y="3"/>
                      </a:lnTo>
                      <a:lnTo>
                        <a:pt x="2" y="1"/>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193" name="Freeform 400"/>
                <p:cNvSpPr>
                  <a:spLocks noChangeAspect="1"/>
                </p:cNvSpPr>
                <p:nvPr/>
              </p:nvSpPr>
              <p:spPr bwMode="auto">
                <a:xfrm>
                  <a:off x="5445" y="2363"/>
                  <a:ext cx="28" cy="18"/>
                </a:xfrm>
                <a:custGeom>
                  <a:avLst/>
                  <a:gdLst>
                    <a:gd name="T0" fmla="*/ 0 w 61"/>
                    <a:gd name="T1" fmla="*/ 0 h 41"/>
                    <a:gd name="T2" fmla="*/ 0 w 61"/>
                    <a:gd name="T3" fmla="*/ 0 h 41"/>
                    <a:gd name="T4" fmla="*/ 0 w 61"/>
                    <a:gd name="T5" fmla="*/ 0 h 41"/>
                    <a:gd name="T6" fmla="*/ 0 w 61"/>
                    <a:gd name="T7" fmla="*/ 0 h 41"/>
                    <a:gd name="T8" fmla="*/ 0 w 61"/>
                    <a:gd name="T9" fmla="*/ 0 h 41"/>
                    <a:gd name="T10" fmla="*/ 0 w 61"/>
                    <a:gd name="T11" fmla="*/ 0 h 41"/>
                    <a:gd name="T12" fmla="*/ 0 w 61"/>
                    <a:gd name="T13" fmla="*/ 0 h 41"/>
                    <a:gd name="T14" fmla="*/ 0 w 61"/>
                    <a:gd name="T15" fmla="*/ 0 h 41"/>
                    <a:gd name="T16" fmla="*/ 0 w 61"/>
                    <a:gd name="T17" fmla="*/ 0 h 41"/>
                    <a:gd name="T18" fmla="*/ 0 w 61"/>
                    <a:gd name="T19" fmla="*/ 0 h 41"/>
                    <a:gd name="T20" fmla="*/ 0 w 61"/>
                    <a:gd name="T21" fmla="*/ 0 h 41"/>
                    <a:gd name="T22" fmla="*/ 0 w 61"/>
                    <a:gd name="T23" fmla="*/ 0 h 41"/>
                    <a:gd name="T24" fmla="*/ 0 w 61"/>
                    <a:gd name="T25" fmla="*/ 0 h 41"/>
                    <a:gd name="T26" fmla="*/ 0 w 61"/>
                    <a:gd name="T27" fmla="*/ 0 h 41"/>
                    <a:gd name="T28" fmla="*/ 0 w 61"/>
                    <a:gd name="T29" fmla="*/ 0 h 41"/>
                    <a:gd name="T30" fmla="*/ 0 w 61"/>
                    <a:gd name="T31" fmla="*/ 0 h 41"/>
                    <a:gd name="T32" fmla="*/ 0 w 61"/>
                    <a:gd name="T33" fmla="*/ 0 h 41"/>
                    <a:gd name="T34" fmla="*/ 0 w 61"/>
                    <a:gd name="T35" fmla="*/ 0 h 41"/>
                    <a:gd name="T36" fmla="*/ 0 w 61"/>
                    <a:gd name="T37" fmla="*/ 0 h 41"/>
                    <a:gd name="T38" fmla="*/ 0 w 61"/>
                    <a:gd name="T39" fmla="*/ 0 h 41"/>
                    <a:gd name="T40" fmla="*/ 0 w 61"/>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1"/>
                    <a:gd name="T65" fmla="*/ 61 w 61"/>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1">
                      <a:moveTo>
                        <a:pt x="0" y="41"/>
                      </a:moveTo>
                      <a:lnTo>
                        <a:pt x="3" y="41"/>
                      </a:lnTo>
                      <a:lnTo>
                        <a:pt x="5" y="41"/>
                      </a:lnTo>
                      <a:lnTo>
                        <a:pt x="7" y="41"/>
                      </a:lnTo>
                      <a:lnTo>
                        <a:pt x="9" y="41"/>
                      </a:lnTo>
                      <a:lnTo>
                        <a:pt x="11" y="38"/>
                      </a:lnTo>
                      <a:lnTo>
                        <a:pt x="14" y="35"/>
                      </a:lnTo>
                      <a:lnTo>
                        <a:pt x="20" y="29"/>
                      </a:lnTo>
                      <a:lnTo>
                        <a:pt x="27" y="22"/>
                      </a:lnTo>
                      <a:lnTo>
                        <a:pt x="34" y="17"/>
                      </a:lnTo>
                      <a:lnTo>
                        <a:pt x="43" y="10"/>
                      </a:lnTo>
                      <a:lnTo>
                        <a:pt x="52" y="4"/>
                      </a:lnTo>
                      <a:lnTo>
                        <a:pt x="61" y="0"/>
                      </a:lnTo>
                      <a:lnTo>
                        <a:pt x="49" y="3"/>
                      </a:lnTo>
                      <a:lnTo>
                        <a:pt x="39" y="6"/>
                      </a:lnTo>
                      <a:lnTo>
                        <a:pt x="33" y="10"/>
                      </a:lnTo>
                      <a:lnTo>
                        <a:pt x="26" y="13"/>
                      </a:lnTo>
                      <a:lnTo>
                        <a:pt x="21" y="19"/>
                      </a:lnTo>
                      <a:lnTo>
                        <a:pt x="15" y="25"/>
                      </a:lnTo>
                      <a:lnTo>
                        <a:pt x="8" y="32"/>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194" name="Freeform 401"/>
                <p:cNvSpPr>
                  <a:spLocks noChangeAspect="1"/>
                </p:cNvSpPr>
                <p:nvPr/>
              </p:nvSpPr>
              <p:spPr bwMode="auto">
                <a:xfrm>
                  <a:off x="5358" y="2157"/>
                  <a:ext cx="43" cy="22"/>
                </a:xfrm>
                <a:custGeom>
                  <a:avLst/>
                  <a:gdLst>
                    <a:gd name="T0" fmla="*/ 0 w 96"/>
                    <a:gd name="T1" fmla="*/ 0 h 48"/>
                    <a:gd name="T2" fmla="*/ 0 w 96"/>
                    <a:gd name="T3" fmla="*/ 0 h 48"/>
                    <a:gd name="T4" fmla="*/ 0 w 96"/>
                    <a:gd name="T5" fmla="*/ 0 h 48"/>
                    <a:gd name="T6" fmla="*/ 0 w 96"/>
                    <a:gd name="T7" fmla="*/ 0 h 48"/>
                    <a:gd name="T8" fmla="*/ 0 w 96"/>
                    <a:gd name="T9" fmla="*/ 0 h 48"/>
                    <a:gd name="T10" fmla="*/ 0 w 96"/>
                    <a:gd name="T11" fmla="*/ 0 h 48"/>
                    <a:gd name="T12" fmla="*/ 0 w 96"/>
                    <a:gd name="T13" fmla="*/ 0 h 48"/>
                    <a:gd name="T14" fmla="*/ 0 w 96"/>
                    <a:gd name="T15" fmla="*/ 0 h 48"/>
                    <a:gd name="T16" fmla="*/ 0 w 96"/>
                    <a:gd name="T17" fmla="*/ 0 h 48"/>
                    <a:gd name="T18" fmla="*/ 0 w 96"/>
                    <a:gd name="T19" fmla="*/ 0 h 48"/>
                    <a:gd name="T20" fmla="*/ 0 w 96"/>
                    <a:gd name="T21" fmla="*/ 0 h 48"/>
                    <a:gd name="T22" fmla="*/ 0 w 96"/>
                    <a:gd name="T23" fmla="*/ 0 h 48"/>
                    <a:gd name="T24" fmla="*/ 0 w 96"/>
                    <a:gd name="T25" fmla="*/ 0 h 48"/>
                    <a:gd name="T26" fmla="*/ 0 w 96"/>
                    <a:gd name="T27" fmla="*/ 0 h 48"/>
                    <a:gd name="T28" fmla="*/ 0 w 96"/>
                    <a:gd name="T29" fmla="*/ 0 h 48"/>
                    <a:gd name="T30" fmla="*/ 0 w 96"/>
                    <a:gd name="T31" fmla="*/ 0 h 48"/>
                    <a:gd name="T32" fmla="*/ 0 w 96"/>
                    <a:gd name="T33" fmla="*/ 0 h 48"/>
                    <a:gd name="T34" fmla="*/ 0 w 96"/>
                    <a:gd name="T35" fmla="*/ 0 h 48"/>
                    <a:gd name="T36" fmla="*/ 0 w 96"/>
                    <a:gd name="T37" fmla="*/ 0 h 48"/>
                    <a:gd name="T38" fmla="*/ 0 w 96"/>
                    <a:gd name="T39" fmla="*/ 0 h 48"/>
                    <a:gd name="T40" fmla="*/ 0 w 96"/>
                    <a:gd name="T41" fmla="*/ 0 h 48"/>
                    <a:gd name="T42" fmla="*/ 0 w 96"/>
                    <a:gd name="T43" fmla="*/ 0 h 48"/>
                    <a:gd name="T44" fmla="*/ 0 w 96"/>
                    <a:gd name="T45" fmla="*/ 0 h 48"/>
                    <a:gd name="T46" fmla="*/ 0 w 96"/>
                    <a:gd name="T47" fmla="*/ 0 h 48"/>
                    <a:gd name="T48" fmla="*/ 0 w 96"/>
                    <a:gd name="T49" fmla="*/ 0 h 48"/>
                    <a:gd name="T50" fmla="*/ 0 w 96"/>
                    <a:gd name="T51" fmla="*/ 0 h 48"/>
                    <a:gd name="T52" fmla="*/ 0 w 96"/>
                    <a:gd name="T53" fmla="*/ 0 h 48"/>
                    <a:gd name="T54" fmla="*/ 0 w 96"/>
                    <a:gd name="T55" fmla="*/ 0 h 48"/>
                    <a:gd name="T56" fmla="*/ 0 w 96"/>
                    <a:gd name="T57" fmla="*/ 0 h 48"/>
                    <a:gd name="T58" fmla="*/ 0 w 96"/>
                    <a:gd name="T59" fmla="*/ 0 h 48"/>
                    <a:gd name="T60" fmla="*/ 0 w 96"/>
                    <a:gd name="T61" fmla="*/ 0 h 48"/>
                    <a:gd name="T62" fmla="*/ 0 w 96"/>
                    <a:gd name="T63" fmla="*/ 0 h 48"/>
                    <a:gd name="T64" fmla="*/ 0 w 96"/>
                    <a:gd name="T65" fmla="*/ 0 h 48"/>
                    <a:gd name="T66" fmla="*/ 0 w 96"/>
                    <a:gd name="T67" fmla="*/ 0 h 48"/>
                    <a:gd name="T68" fmla="*/ 0 w 96"/>
                    <a:gd name="T69" fmla="*/ 0 h 48"/>
                    <a:gd name="T70" fmla="*/ 0 w 96"/>
                    <a:gd name="T71" fmla="*/ 0 h 48"/>
                    <a:gd name="T72" fmla="*/ 0 w 96"/>
                    <a:gd name="T73" fmla="*/ 0 h 48"/>
                    <a:gd name="T74" fmla="*/ 0 w 96"/>
                    <a:gd name="T75" fmla="*/ 0 h 48"/>
                    <a:gd name="T76" fmla="*/ 0 w 96"/>
                    <a:gd name="T77" fmla="*/ 0 h 48"/>
                    <a:gd name="T78" fmla="*/ 0 w 96"/>
                    <a:gd name="T79" fmla="*/ 0 h 48"/>
                    <a:gd name="T80" fmla="*/ 0 w 96"/>
                    <a:gd name="T81" fmla="*/ 0 h 48"/>
                    <a:gd name="T82" fmla="*/ 0 w 96"/>
                    <a:gd name="T83" fmla="*/ 0 h 48"/>
                    <a:gd name="T84" fmla="*/ 0 w 96"/>
                    <a:gd name="T85" fmla="*/ 0 h 48"/>
                    <a:gd name="T86" fmla="*/ 0 w 96"/>
                    <a:gd name="T87" fmla="*/ 0 h 48"/>
                    <a:gd name="T88" fmla="*/ 0 w 96"/>
                    <a:gd name="T89" fmla="*/ 0 h 48"/>
                    <a:gd name="T90" fmla="*/ 0 w 96"/>
                    <a:gd name="T91" fmla="*/ 0 h 48"/>
                    <a:gd name="T92" fmla="*/ 0 w 96"/>
                    <a:gd name="T93" fmla="*/ 0 h 48"/>
                    <a:gd name="T94" fmla="*/ 0 w 96"/>
                    <a:gd name="T95" fmla="*/ 0 h 48"/>
                    <a:gd name="T96" fmla="*/ 0 w 96"/>
                    <a:gd name="T97" fmla="*/ 0 h 48"/>
                    <a:gd name="T98" fmla="*/ 0 w 96"/>
                    <a:gd name="T99" fmla="*/ 0 h 48"/>
                    <a:gd name="T100" fmla="*/ 0 w 96"/>
                    <a:gd name="T101" fmla="*/ 0 h 48"/>
                    <a:gd name="T102" fmla="*/ 0 w 96"/>
                    <a:gd name="T103" fmla="*/ 0 h 48"/>
                    <a:gd name="T104" fmla="*/ 0 w 96"/>
                    <a:gd name="T105" fmla="*/ 0 h 4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6"/>
                    <a:gd name="T160" fmla="*/ 0 h 48"/>
                    <a:gd name="T161" fmla="*/ 96 w 96"/>
                    <a:gd name="T162" fmla="*/ 48 h 4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6" h="48">
                      <a:moveTo>
                        <a:pt x="0" y="48"/>
                      </a:moveTo>
                      <a:lnTo>
                        <a:pt x="2" y="43"/>
                      </a:lnTo>
                      <a:lnTo>
                        <a:pt x="6" y="39"/>
                      </a:lnTo>
                      <a:lnTo>
                        <a:pt x="10" y="34"/>
                      </a:lnTo>
                      <a:lnTo>
                        <a:pt x="15" y="31"/>
                      </a:lnTo>
                      <a:lnTo>
                        <a:pt x="21" y="26"/>
                      </a:lnTo>
                      <a:lnTo>
                        <a:pt x="26" y="23"/>
                      </a:lnTo>
                      <a:lnTo>
                        <a:pt x="32" y="20"/>
                      </a:lnTo>
                      <a:lnTo>
                        <a:pt x="38" y="17"/>
                      </a:lnTo>
                      <a:lnTo>
                        <a:pt x="45" y="16"/>
                      </a:lnTo>
                      <a:lnTo>
                        <a:pt x="49" y="13"/>
                      </a:lnTo>
                      <a:lnTo>
                        <a:pt x="54" y="11"/>
                      </a:lnTo>
                      <a:lnTo>
                        <a:pt x="57" y="10"/>
                      </a:lnTo>
                      <a:lnTo>
                        <a:pt x="61" y="9"/>
                      </a:lnTo>
                      <a:lnTo>
                        <a:pt x="65" y="8"/>
                      </a:lnTo>
                      <a:lnTo>
                        <a:pt x="70" y="5"/>
                      </a:lnTo>
                      <a:lnTo>
                        <a:pt x="73" y="4"/>
                      </a:lnTo>
                      <a:lnTo>
                        <a:pt x="78" y="2"/>
                      </a:lnTo>
                      <a:lnTo>
                        <a:pt x="84" y="1"/>
                      </a:lnTo>
                      <a:lnTo>
                        <a:pt x="88" y="0"/>
                      </a:lnTo>
                      <a:lnTo>
                        <a:pt x="91" y="0"/>
                      </a:lnTo>
                      <a:lnTo>
                        <a:pt x="93" y="0"/>
                      </a:lnTo>
                      <a:lnTo>
                        <a:pt x="94" y="0"/>
                      </a:lnTo>
                      <a:lnTo>
                        <a:pt x="96" y="1"/>
                      </a:lnTo>
                      <a:lnTo>
                        <a:pt x="92" y="3"/>
                      </a:lnTo>
                      <a:lnTo>
                        <a:pt x="85" y="5"/>
                      </a:lnTo>
                      <a:lnTo>
                        <a:pt x="80" y="9"/>
                      </a:lnTo>
                      <a:lnTo>
                        <a:pt x="77" y="10"/>
                      </a:lnTo>
                      <a:lnTo>
                        <a:pt x="76" y="11"/>
                      </a:lnTo>
                      <a:lnTo>
                        <a:pt x="75" y="12"/>
                      </a:lnTo>
                      <a:lnTo>
                        <a:pt x="72" y="12"/>
                      </a:lnTo>
                      <a:lnTo>
                        <a:pt x="70" y="13"/>
                      </a:lnTo>
                      <a:lnTo>
                        <a:pt x="68" y="15"/>
                      </a:lnTo>
                      <a:lnTo>
                        <a:pt x="63" y="16"/>
                      </a:lnTo>
                      <a:lnTo>
                        <a:pt x="56" y="18"/>
                      </a:lnTo>
                      <a:lnTo>
                        <a:pt x="49" y="21"/>
                      </a:lnTo>
                      <a:lnTo>
                        <a:pt x="42" y="24"/>
                      </a:lnTo>
                      <a:lnTo>
                        <a:pt x="35" y="27"/>
                      </a:lnTo>
                      <a:lnTo>
                        <a:pt x="30" y="31"/>
                      </a:lnTo>
                      <a:lnTo>
                        <a:pt x="25" y="33"/>
                      </a:lnTo>
                      <a:lnTo>
                        <a:pt x="24" y="34"/>
                      </a:lnTo>
                      <a:lnTo>
                        <a:pt x="23" y="36"/>
                      </a:lnTo>
                      <a:lnTo>
                        <a:pt x="22" y="38"/>
                      </a:lnTo>
                      <a:lnTo>
                        <a:pt x="21" y="40"/>
                      </a:lnTo>
                      <a:lnTo>
                        <a:pt x="17" y="41"/>
                      </a:lnTo>
                      <a:lnTo>
                        <a:pt x="15" y="41"/>
                      </a:lnTo>
                      <a:lnTo>
                        <a:pt x="12" y="41"/>
                      </a:lnTo>
                      <a:lnTo>
                        <a:pt x="11" y="42"/>
                      </a:lnTo>
                      <a:lnTo>
                        <a:pt x="9" y="43"/>
                      </a:lnTo>
                      <a:lnTo>
                        <a:pt x="7" y="46"/>
                      </a:lnTo>
                      <a:lnTo>
                        <a:pt x="3" y="47"/>
                      </a:lnTo>
                      <a:lnTo>
                        <a:pt x="0" y="48"/>
                      </a:lnTo>
                      <a:close/>
                    </a:path>
                  </a:pathLst>
                </a:custGeom>
                <a:noFill/>
                <a:ln w="9525">
                  <a:solidFill>
                    <a:srgbClr val="004250"/>
                  </a:solidFill>
                  <a:round/>
                </a:ln>
              </p:spPr>
              <p:txBody>
                <a:bodyPr/>
                <a:lstStyle/>
                <a:p>
                  <a:endParaRPr lang="zh-CN" altLang="en-US" sz="100">
                    <a:solidFill>
                      <a:schemeClr val="tx1"/>
                    </a:solidFill>
                  </a:endParaRPr>
                </a:p>
              </p:txBody>
            </p:sp>
            <p:sp>
              <p:nvSpPr>
                <p:cNvPr id="195" name="Freeform 402"/>
                <p:cNvSpPr>
                  <a:spLocks noChangeAspect="1"/>
                </p:cNvSpPr>
                <p:nvPr/>
              </p:nvSpPr>
              <p:spPr bwMode="auto">
                <a:xfrm>
                  <a:off x="5411" y="2138"/>
                  <a:ext cx="49" cy="129"/>
                </a:xfrm>
                <a:custGeom>
                  <a:avLst/>
                  <a:gdLst>
                    <a:gd name="T0" fmla="*/ 0 w 110"/>
                    <a:gd name="T1" fmla="*/ 0 h 287"/>
                    <a:gd name="T2" fmla="*/ 0 w 110"/>
                    <a:gd name="T3" fmla="*/ 0 h 287"/>
                    <a:gd name="T4" fmla="*/ 0 w 110"/>
                    <a:gd name="T5" fmla="*/ 0 h 287"/>
                    <a:gd name="T6" fmla="*/ 0 w 110"/>
                    <a:gd name="T7" fmla="*/ 0 h 287"/>
                    <a:gd name="T8" fmla="*/ 0 w 110"/>
                    <a:gd name="T9" fmla="*/ 0 h 287"/>
                    <a:gd name="T10" fmla="*/ 0 w 110"/>
                    <a:gd name="T11" fmla="*/ 0 h 287"/>
                    <a:gd name="T12" fmla="*/ 0 w 110"/>
                    <a:gd name="T13" fmla="*/ 0 h 287"/>
                    <a:gd name="T14" fmla="*/ 0 w 110"/>
                    <a:gd name="T15" fmla="*/ 0 h 287"/>
                    <a:gd name="T16" fmla="*/ 0 w 110"/>
                    <a:gd name="T17" fmla="*/ 0 h 287"/>
                    <a:gd name="T18" fmla="*/ 0 w 110"/>
                    <a:gd name="T19" fmla="*/ 0 h 287"/>
                    <a:gd name="T20" fmla="*/ 0 w 110"/>
                    <a:gd name="T21" fmla="*/ 0 h 287"/>
                    <a:gd name="T22" fmla="*/ 0 w 110"/>
                    <a:gd name="T23" fmla="*/ 0 h 287"/>
                    <a:gd name="T24" fmla="*/ 0 w 110"/>
                    <a:gd name="T25" fmla="*/ 0 h 287"/>
                    <a:gd name="T26" fmla="*/ 0 w 110"/>
                    <a:gd name="T27" fmla="*/ 0 h 287"/>
                    <a:gd name="T28" fmla="*/ 0 w 110"/>
                    <a:gd name="T29" fmla="*/ 0 h 287"/>
                    <a:gd name="T30" fmla="*/ 0 w 110"/>
                    <a:gd name="T31" fmla="*/ 0 h 287"/>
                    <a:gd name="T32" fmla="*/ 0 w 110"/>
                    <a:gd name="T33" fmla="*/ 0 h 287"/>
                    <a:gd name="T34" fmla="*/ 0 w 110"/>
                    <a:gd name="T35" fmla="*/ 0 h 287"/>
                    <a:gd name="T36" fmla="*/ 0 w 110"/>
                    <a:gd name="T37" fmla="*/ 0 h 287"/>
                    <a:gd name="T38" fmla="*/ 0 w 110"/>
                    <a:gd name="T39" fmla="*/ 0 h 287"/>
                    <a:gd name="T40" fmla="*/ 0 w 110"/>
                    <a:gd name="T41" fmla="*/ 0 h 287"/>
                    <a:gd name="T42" fmla="*/ 0 w 110"/>
                    <a:gd name="T43" fmla="*/ 0 h 287"/>
                    <a:gd name="T44" fmla="*/ 0 w 110"/>
                    <a:gd name="T45" fmla="*/ 0 h 287"/>
                    <a:gd name="T46" fmla="*/ 0 w 110"/>
                    <a:gd name="T47" fmla="*/ 0 h 287"/>
                    <a:gd name="T48" fmla="*/ 0 w 110"/>
                    <a:gd name="T49" fmla="*/ 0 h 287"/>
                    <a:gd name="T50" fmla="*/ 0 w 110"/>
                    <a:gd name="T51" fmla="*/ 0 h 287"/>
                    <a:gd name="T52" fmla="*/ 0 w 110"/>
                    <a:gd name="T53" fmla="*/ 0 h 287"/>
                    <a:gd name="T54" fmla="*/ 0 w 110"/>
                    <a:gd name="T55" fmla="*/ 0 h 287"/>
                    <a:gd name="T56" fmla="*/ 0 w 110"/>
                    <a:gd name="T57" fmla="*/ 0 h 287"/>
                    <a:gd name="T58" fmla="*/ 0 w 110"/>
                    <a:gd name="T59" fmla="*/ 0 h 287"/>
                    <a:gd name="T60" fmla="*/ 0 w 110"/>
                    <a:gd name="T61" fmla="*/ 0 h 287"/>
                    <a:gd name="T62" fmla="*/ 0 w 110"/>
                    <a:gd name="T63" fmla="*/ 0 h 2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287"/>
                    <a:gd name="T98" fmla="*/ 110 w 110"/>
                    <a:gd name="T99" fmla="*/ 287 h 28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287">
                      <a:moveTo>
                        <a:pt x="98" y="7"/>
                      </a:moveTo>
                      <a:lnTo>
                        <a:pt x="102" y="13"/>
                      </a:lnTo>
                      <a:lnTo>
                        <a:pt x="104" y="20"/>
                      </a:lnTo>
                      <a:lnTo>
                        <a:pt x="106" y="26"/>
                      </a:lnTo>
                      <a:lnTo>
                        <a:pt x="107" y="33"/>
                      </a:lnTo>
                      <a:lnTo>
                        <a:pt x="107" y="36"/>
                      </a:lnTo>
                      <a:lnTo>
                        <a:pt x="109" y="38"/>
                      </a:lnTo>
                      <a:lnTo>
                        <a:pt x="109" y="40"/>
                      </a:lnTo>
                      <a:lnTo>
                        <a:pt x="109" y="43"/>
                      </a:lnTo>
                      <a:lnTo>
                        <a:pt x="110" y="56"/>
                      </a:lnTo>
                      <a:lnTo>
                        <a:pt x="109" y="69"/>
                      </a:lnTo>
                      <a:lnTo>
                        <a:pt x="106" y="81"/>
                      </a:lnTo>
                      <a:lnTo>
                        <a:pt x="104" y="92"/>
                      </a:lnTo>
                      <a:lnTo>
                        <a:pt x="100" y="105"/>
                      </a:lnTo>
                      <a:lnTo>
                        <a:pt x="96" y="123"/>
                      </a:lnTo>
                      <a:lnTo>
                        <a:pt x="90" y="147"/>
                      </a:lnTo>
                      <a:lnTo>
                        <a:pt x="84" y="173"/>
                      </a:lnTo>
                      <a:lnTo>
                        <a:pt x="79" y="199"/>
                      </a:lnTo>
                      <a:lnTo>
                        <a:pt x="73" y="222"/>
                      </a:lnTo>
                      <a:lnTo>
                        <a:pt x="69" y="239"/>
                      </a:lnTo>
                      <a:lnTo>
                        <a:pt x="67" y="247"/>
                      </a:lnTo>
                      <a:lnTo>
                        <a:pt x="64" y="257"/>
                      </a:lnTo>
                      <a:lnTo>
                        <a:pt x="60" y="268"/>
                      </a:lnTo>
                      <a:lnTo>
                        <a:pt x="57" y="279"/>
                      </a:lnTo>
                      <a:lnTo>
                        <a:pt x="52" y="287"/>
                      </a:lnTo>
                      <a:lnTo>
                        <a:pt x="44" y="270"/>
                      </a:lnTo>
                      <a:lnTo>
                        <a:pt x="37" y="254"/>
                      </a:lnTo>
                      <a:lnTo>
                        <a:pt x="31" y="238"/>
                      </a:lnTo>
                      <a:lnTo>
                        <a:pt x="26" y="223"/>
                      </a:lnTo>
                      <a:lnTo>
                        <a:pt x="22" y="209"/>
                      </a:lnTo>
                      <a:lnTo>
                        <a:pt x="19" y="198"/>
                      </a:lnTo>
                      <a:lnTo>
                        <a:pt x="18" y="188"/>
                      </a:lnTo>
                      <a:lnTo>
                        <a:pt x="16" y="181"/>
                      </a:lnTo>
                      <a:lnTo>
                        <a:pt x="15" y="161"/>
                      </a:lnTo>
                      <a:lnTo>
                        <a:pt x="13" y="137"/>
                      </a:lnTo>
                      <a:lnTo>
                        <a:pt x="10" y="113"/>
                      </a:lnTo>
                      <a:lnTo>
                        <a:pt x="6" y="97"/>
                      </a:lnTo>
                      <a:lnTo>
                        <a:pt x="5" y="86"/>
                      </a:lnTo>
                      <a:lnTo>
                        <a:pt x="3" y="74"/>
                      </a:lnTo>
                      <a:lnTo>
                        <a:pt x="1" y="61"/>
                      </a:lnTo>
                      <a:lnTo>
                        <a:pt x="0" y="54"/>
                      </a:lnTo>
                      <a:lnTo>
                        <a:pt x="4" y="55"/>
                      </a:lnTo>
                      <a:lnTo>
                        <a:pt x="11" y="56"/>
                      </a:lnTo>
                      <a:lnTo>
                        <a:pt x="18" y="59"/>
                      </a:lnTo>
                      <a:lnTo>
                        <a:pt x="27" y="60"/>
                      </a:lnTo>
                      <a:lnTo>
                        <a:pt x="33" y="60"/>
                      </a:lnTo>
                      <a:lnTo>
                        <a:pt x="38" y="60"/>
                      </a:lnTo>
                      <a:lnTo>
                        <a:pt x="44" y="59"/>
                      </a:lnTo>
                      <a:lnTo>
                        <a:pt x="49" y="56"/>
                      </a:lnTo>
                      <a:lnTo>
                        <a:pt x="56" y="53"/>
                      </a:lnTo>
                      <a:lnTo>
                        <a:pt x="62" y="46"/>
                      </a:lnTo>
                      <a:lnTo>
                        <a:pt x="69" y="39"/>
                      </a:lnTo>
                      <a:lnTo>
                        <a:pt x="76" y="31"/>
                      </a:lnTo>
                      <a:lnTo>
                        <a:pt x="82" y="22"/>
                      </a:lnTo>
                      <a:lnTo>
                        <a:pt x="88" y="14"/>
                      </a:lnTo>
                      <a:lnTo>
                        <a:pt x="91" y="6"/>
                      </a:lnTo>
                      <a:lnTo>
                        <a:pt x="92" y="0"/>
                      </a:lnTo>
                      <a:lnTo>
                        <a:pt x="94" y="0"/>
                      </a:lnTo>
                      <a:lnTo>
                        <a:pt x="95" y="0"/>
                      </a:lnTo>
                      <a:lnTo>
                        <a:pt x="96" y="1"/>
                      </a:lnTo>
                      <a:lnTo>
                        <a:pt x="97" y="1"/>
                      </a:lnTo>
                      <a:lnTo>
                        <a:pt x="98" y="2"/>
                      </a:lnTo>
                      <a:lnTo>
                        <a:pt x="98" y="3"/>
                      </a:lnTo>
                      <a:lnTo>
                        <a:pt x="98" y="6"/>
                      </a:lnTo>
                      <a:lnTo>
                        <a:pt x="98" y="7"/>
                      </a:lnTo>
                      <a:close/>
                    </a:path>
                  </a:pathLst>
                </a:custGeom>
                <a:noFill/>
                <a:ln w="9525">
                  <a:solidFill>
                    <a:srgbClr val="004250"/>
                  </a:solidFill>
                  <a:round/>
                </a:ln>
              </p:spPr>
              <p:txBody>
                <a:bodyPr/>
                <a:lstStyle/>
                <a:p>
                  <a:endParaRPr lang="zh-CN" altLang="en-US" sz="100">
                    <a:solidFill>
                      <a:schemeClr val="tx1"/>
                    </a:solidFill>
                  </a:endParaRPr>
                </a:p>
              </p:txBody>
            </p:sp>
            <p:sp>
              <p:nvSpPr>
                <p:cNvPr id="196" name="Freeform 403"/>
                <p:cNvSpPr>
                  <a:spLocks noChangeAspect="1"/>
                </p:cNvSpPr>
                <p:nvPr/>
              </p:nvSpPr>
              <p:spPr bwMode="auto">
                <a:xfrm>
                  <a:off x="5418" y="2163"/>
                  <a:ext cx="23" cy="104"/>
                </a:xfrm>
                <a:custGeom>
                  <a:avLst/>
                  <a:gdLst>
                    <a:gd name="T0" fmla="*/ 0 w 51"/>
                    <a:gd name="T1" fmla="*/ 0 h 231"/>
                    <a:gd name="T2" fmla="*/ 0 w 51"/>
                    <a:gd name="T3" fmla="*/ 0 h 231"/>
                    <a:gd name="T4" fmla="*/ 0 w 51"/>
                    <a:gd name="T5" fmla="*/ 0 h 231"/>
                    <a:gd name="T6" fmla="*/ 0 w 51"/>
                    <a:gd name="T7" fmla="*/ 0 h 231"/>
                    <a:gd name="T8" fmla="*/ 0 w 51"/>
                    <a:gd name="T9" fmla="*/ 0 h 231"/>
                    <a:gd name="T10" fmla="*/ 0 w 51"/>
                    <a:gd name="T11" fmla="*/ 0 h 231"/>
                    <a:gd name="T12" fmla="*/ 0 w 51"/>
                    <a:gd name="T13" fmla="*/ 0 h 231"/>
                    <a:gd name="T14" fmla="*/ 0 w 51"/>
                    <a:gd name="T15" fmla="*/ 0 h 231"/>
                    <a:gd name="T16" fmla="*/ 0 w 51"/>
                    <a:gd name="T17" fmla="*/ 0 h 231"/>
                    <a:gd name="T18" fmla="*/ 0 w 51"/>
                    <a:gd name="T19" fmla="*/ 0 h 231"/>
                    <a:gd name="T20" fmla="*/ 0 w 51"/>
                    <a:gd name="T21" fmla="*/ 0 h 231"/>
                    <a:gd name="T22" fmla="*/ 0 w 51"/>
                    <a:gd name="T23" fmla="*/ 0 h 231"/>
                    <a:gd name="T24" fmla="*/ 0 w 51"/>
                    <a:gd name="T25" fmla="*/ 0 h 231"/>
                    <a:gd name="T26" fmla="*/ 0 w 51"/>
                    <a:gd name="T27" fmla="*/ 0 h 231"/>
                    <a:gd name="T28" fmla="*/ 0 w 51"/>
                    <a:gd name="T29" fmla="*/ 0 h 231"/>
                    <a:gd name="T30" fmla="*/ 0 w 51"/>
                    <a:gd name="T31" fmla="*/ 0 h 231"/>
                    <a:gd name="T32" fmla="*/ 0 w 51"/>
                    <a:gd name="T33" fmla="*/ 0 h 231"/>
                    <a:gd name="T34" fmla="*/ 0 w 51"/>
                    <a:gd name="T35" fmla="*/ 0 h 231"/>
                    <a:gd name="T36" fmla="*/ 0 w 51"/>
                    <a:gd name="T37" fmla="*/ 0 h 231"/>
                    <a:gd name="T38" fmla="*/ 0 w 51"/>
                    <a:gd name="T39" fmla="*/ 0 h 231"/>
                    <a:gd name="T40" fmla="*/ 0 w 51"/>
                    <a:gd name="T41" fmla="*/ 0 h 231"/>
                    <a:gd name="T42" fmla="*/ 0 w 51"/>
                    <a:gd name="T43" fmla="*/ 0 h 231"/>
                    <a:gd name="T44" fmla="*/ 0 w 51"/>
                    <a:gd name="T45" fmla="*/ 0 h 231"/>
                    <a:gd name="T46" fmla="*/ 0 w 51"/>
                    <a:gd name="T47" fmla="*/ 0 h 231"/>
                    <a:gd name="T48" fmla="*/ 0 w 51"/>
                    <a:gd name="T49" fmla="*/ 0 h 231"/>
                    <a:gd name="T50" fmla="*/ 0 w 51"/>
                    <a:gd name="T51" fmla="*/ 0 h 231"/>
                    <a:gd name="T52" fmla="*/ 0 w 51"/>
                    <a:gd name="T53" fmla="*/ 0 h 231"/>
                    <a:gd name="T54" fmla="*/ 0 w 51"/>
                    <a:gd name="T55" fmla="*/ 0 h 231"/>
                    <a:gd name="T56" fmla="*/ 0 w 51"/>
                    <a:gd name="T57" fmla="*/ 0 h 231"/>
                    <a:gd name="T58" fmla="*/ 0 w 51"/>
                    <a:gd name="T59" fmla="*/ 0 h 231"/>
                    <a:gd name="T60" fmla="*/ 0 w 51"/>
                    <a:gd name="T61" fmla="*/ 0 h 231"/>
                    <a:gd name="T62" fmla="*/ 0 w 51"/>
                    <a:gd name="T63" fmla="*/ 0 h 231"/>
                    <a:gd name="T64" fmla="*/ 0 w 51"/>
                    <a:gd name="T65" fmla="*/ 0 h 231"/>
                    <a:gd name="T66" fmla="*/ 0 w 51"/>
                    <a:gd name="T67" fmla="*/ 0 h 231"/>
                    <a:gd name="T68" fmla="*/ 0 w 51"/>
                    <a:gd name="T69" fmla="*/ 0 h 231"/>
                    <a:gd name="T70" fmla="*/ 0 w 51"/>
                    <a:gd name="T71" fmla="*/ 0 h 231"/>
                    <a:gd name="T72" fmla="*/ 0 w 51"/>
                    <a:gd name="T73" fmla="*/ 0 h 231"/>
                    <a:gd name="T74" fmla="*/ 0 w 51"/>
                    <a:gd name="T75" fmla="*/ 0 h 231"/>
                    <a:gd name="T76" fmla="*/ 0 w 51"/>
                    <a:gd name="T77" fmla="*/ 0 h 231"/>
                    <a:gd name="T78" fmla="*/ 0 w 51"/>
                    <a:gd name="T79" fmla="*/ 0 h 231"/>
                    <a:gd name="T80" fmla="*/ 0 w 51"/>
                    <a:gd name="T81" fmla="*/ 0 h 231"/>
                    <a:gd name="T82" fmla="*/ 0 w 51"/>
                    <a:gd name="T83" fmla="*/ 0 h 231"/>
                    <a:gd name="T84" fmla="*/ 0 w 51"/>
                    <a:gd name="T85" fmla="*/ 0 h 231"/>
                    <a:gd name="T86" fmla="*/ 0 w 51"/>
                    <a:gd name="T87" fmla="*/ 0 h 231"/>
                    <a:gd name="T88" fmla="*/ 0 w 51"/>
                    <a:gd name="T89" fmla="*/ 0 h 231"/>
                    <a:gd name="T90" fmla="*/ 0 w 51"/>
                    <a:gd name="T91" fmla="*/ 0 h 231"/>
                    <a:gd name="T92" fmla="*/ 0 w 51"/>
                    <a:gd name="T93" fmla="*/ 0 h 231"/>
                    <a:gd name="T94" fmla="*/ 0 w 51"/>
                    <a:gd name="T95" fmla="*/ 0 h 231"/>
                    <a:gd name="T96" fmla="*/ 0 w 51"/>
                    <a:gd name="T97" fmla="*/ 0 h 231"/>
                    <a:gd name="T98" fmla="*/ 0 w 51"/>
                    <a:gd name="T99" fmla="*/ 0 h 231"/>
                    <a:gd name="T100" fmla="*/ 0 w 51"/>
                    <a:gd name="T101" fmla="*/ 0 h 231"/>
                    <a:gd name="T102" fmla="*/ 0 w 51"/>
                    <a:gd name="T103" fmla="*/ 0 h 231"/>
                    <a:gd name="T104" fmla="*/ 0 w 51"/>
                    <a:gd name="T105" fmla="*/ 0 h 231"/>
                    <a:gd name="T106" fmla="*/ 0 w 51"/>
                    <a:gd name="T107" fmla="*/ 0 h 231"/>
                    <a:gd name="T108" fmla="*/ 0 w 51"/>
                    <a:gd name="T109" fmla="*/ 0 h 231"/>
                    <a:gd name="T110" fmla="*/ 0 w 51"/>
                    <a:gd name="T111" fmla="*/ 0 h 231"/>
                    <a:gd name="T112" fmla="*/ 0 w 51"/>
                    <a:gd name="T113" fmla="*/ 0 h 231"/>
                    <a:gd name="T114" fmla="*/ 0 w 51"/>
                    <a:gd name="T115" fmla="*/ 0 h 231"/>
                    <a:gd name="T116" fmla="*/ 0 w 51"/>
                    <a:gd name="T117" fmla="*/ 0 h 231"/>
                    <a:gd name="T118" fmla="*/ 0 w 51"/>
                    <a:gd name="T119" fmla="*/ 0 h 231"/>
                    <a:gd name="T120" fmla="*/ 0 w 51"/>
                    <a:gd name="T121" fmla="*/ 0 h 2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1"/>
                    <a:gd name="T184" fmla="*/ 0 h 231"/>
                    <a:gd name="T185" fmla="*/ 51 w 51"/>
                    <a:gd name="T186" fmla="*/ 231 h 2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1" h="231">
                      <a:moveTo>
                        <a:pt x="11" y="4"/>
                      </a:moveTo>
                      <a:lnTo>
                        <a:pt x="17" y="4"/>
                      </a:lnTo>
                      <a:lnTo>
                        <a:pt x="22" y="4"/>
                      </a:lnTo>
                      <a:lnTo>
                        <a:pt x="28" y="3"/>
                      </a:lnTo>
                      <a:lnTo>
                        <a:pt x="33" y="0"/>
                      </a:lnTo>
                      <a:lnTo>
                        <a:pt x="35" y="3"/>
                      </a:lnTo>
                      <a:lnTo>
                        <a:pt x="36" y="4"/>
                      </a:lnTo>
                      <a:lnTo>
                        <a:pt x="37" y="6"/>
                      </a:lnTo>
                      <a:lnTo>
                        <a:pt x="38" y="8"/>
                      </a:lnTo>
                      <a:lnTo>
                        <a:pt x="38" y="13"/>
                      </a:lnTo>
                      <a:lnTo>
                        <a:pt x="38" y="16"/>
                      </a:lnTo>
                      <a:lnTo>
                        <a:pt x="38" y="21"/>
                      </a:lnTo>
                      <a:lnTo>
                        <a:pt x="37" y="26"/>
                      </a:lnTo>
                      <a:lnTo>
                        <a:pt x="36" y="28"/>
                      </a:lnTo>
                      <a:lnTo>
                        <a:pt x="35" y="30"/>
                      </a:lnTo>
                      <a:lnTo>
                        <a:pt x="33" y="33"/>
                      </a:lnTo>
                      <a:lnTo>
                        <a:pt x="32" y="35"/>
                      </a:lnTo>
                      <a:lnTo>
                        <a:pt x="35" y="41"/>
                      </a:lnTo>
                      <a:lnTo>
                        <a:pt x="37" y="46"/>
                      </a:lnTo>
                      <a:lnTo>
                        <a:pt x="40" y="51"/>
                      </a:lnTo>
                      <a:lnTo>
                        <a:pt x="42" y="56"/>
                      </a:lnTo>
                      <a:lnTo>
                        <a:pt x="43" y="60"/>
                      </a:lnTo>
                      <a:lnTo>
                        <a:pt x="44" y="66"/>
                      </a:lnTo>
                      <a:lnTo>
                        <a:pt x="45" y="71"/>
                      </a:lnTo>
                      <a:lnTo>
                        <a:pt x="45" y="75"/>
                      </a:lnTo>
                      <a:lnTo>
                        <a:pt x="45" y="80"/>
                      </a:lnTo>
                      <a:lnTo>
                        <a:pt x="46" y="88"/>
                      </a:lnTo>
                      <a:lnTo>
                        <a:pt x="48" y="96"/>
                      </a:lnTo>
                      <a:lnTo>
                        <a:pt x="49" y="103"/>
                      </a:lnTo>
                      <a:lnTo>
                        <a:pt x="50" y="118"/>
                      </a:lnTo>
                      <a:lnTo>
                        <a:pt x="50" y="145"/>
                      </a:lnTo>
                      <a:lnTo>
                        <a:pt x="51" y="174"/>
                      </a:lnTo>
                      <a:lnTo>
                        <a:pt x="51" y="191"/>
                      </a:lnTo>
                      <a:lnTo>
                        <a:pt x="48" y="201"/>
                      </a:lnTo>
                      <a:lnTo>
                        <a:pt x="44" y="212"/>
                      </a:lnTo>
                      <a:lnTo>
                        <a:pt x="41" y="223"/>
                      </a:lnTo>
                      <a:lnTo>
                        <a:pt x="36" y="231"/>
                      </a:lnTo>
                      <a:lnTo>
                        <a:pt x="28" y="214"/>
                      </a:lnTo>
                      <a:lnTo>
                        <a:pt x="21" y="198"/>
                      </a:lnTo>
                      <a:lnTo>
                        <a:pt x="15" y="182"/>
                      </a:lnTo>
                      <a:lnTo>
                        <a:pt x="10" y="167"/>
                      </a:lnTo>
                      <a:lnTo>
                        <a:pt x="6" y="153"/>
                      </a:lnTo>
                      <a:lnTo>
                        <a:pt x="3" y="142"/>
                      </a:lnTo>
                      <a:lnTo>
                        <a:pt x="2" y="132"/>
                      </a:lnTo>
                      <a:lnTo>
                        <a:pt x="0" y="125"/>
                      </a:lnTo>
                      <a:lnTo>
                        <a:pt x="2" y="103"/>
                      </a:lnTo>
                      <a:lnTo>
                        <a:pt x="5" y="76"/>
                      </a:lnTo>
                      <a:lnTo>
                        <a:pt x="10" y="52"/>
                      </a:lnTo>
                      <a:lnTo>
                        <a:pt x="13" y="37"/>
                      </a:lnTo>
                      <a:lnTo>
                        <a:pt x="10" y="34"/>
                      </a:lnTo>
                      <a:lnTo>
                        <a:pt x="6" y="29"/>
                      </a:lnTo>
                      <a:lnTo>
                        <a:pt x="4" y="26"/>
                      </a:lnTo>
                      <a:lnTo>
                        <a:pt x="4" y="22"/>
                      </a:lnTo>
                      <a:lnTo>
                        <a:pt x="6" y="19"/>
                      </a:lnTo>
                      <a:lnTo>
                        <a:pt x="8" y="15"/>
                      </a:lnTo>
                      <a:lnTo>
                        <a:pt x="10" y="12"/>
                      </a:lnTo>
                      <a:lnTo>
                        <a:pt x="11" y="10"/>
                      </a:lnTo>
                      <a:lnTo>
                        <a:pt x="11" y="8"/>
                      </a:lnTo>
                      <a:lnTo>
                        <a:pt x="11" y="6"/>
                      </a:lnTo>
                      <a:lnTo>
                        <a:pt x="11" y="5"/>
                      </a:lnTo>
                      <a:lnTo>
                        <a:pt x="11" y="4"/>
                      </a:lnTo>
                      <a:close/>
                    </a:path>
                  </a:pathLst>
                </a:custGeom>
                <a:noFill/>
                <a:ln w="9525">
                  <a:solidFill>
                    <a:srgbClr val="004250"/>
                  </a:solidFill>
                  <a:round/>
                </a:ln>
              </p:spPr>
              <p:txBody>
                <a:bodyPr/>
                <a:lstStyle/>
                <a:p>
                  <a:endParaRPr lang="zh-CN" altLang="en-US" sz="100">
                    <a:solidFill>
                      <a:schemeClr val="tx1"/>
                    </a:solidFill>
                  </a:endParaRPr>
                </a:p>
              </p:txBody>
            </p:sp>
            <p:sp>
              <p:nvSpPr>
                <p:cNvPr id="197" name="Freeform 404"/>
                <p:cNvSpPr>
                  <a:spLocks noChangeAspect="1"/>
                </p:cNvSpPr>
                <p:nvPr/>
              </p:nvSpPr>
              <p:spPr bwMode="auto">
                <a:xfrm>
                  <a:off x="5435" y="2167"/>
                  <a:ext cx="10" cy="14"/>
                </a:xfrm>
                <a:custGeom>
                  <a:avLst/>
                  <a:gdLst>
                    <a:gd name="T0" fmla="*/ 0 w 23"/>
                    <a:gd name="T1" fmla="*/ 0 h 32"/>
                    <a:gd name="T2" fmla="*/ 0 w 23"/>
                    <a:gd name="T3" fmla="*/ 0 h 32"/>
                    <a:gd name="T4" fmla="*/ 0 w 23"/>
                    <a:gd name="T5" fmla="*/ 0 h 32"/>
                    <a:gd name="T6" fmla="*/ 0 w 23"/>
                    <a:gd name="T7" fmla="*/ 0 h 32"/>
                    <a:gd name="T8" fmla="*/ 0 w 23"/>
                    <a:gd name="T9" fmla="*/ 0 h 32"/>
                    <a:gd name="T10" fmla="*/ 0 w 23"/>
                    <a:gd name="T11" fmla="*/ 0 h 32"/>
                    <a:gd name="T12" fmla="*/ 0 w 23"/>
                    <a:gd name="T13" fmla="*/ 0 h 32"/>
                    <a:gd name="T14" fmla="*/ 0 w 23"/>
                    <a:gd name="T15" fmla="*/ 0 h 32"/>
                    <a:gd name="T16" fmla="*/ 0 w 23"/>
                    <a:gd name="T17" fmla="*/ 0 h 32"/>
                    <a:gd name="T18" fmla="*/ 0 w 23"/>
                    <a:gd name="T19" fmla="*/ 0 h 32"/>
                    <a:gd name="T20" fmla="*/ 0 w 23"/>
                    <a:gd name="T21" fmla="*/ 0 h 32"/>
                    <a:gd name="T22" fmla="*/ 0 w 23"/>
                    <a:gd name="T23" fmla="*/ 0 h 32"/>
                    <a:gd name="T24" fmla="*/ 0 w 23"/>
                    <a:gd name="T25" fmla="*/ 0 h 32"/>
                    <a:gd name="T26" fmla="*/ 0 w 23"/>
                    <a:gd name="T27" fmla="*/ 0 h 32"/>
                    <a:gd name="T28" fmla="*/ 0 w 23"/>
                    <a:gd name="T29" fmla="*/ 0 h 32"/>
                    <a:gd name="T30" fmla="*/ 0 w 23"/>
                    <a:gd name="T31" fmla="*/ 0 h 32"/>
                    <a:gd name="T32" fmla="*/ 0 w 2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2"/>
                    <a:gd name="T53" fmla="*/ 23 w 2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2">
                      <a:moveTo>
                        <a:pt x="0" y="18"/>
                      </a:moveTo>
                      <a:lnTo>
                        <a:pt x="1" y="13"/>
                      </a:lnTo>
                      <a:lnTo>
                        <a:pt x="1" y="8"/>
                      </a:lnTo>
                      <a:lnTo>
                        <a:pt x="1" y="5"/>
                      </a:lnTo>
                      <a:lnTo>
                        <a:pt x="1" y="0"/>
                      </a:lnTo>
                      <a:lnTo>
                        <a:pt x="5" y="8"/>
                      </a:lnTo>
                      <a:lnTo>
                        <a:pt x="8" y="17"/>
                      </a:lnTo>
                      <a:lnTo>
                        <a:pt x="14" y="25"/>
                      </a:lnTo>
                      <a:lnTo>
                        <a:pt x="23" y="32"/>
                      </a:lnTo>
                      <a:lnTo>
                        <a:pt x="19" y="29"/>
                      </a:lnTo>
                      <a:lnTo>
                        <a:pt x="14" y="28"/>
                      </a:lnTo>
                      <a:lnTo>
                        <a:pt x="11" y="27"/>
                      </a:lnTo>
                      <a:lnTo>
                        <a:pt x="7" y="27"/>
                      </a:lnTo>
                      <a:lnTo>
                        <a:pt x="6" y="25"/>
                      </a:lnTo>
                      <a:lnTo>
                        <a:pt x="4" y="22"/>
                      </a:lnTo>
                      <a:lnTo>
                        <a:pt x="3" y="20"/>
                      </a:lnTo>
                      <a:lnTo>
                        <a:pt x="0" y="18"/>
                      </a:lnTo>
                      <a:close/>
                    </a:path>
                  </a:pathLst>
                </a:custGeom>
                <a:noFill/>
                <a:ln w="9525">
                  <a:solidFill>
                    <a:srgbClr val="004250"/>
                  </a:solidFill>
                  <a:round/>
                </a:ln>
              </p:spPr>
              <p:txBody>
                <a:bodyPr/>
                <a:lstStyle/>
                <a:p>
                  <a:endParaRPr lang="zh-CN" altLang="en-US" sz="100">
                    <a:solidFill>
                      <a:schemeClr val="tx1"/>
                    </a:solidFill>
                  </a:endParaRPr>
                </a:p>
              </p:txBody>
            </p:sp>
            <p:sp>
              <p:nvSpPr>
                <p:cNvPr id="198" name="Freeform 405"/>
                <p:cNvSpPr>
                  <a:spLocks noChangeAspect="1"/>
                </p:cNvSpPr>
                <p:nvPr/>
              </p:nvSpPr>
              <p:spPr bwMode="auto">
                <a:xfrm>
                  <a:off x="5450" y="2153"/>
                  <a:ext cx="9" cy="20"/>
                </a:xfrm>
                <a:custGeom>
                  <a:avLst/>
                  <a:gdLst>
                    <a:gd name="T0" fmla="*/ 0 w 20"/>
                    <a:gd name="T1" fmla="*/ 0 h 45"/>
                    <a:gd name="T2" fmla="*/ 0 w 20"/>
                    <a:gd name="T3" fmla="*/ 0 h 45"/>
                    <a:gd name="T4" fmla="*/ 0 w 20"/>
                    <a:gd name="T5" fmla="*/ 0 h 45"/>
                    <a:gd name="T6" fmla="*/ 0 w 20"/>
                    <a:gd name="T7" fmla="*/ 0 h 45"/>
                    <a:gd name="T8" fmla="*/ 0 w 20"/>
                    <a:gd name="T9" fmla="*/ 0 h 45"/>
                    <a:gd name="T10" fmla="*/ 0 w 20"/>
                    <a:gd name="T11" fmla="*/ 0 h 45"/>
                    <a:gd name="T12" fmla="*/ 0 w 20"/>
                    <a:gd name="T13" fmla="*/ 0 h 45"/>
                    <a:gd name="T14" fmla="*/ 0 w 20"/>
                    <a:gd name="T15" fmla="*/ 0 h 45"/>
                    <a:gd name="T16" fmla="*/ 0 w 20"/>
                    <a:gd name="T17" fmla="*/ 0 h 45"/>
                    <a:gd name="T18" fmla="*/ 0 w 20"/>
                    <a:gd name="T19" fmla="*/ 0 h 45"/>
                    <a:gd name="T20" fmla="*/ 0 w 20"/>
                    <a:gd name="T21" fmla="*/ 0 h 45"/>
                    <a:gd name="T22" fmla="*/ 0 w 20"/>
                    <a:gd name="T23" fmla="*/ 0 h 45"/>
                    <a:gd name="T24" fmla="*/ 0 w 20"/>
                    <a:gd name="T25" fmla="*/ 0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45"/>
                    <a:gd name="T41" fmla="*/ 20 w 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45">
                      <a:moveTo>
                        <a:pt x="20" y="10"/>
                      </a:moveTo>
                      <a:lnTo>
                        <a:pt x="20" y="7"/>
                      </a:lnTo>
                      <a:lnTo>
                        <a:pt x="20" y="5"/>
                      </a:lnTo>
                      <a:lnTo>
                        <a:pt x="18" y="3"/>
                      </a:lnTo>
                      <a:lnTo>
                        <a:pt x="18" y="0"/>
                      </a:lnTo>
                      <a:lnTo>
                        <a:pt x="13" y="12"/>
                      </a:lnTo>
                      <a:lnTo>
                        <a:pt x="6" y="25"/>
                      </a:lnTo>
                      <a:lnTo>
                        <a:pt x="2" y="37"/>
                      </a:lnTo>
                      <a:lnTo>
                        <a:pt x="0" y="45"/>
                      </a:lnTo>
                      <a:lnTo>
                        <a:pt x="6" y="31"/>
                      </a:lnTo>
                      <a:lnTo>
                        <a:pt x="11" y="22"/>
                      </a:lnTo>
                      <a:lnTo>
                        <a:pt x="16" y="15"/>
                      </a:lnTo>
                      <a:lnTo>
                        <a:pt x="20" y="10"/>
                      </a:lnTo>
                      <a:close/>
                    </a:path>
                  </a:pathLst>
                </a:custGeom>
                <a:noFill/>
                <a:ln w="9525">
                  <a:solidFill>
                    <a:srgbClr val="004250"/>
                  </a:solidFill>
                  <a:round/>
                </a:ln>
              </p:spPr>
              <p:txBody>
                <a:bodyPr/>
                <a:lstStyle/>
                <a:p>
                  <a:endParaRPr lang="zh-CN" altLang="en-US" sz="100">
                    <a:solidFill>
                      <a:schemeClr val="tx1"/>
                    </a:solidFill>
                  </a:endParaRPr>
                </a:p>
              </p:txBody>
            </p:sp>
            <p:sp>
              <p:nvSpPr>
                <p:cNvPr id="199" name="Freeform 406"/>
                <p:cNvSpPr>
                  <a:spLocks noChangeAspect="1"/>
                </p:cNvSpPr>
                <p:nvPr/>
              </p:nvSpPr>
              <p:spPr bwMode="auto">
                <a:xfrm>
                  <a:off x="5414" y="2176"/>
                  <a:ext cx="7" cy="11"/>
                </a:xfrm>
                <a:custGeom>
                  <a:avLst/>
                  <a:gdLst>
                    <a:gd name="T0" fmla="*/ 0 w 14"/>
                    <a:gd name="T1" fmla="*/ 0 h 24"/>
                    <a:gd name="T2" fmla="*/ 1 w 14"/>
                    <a:gd name="T3" fmla="*/ 0 h 24"/>
                    <a:gd name="T4" fmla="*/ 1 w 14"/>
                    <a:gd name="T5" fmla="*/ 0 h 24"/>
                    <a:gd name="T6" fmla="*/ 1 w 14"/>
                    <a:gd name="T7" fmla="*/ 0 h 24"/>
                    <a:gd name="T8" fmla="*/ 1 w 14"/>
                    <a:gd name="T9" fmla="*/ 0 h 24"/>
                    <a:gd name="T10" fmla="*/ 1 w 14"/>
                    <a:gd name="T11" fmla="*/ 0 h 24"/>
                    <a:gd name="T12" fmla="*/ 1 w 14"/>
                    <a:gd name="T13" fmla="*/ 0 h 24"/>
                    <a:gd name="T14" fmla="*/ 1 w 14"/>
                    <a:gd name="T15" fmla="*/ 0 h 24"/>
                    <a:gd name="T16" fmla="*/ 1 w 14"/>
                    <a:gd name="T17" fmla="*/ 0 h 24"/>
                    <a:gd name="T18" fmla="*/ 1 w 14"/>
                    <a:gd name="T19" fmla="*/ 0 h 24"/>
                    <a:gd name="T20" fmla="*/ 1 w 14"/>
                    <a:gd name="T21" fmla="*/ 0 h 24"/>
                    <a:gd name="T22" fmla="*/ 1 w 14"/>
                    <a:gd name="T23" fmla="*/ 0 h 24"/>
                    <a:gd name="T24" fmla="*/ 1 w 14"/>
                    <a:gd name="T25" fmla="*/ 0 h 24"/>
                    <a:gd name="T26" fmla="*/ 1 w 14"/>
                    <a:gd name="T27" fmla="*/ 0 h 24"/>
                    <a:gd name="T28" fmla="*/ 1 w 14"/>
                    <a:gd name="T29" fmla="*/ 0 h 24"/>
                    <a:gd name="T30" fmla="*/ 1 w 14"/>
                    <a:gd name="T31" fmla="*/ 0 h 24"/>
                    <a:gd name="T32" fmla="*/ 0 w 1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4"/>
                    <a:gd name="T53" fmla="*/ 14 w 1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4">
                      <a:moveTo>
                        <a:pt x="0" y="14"/>
                      </a:moveTo>
                      <a:lnTo>
                        <a:pt x="3" y="12"/>
                      </a:lnTo>
                      <a:lnTo>
                        <a:pt x="7" y="7"/>
                      </a:lnTo>
                      <a:lnTo>
                        <a:pt x="12" y="3"/>
                      </a:lnTo>
                      <a:lnTo>
                        <a:pt x="14" y="0"/>
                      </a:lnTo>
                      <a:lnTo>
                        <a:pt x="13" y="6"/>
                      </a:lnTo>
                      <a:lnTo>
                        <a:pt x="12" y="12"/>
                      </a:lnTo>
                      <a:lnTo>
                        <a:pt x="11" y="18"/>
                      </a:lnTo>
                      <a:lnTo>
                        <a:pt x="11" y="24"/>
                      </a:lnTo>
                      <a:lnTo>
                        <a:pt x="9" y="21"/>
                      </a:lnTo>
                      <a:lnTo>
                        <a:pt x="8" y="16"/>
                      </a:lnTo>
                      <a:lnTo>
                        <a:pt x="7" y="13"/>
                      </a:lnTo>
                      <a:lnTo>
                        <a:pt x="7" y="10"/>
                      </a:lnTo>
                      <a:lnTo>
                        <a:pt x="6" y="12"/>
                      </a:lnTo>
                      <a:lnTo>
                        <a:pt x="4" y="12"/>
                      </a:lnTo>
                      <a:lnTo>
                        <a:pt x="3" y="13"/>
                      </a:lnTo>
                      <a:lnTo>
                        <a:pt x="0" y="14"/>
                      </a:lnTo>
                      <a:close/>
                    </a:path>
                  </a:pathLst>
                </a:custGeom>
                <a:noFill/>
                <a:ln w="9525">
                  <a:solidFill>
                    <a:srgbClr val="004250"/>
                  </a:solidFill>
                  <a:round/>
                </a:ln>
              </p:spPr>
              <p:txBody>
                <a:bodyPr/>
                <a:lstStyle/>
                <a:p>
                  <a:endParaRPr lang="zh-CN" altLang="en-US" sz="100">
                    <a:solidFill>
                      <a:schemeClr val="tx1"/>
                    </a:solidFill>
                  </a:endParaRPr>
                </a:p>
              </p:txBody>
            </p:sp>
            <p:sp>
              <p:nvSpPr>
                <p:cNvPr id="200" name="Freeform 407"/>
                <p:cNvSpPr>
                  <a:spLocks noChangeAspect="1"/>
                </p:cNvSpPr>
                <p:nvPr/>
              </p:nvSpPr>
              <p:spPr bwMode="auto">
                <a:xfrm>
                  <a:off x="5438" y="2184"/>
                  <a:ext cx="10" cy="66"/>
                </a:xfrm>
                <a:custGeom>
                  <a:avLst/>
                  <a:gdLst>
                    <a:gd name="T0" fmla="*/ 0 w 24"/>
                    <a:gd name="T1" fmla="*/ 0 h 145"/>
                    <a:gd name="T2" fmla="*/ 0 w 24"/>
                    <a:gd name="T3" fmla="*/ 0 h 145"/>
                    <a:gd name="T4" fmla="*/ 0 w 24"/>
                    <a:gd name="T5" fmla="*/ 0 h 145"/>
                    <a:gd name="T6" fmla="*/ 0 w 24"/>
                    <a:gd name="T7" fmla="*/ 0 h 145"/>
                    <a:gd name="T8" fmla="*/ 0 w 24"/>
                    <a:gd name="T9" fmla="*/ 0 h 145"/>
                    <a:gd name="T10" fmla="*/ 0 w 24"/>
                    <a:gd name="T11" fmla="*/ 0 h 145"/>
                    <a:gd name="T12" fmla="*/ 0 w 24"/>
                    <a:gd name="T13" fmla="*/ 0 h 145"/>
                    <a:gd name="T14" fmla="*/ 0 w 24"/>
                    <a:gd name="T15" fmla="*/ 0 h 145"/>
                    <a:gd name="T16" fmla="*/ 0 w 24"/>
                    <a:gd name="T17" fmla="*/ 0 h 145"/>
                    <a:gd name="T18" fmla="*/ 0 w 24"/>
                    <a:gd name="T19" fmla="*/ 0 h 145"/>
                    <a:gd name="T20" fmla="*/ 0 w 24"/>
                    <a:gd name="T21" fmla="*/ 0 h 145"/>
                    <a:gd name="T22" fmla="*/ 0 w 24"/>
                    <a:gd name="T23" fmla="*/ 0 h 145"/>
                    <a:gd name="T24" fmla="*/ 0 w 24"/>
                    <a:gd name="T25" fmla="*/ 0 h 145"/>
                    <a:gd name="T26" fmla="*/ 0 w 24"/>
                    <a:gd name="T27" fmla="*/ 0 h 145"/>
                    <a:gd name="T28" fmla="*/ 0 w 24"/>
                    <a:gd name="T29" fmla="*/ 0 h 145"/>
                    <a:gd name="T30" fmla="*/ 0 w 24"/>
                    <a:gd name="T31" fmla="*/ 0 h 145"/>
                    <a:gd name="T32" fmla="*/ 0 w 24"/>
                    <a:gd name="T33" fmla="*/ 0 h 145"/>
                    <a:gd name="T34" fmla="*/ 0 w 24"/>
                    <a:gd name="T35" fmla="*/ 0 h 145"/>
                    <a:gd name="T36" fmla="*/ 0 w 24"/>
                    <a:gd name="T37" fmla="*/ 0 h 145"/>
                    <a:gd name="T38" fmla="*/ 0 w 24"/>
                    <a:gd name="T39" fmla="*/ 0 h 145"/>
                    <a:gd name="T40" fmla="*/ 0 w 24"/>
                    <a:gd name="T41" fmla="*/ 0 h 145"/>
                    <a:gd name="T42" fmla="*/ 0 w 24"/>
                    <a:gd name="T43" fmla="*/ 0 h 145"/>
                    <a:gd name="T44" fmla="*/ 0 w 24"/>
                    <a:gd name="T45" fmla="*/ 0 h 145"/>
                    <a:gd name="T46" fmla="*/ 0 w 24"/>
                    <a:gd name="T47" fmla="*/ 0 h 145"/>
                    <a:gd name="T48" fmla="*/ 0 w 24"/>
                    <a:gd name="T49" fmla="*/ 0 h 145"/>
                    <a:gd name="T50" fmla="*/ 0 w 24"/>
                    <a:gd name="T51" fmla="*/ 0 h 145"/>
                    <a:gd name="T52" fmla="*/ 0 w 24"/>
                    <a:gd name="T53" fmla="*/ 0 h 145"/>
                    <a:gd name="T54" fmla="*/ 0 w 24"/>
                    <a:gd name="T55" fmla="*/ 0 h 145"/>
                    <a:gd name="T56" fmla="*/ 0 w 24"/>
                    <a:gd name="T57" fmla="*/ 0 h 145"/>
                    <a:gd name="T58" fmla="*/ 0 w 24"/>
                    <a:gd name="T59" fmla="*/ 0 h 145"/>
                    <a:gd name="T60" fmla="*/ 0 w 24"/>
                    <a:gd name="T61" fmla="*/ 0 h 145"/>
                    <a:gd name="T62" fmla="*/ 0 w 24"/>
                    <a:gd name="T63" fmla="*/ 0 h 145"/>
                    <a:gd name="T64" fmla="*/ 0 w 24"/>
                    <a:gd name="T65" fmla="*/ 0 h 145"/>
                    <a:gd name="T66" fmla="*/ 0 w 24"/>
                    <a:gd name="T67" fmla="*/ 0 h 145"/>
                    <a:gd name="T68" fmla="*/ 0 w 24"/>
                    <a:gd name="T69" fmla="*/ 0 h 145"/>
                    <a:gd name="T70" fmla="*/ 0 w 24"/>
                    <a:gd name="T71" fmla="*/ 0 h 145"/>
                    <a:gd name="T72" fmla="*/ 0 w 24"/>
                    <a:gd name="T73" fmla="*/ 0 h 145"/>
                    <a:gd name="T74" fmla="*/ 0 w 24"/>
                    <a:gd name="T75" fmla="*/ 0 h 145"/>
                    <a:gd name="T76" fmla="*/ 0 w 24"/>
                    <a:gd name="T77" fmla="*/ 0 h 145"/>
                    <a:gd name="T78" fmla="*/ 0 w 24"/>
                    <a:gd name="T79" fmla="*/ 0 h 145"/>
                    <a:gd name="T80" fmla="*/ 0 w 24"/>
                    <a:gd name="T81" fmla="*/ 0 h 14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
                    <a:gd name="T124" fmla="*/ 0 h 145"/>
                    <a:gd name="T125" fmla="*/ 24 w 24"/>
                    <a:gd name="T126" fmla="*/ 145 h 14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 h="145">
                      <a:moveTo>
                        <a:pt x="24" y="71"/>
                      </a:moveTo>
                      <a:lnTo>
                        <a:pt x="19" y="97"/>
                      </a:lnTo>
                      <a:lnTo>
                        <a:pt x="13" y="120"/>
                      </a:lnTo>
                      <a:lnTo>
                        <a:pt x="9" y="137"/>
                      </a:lnTo>
                      <a:lnTo>
                        <a:pt x="7" y="145"/>
                      </a:lnTo>
                      <a:lnTo>
                        <a:pt x="7" y="128"/>
                      </a:lnTo>
                      <a:lnTo>
                        <a:pt x="6" y="99"/>
                      </a:lnTo>
                      <a:lnTo>
                        <a:pt x="6" y="72"/>
                      </a:lnTo>
                      <a:lnTo>
                        <a:pt x="5" y="57"/>
                      </a:lnTo>
                      <a:lnTo>
                        <a:pt x="5" y="44"/>
                      </a:lnTo>
                      <a:lnTo>
                        <a:pt x="5" y="27"/>
                      </a:lnTo>
                      <a:lnTo>
                        <a:pt x="2" y="11"/>
                      </a:lnTo>
                      <a:lnTo>
                        <a:pt x="0" y="0"/>
                      </a:lnTo>
                      <a:lnTo>
                        <a:pt x="1" y="2"/>
                      </a:lnTo>
                      <a:lnTo>
                        <a:pt x="2" y="3"/>
                      </a:lnTo>
                      <a:lnTo>
                        <a:pt x="4" y="3"/>
                      </a:lnTo>
                      <a:lnTo>
                        <a:pt x="5" y="3"/>
                      </a:lnTo>
                      <a:lnTo>
                        <a:pt x="6" y="3"/>
                      </a:lnTo>
                      <a:lnTo>
                        <a:pt x="8" y="4"/>
                      </a:lnTo>
                      <a:lnTo>
                        <a:pt x="9" y="6"/>
                      </a:lnTo>
                      <a:lnTo>
                        <a:pt x="9" y="7"/>
                      </a:lnTo>
                      <a:lnTo>
                        <a:pt x="11" y="10"/>
                      </a:lnTo>
                      <a:lnTo>
                        <a:pt x="12" y="12"/>
                      </a:lnTo>
                      <a:lnTo>
                        <a:pt x="14" y="15"/>
                      </a:lnTo>
                      <a:lnTo>
                        <a:pt x="15" y="18"/>
                      </a:lnTo>
                      <a:lnTo>
                        <a:pt x="17" y="20"/>
                      </a:lnTo>
                      <a:lnTo>
                        <a:pt x="19" y="22"/>
                      </a:lnTo>
                      <a:lnTo>
                        <a:pt x="19" y="23"/>
                      </a:lnTo>
                      <a:lnTo>
                        <a:pt x="19" y="26"/>
                      </a:lnTo>
                      <a:lnTo>
                        <a:pt x="19" y="30"/>
                      </a:lnTo>
                      <a:lnTo>
                        <a:pt x="19" y="38"/>
                      </a:lnTo>
                      <a:lnTo>
                        <a:pt x="19" y="46"/>
                      </a:lnTo>
                      <a:lnTo>
                        <a:pt x="20" y="50"/>
                      </a:lnTo>
                      <a:lnTo>
                        <a:pt x="21" y="50"/>
                      </a:lnTo>
                      <a:lnTo>
                        <a:pt x="22" y="51"/>
                      </a:lnTo>
                      <a:lnTo>
                        <a:pt x="24" y="51"/>
                      </a:lnTo>
                      <a:lnTo>
                        <a:pt x="24" y="52"/>
                      </a:lnTo>
                      <a:lnTo>
                        <a:pt x="24" y="56"/>
                      </a:lnTo>
                      <a:lnTo>
                        <a:pt x="24" y="61"/>
                      </a:lnTo>
                      <a:lnTo>
                        <a:pt x="24" y="67"/>
                      </a:lnTo>
                      <a:lnTo>
                        <a:pt x="24" y="71"/>
                      </a:lnTo>
                      <a:close/>
                    </a:path>
                  </a:pathLst>
                </a:custGeom>
                <a:noFill/>
                <a:ln w="9525">
                  <a:solidFill>
                    <a:srgbClr val="004250"/>
                  </a:solidFill>
                  <a:round/>
                </a:ln>
              </p:spPr>
              <p:txBody>
                <a:bodyPr/>
                <a:lstStyle/>
                <a:p>
                  <a:endParaRPr lang="zh-CN" altLang="en-US" sz="100">
                    <a:solidFill>
                      <a:schemeClr val="tx1"/>
                    </a:solidFill>
                  </a:endParaRPr>
                </a:p>
              </p:txBody>
            </p:sp>
            <p:sp>
              <p:nvSpPr>
                <p:cNvPr id="201" name="Freeform 408"/>
                <p:cNvSpPr>
                  <a:spLocks noChangeAspect="1"/>
                </p:cNvSpPr>
                <p:nvPr/>
              </p:nvSpPr>
              <p:spPr bwMode="auto">
                <a:xfrm>
                  <a:off x="5440" y="2592"/>
                  <a:ext cx="34" cy="58"/>
                </a:xfrm>
                <a:custGeom>
                  <a:avLst/>
                  <a:gdLst>
                    <a:gd name="T0" fmla="*/ 0 w 75"/>
                    <a:gd name="T1" fmla="*/ 0 h 130"/>
                    <a:gd name="T2" fmla="*/ 0 w 75"/>
                    <a:gd name="T3" fmla="*/ 0 h 130"/>
                    <a:gd name="T4" fmla="*/ 0 w 75"/>
                    <a:gd name="T5" fmla="*/ 0 h 130"/>
                    <a:gd name="T6" fmla="*/ 0 w 75"/>
                    <a:gd name="T7" fmla="*/ 0 h 130"/>
                    <a:gd name="T8" fmla="*/ 0 w 75"/>
                    <a:gd name="T9" fmla="*/ 0 h 130"/>
                    <a:gd name="T10" fmla="*/ 0 w 75"/>
                    <a:gd name="T11" fmla="*/ 0 h 130"/>
                    <a:gd name="T12" fmla="*/ 0 w 75"/>
                    <a:gd name="T13" fmla="*/ 0 h 130"/>
                    <a:gd name="T14" fmla="*/ 0 w 75"/>
                    <a:gd name="T15" fmla="*/ 0 h 130"/>
                    <a:gd name="T16" fmla="*/ 0 w 75"/>
                    <a:gd name="T17" fmla="*/ 0 h 130"/>
                    <a:gd name="T18" fmla="*/ 0 w 75"/>
                    <a:gd name="T19" fmla="*/ 0 h 130"/>
                    <a:gd name="T20" fmla="*/ 0 w 75"/>
                    <a:gd name="T21" fmla="*/ 0 h 130"/>
                    <a:gd name="T22" fmla="*/ 0 w 75"/>
                    <a:gd name="T23" fmla="*/ 0 h 130"/>
                    <a:gd name="T24" fmla="*/ 0 w 75"/>
                    <a:gd name="T25" fmla="*/ 0 h 130"/>
                    <a:gd name="T26" fmla="*/ 0 w 75"/>
                    <a:gd name="T27" fmla="*/ 0 h 130"/>
                    <a:gd name="T28" fmla="*/ 0 w 75"/>
                    <a:gd name="T29" fmla="*/ 0 h 130"/>
                    <a:gd name="T30" fmla="*/ 0 w 75"/>
                    <a:gd name="T31" fmla="*/ 0 h 130"/>
                    <a:gd name="T32" fmla="*/ 0 w 75"/>
                    <a:gd name="T33" fmla="*/ 0 h 130"/>
                    <a:gd name="T34" fmla="*/ 0 w 75"/>
                    <a:gd name="T35" fmla="*/ 0 h 130"/>
                    <a:gd name="T36" fmla="*/ 0 w 75"/>
                    <a:gd name="T37" fmla="*/ 0 h 130"/>
                    <a:gd name="T38" fmla="*/ 0 w 75"/>
                    <a:gd name="T39" fmla="*/ 0 h 130"/>
                    <a:gd name="T40" fmla="*/ 0 w 75"/>
                    <a:gd name="T41" fmla="*/ 0 h 130"/>
                    <a:gd name="T42" fmla="*/ 0 w 75"/>
                    <a:gd name="T43" fmla="*/ 0 h 130"/>
                    <a:gd name="T44" fmla="*/ 0 w 75"/>
                    <a:gd name="T45" fmla="*/ 0 h 130"/>
                    <a:gd name="T46" fmla="*/ 0 w 75"/>
                    <a:gd name="T47" fmla="*/ 0 h 130"/>
                    <a:gd name="T48" fmla="*/ 0 w 75"/>
                    <a:gd name="T49" fmla="*/ 0 h 130"/>
                    <a:gd name="T50" fmla="*/ 0 w 75"/>
                    <a:gd name="T51" fmla="*/ 0 h 130"/>
                    <a:gd name="T52" fmla="*/ 0 w 75"/>
                    <a:gd name="T53" fmla="*/ 0 h 130"/>
                    <a:gd name="T54" fmla="*/ 0 w 75"/>
                    <a:gd name="T55" fmla="*/ 0 h 130"/>
                    <a:gd name="T56" fmla="*/ 0 w 75"/>
                    <a:gd name="T57" fmla="*/ 0 h 130"/>
                    <a:gd name="T58" fmla="*/ 0 w 75"/>
                    <a:gd name="T59" fmla="*/ 0 h 130"/>
                    <a:gd name="T60" fmla="*/ 0 w 75"/>
                    <a:gd name="T61" fmla="*/ 0 h 130"/>
                    <a:gd name="T62" fmla="*/ 0 w 75"/>
                    <a:gd name="T63" fmla="*/ 0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5"/>
                    <a:gd name="T97" fmla="*/ 0 h 130"/>
                    <a:gd name="T98" fmla="*/ 75 w 75"/>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5" h="130">
                      <a:moveTo>
                        <a:pt x="61" y="6"/>
                      </a:moveTo>
                      <a:lnTo>
                        <a:pt x="54" y="9"/>
                      </a:lnTo>
                      <a:lnTo>
                        <a:pt x="46" y="9"/>
                      </a:lnTo>
                      <a:lnTo>
                        <a:pt x="37" y="8"/>
                      </a:lnTo>
                      <a:lnTo>
                        <a:pt x="29" y="6"/>
                      </a:lnTo>
                      <a:lnTo>
                        <a:pt x="25" y="5"/>
                      </a:lnTo>
                      <a:lnTo>
                        <a:pt x="22" y="4"/>
                      </a:lnTo>
                      <a:lnTo>
                        <a:pt x="18" y="1"/>
                      </a:lnTo>
                      <a:lnTo>
                        <a:pt x="16" y="0"/>
                      </a:lnTo>
                      <a:lnTo>
                        <a:pt x="14" y="5"/>
                      </a:lnTo>
                      <a:lnTo>
                        <a:pt x="11" y="9"/>
                      </a:lnTo>
                      <a:lnTo>
                        <a:pt x="9" y="14"/>
                      </a:lnTo>
                      <a:lnTo>
                        <a:pt x="8" y="17"/>
                      </a:lnTo>
                      <a:lnTo>
                        <a:pt x="8" y="20"/>
                      </a:lnTo>
                      <a:lnTo>
                        <a:pt x="9" y="23"/>
                      </a:lnTo>
                      <a:lnTo>
                        <a:pt x="10" y="27"/>
                      </a:lnTo>
                      <a:lnTo>
                        <a:pt x="10" y="29"/>
                      </a:lnTo>
                      <a:lnTo>
                        <a:pt x="9" y="31"/>
                      </a:lnTo>
                      <a:lnTo>
                        <a:pt x="8" y="34"/>
                      </a:lnTo>
                      <a:lnTo>
                        <a:pt x="7" y="37"/>
                      </a:lnTo>
                      <a:lnTo>
                        <a:pt x="7" y="40"/>
                      </a:lnTo>
                      <a:lnTo>
                        <a:pt x="7" y="45"/>
                      </a:lnTo>
                      <a:lnTo>
                        <a:pt x="8" y="53"/>
                      </a:lnTo>
                      <a:lnTo>
                        <a:pt x="9" y="61"/>
                      </a:lnTo>
                      <a:lnTo>
                        <a:pt x="9" y="67"/>
                      </a:lnTo>
                      <a:lnTo>
                        <a:pt x="8" y="72"/>
                      </a:lnTo>
                      <a:lnTo>
                        <a:pt x="6" y="78"/>
                      </a:lnTo>
                      <a:lnTo>
                        <a:pt x="5" y="87"/>
                      </a:lnTo>
                      <a:lnTo>
                        <a:pt x="3" y="92"/>
                      </a:lnTo>
                      <a:lnTo>
                        <a:pt x="3" y="96"/>
                      </a:lnTo>
                      <a:lnTo>
                        <a:pt x="2" y="101"/>
                      </a:lnTo>
                      <a:lnTo>
                        <a:pt x="1" y="107"/>
                      </a:lnTo>
                      <a:lnTo>
                        <a:pt x="0" y="111"/>
                      </a:lnTo>
                      <a:lnTo>
                        <a:pt x="0" y="115"/>
                      </a:lnTo>
                      <a:lnTo>
                        <a:pt x="2" y="121"/>
                      </a:lnTo>
                      <a:lnTo>
                        <a:pt x="8" y="127"/>
                      </a:lnTo>
                      <a:lnTo>
                        <a:pt x="16" y="130"/>
                      </a:lnTo>
                      <a:lnTo>
                        <a:pt x="22" y="130"/>
                      </a:lnTo>
                      <a:lnTo>
                        <a:pt x="29" y="130"/>
                      </a:lnTo>
                      <a:lnTo>
                        <a:pt x="37" y="129"/>
                      </a:lnTo>
                      <a:lnTo>
                        <a:pt x="46" y="129"/>
                      </a:lnTo>
                      <a:lnTo>
                        <a:pt x="54" y="128"/>
                      </a:lnTo>
                      <a:lnTo>
                        <a:pt x="61" y="128"/>
                      </a:lnTo>
                      <a:lnTo>
                        <a:pt x="67" y="127"/>
                      </a:lnTo>
                      <a:lnTo>
                        <a:pt x="70" y="127"/>
                      </a:lnTo>
                      <a:lnTo>
                        <a:pt x="74" y="121"/>
                      </a:lnTo>
                      <a:lnTo>
                        <a:pt x="75" y="114"/>
                      </a:lnTo>
                      <a:lnTo>
                        <a:pt x="75" y="110"/>
                      </a:lnTo>
                      <a:lnTo>
                        <a:pt x="74" y="106"/>
                      </a:lnTo>
                      <a:lnTo>
                        <a:pt x="71" y="101"/>
                      </a:lnTo>
                      <a:lnTo>
                        <a:pt x="70" y="93"/>
                      </a:lnTo>
                      <a:lnTo>
                        <a:pt x="69" y="85"/>
                      </a:lnTo>
                      <a:lnTo>
                        <a:pt x="68" y="78"/>
                      </a:lnTo>
                      <a:lnTo>
                        <a:pt x="68" y="72"/>
                      </a:lnTo>
                      <a:lnTo>
                        <a:pt x="67" y="62"/>
                      </a:lnTo>
                      <a:lnTo>
                        <a:pt x="66" y="53"/>
                      </a:lnTo>
                      <a:lnTo>
                        <a:pt x="64" y="46"/>
                      </a:lnTo>
                      <a:lnTo>
                        <a:pt x="63" y="40"/>
                      </a:lnTo>
                      <a:lnTo>
                        <a:pt x="61" y="34"/>
                      </a:lnTo>
                      <a:lnTo>
                        <a:pt x="60" y="29"/>
                      </a:lnTo>
                      <a:lnTo>
                        <a:pt x="60" y="26"/>
                      </a:lnTo>
                      <a:lnTo>
                        <a:pt x="61" y="21"/>
                      </a:lnTo>
                      <a:lnTo>
                        <a:pt x="62" y="15"/>
                      </a:lnTo>
                      <a:lnTo>
                        <a:pt x="62" y="11"/>
                      </a:lnTo>
                      <a:lnTo>
                        <a:pt x="61" y="6"/>
                      </a:lnTo>
                      <a:close/>
                    </a:path>
                  </a:pathLst>
                </a:custGeom>
                <a:noFill/>
                <a:ln w="9525">
                  <a:solidFill>
                    <a:srgbClr val="004250"/>
                  </a:solidFill>
                  <a:round/>
                </a:ln>
              </p:spPr>
              <p:txBody>
                <a:bodyPr/>
                <a:lstStyle/>
                <a:p>
                  <a:endParaRPr lang="zh-CN" altLang="en-US" sz="100">
                    <a:solidFill>
                      <a:schemeClr val="tx1"/>
                    </a:solidFill>
                  </a:endParaRPr>
                </a:p>
              </p:txBody>
            </p:sp>
            <p:sp>
              <p:nvSpPr>
                <p:cNvPr id="202" name="Freeform 409"/>
                <p:cNvSpPr>
                  <a:spLocks noChangeAspect="1"/>
                </p:cNvSpPr>
                <p:nvPr/>
              </p:nvSpPr>
              <p:spPr bwMode="auto">
                <a:xfrm>
                  <a:off x="5374" y="2638"/>
                  <a:ext cx="48" cy="31"/>
                </a:xfrm>
                <a:custGeom>
                  <a:avLst/>
                  <a:gdLst>
                    <a:gd name="T0" fmla="*/ 0 w 104"/>
                    <a:gd name="T1" fmla="*/ 0 h 69"/>
                    <a:gd name="T2" fmla="*/ 0 w 104"/>
                    <a:gd name="T3" fmla="*/ 0 h 69"/>
                    <a:gd name="T4" fmla="*/ 0 w 104"/>
                    <a:gd name="T5" fmla="*/ 0 h 69"/>
                    <a:gd name="T6" fmla="*/ 0 w 104"/>
                    <a:gd name="T7" fmla="*/ 0 h 69"/>
                    <a:gd name="T8" fmla="*/ 0 w 104"/>
                    <a:gd name="T9" fmla="*/ 0 h 69"/>
                    <a:gd name="T10" fmla="*/ 0 w 104"/>
                    <a:gd name="T11" fmla="*/ 0 h 69"/>
                    <a:gd name="T12" fmla="*/ 0 w 104"/>
                    <a:gd name="T13" fmla="*/ 0 h 69"/>
                    <a:gd name="T14" fmla="*/ 0 w 104"/>
                    <a:gd name="T15" fmla="*/ 0 h 69"/>
                    <a:gd name="T16" fmla="*/ 0 w 104"/>
                    <a:gd name="T17" fmla="*/ 0 h 69"/>
                    <a:gd name="T18" fmla="*/ 0 w 104"/>
                    <a:gd name="T19" fmla="*/ 0 h 69"/>
                    <a:gd name="T20" fmla="*/ 0 w 104"/>
                    <a:gd name="T21" fmla="*/ 0 h 69"/>
                    <a:gd name="T22" fmla="*/ 0 w 104"/>
                    <a:gd name="T23" fmla="*/ 0 h 69"/>
                    <a:gd name="T24" fmla="*/ 0 w 104"/>
                    <a:gd name="T25" fmla="*/ 0 h 69"/>
                    <a:gd name="T26" fmla="*/ 0 w 104"/>
                    <a:gd name="T27" fmla="*/ 0 h 69"/>
                    <a:gd name="T28" fmla="*/ 0 w 104"/>
                    <a:gd name="T29" fmla="*/ 0 h 69"/>
                    <a:gd name="T30" fmla="*/ 0 w 104"/>
                    <a:gd name="T31" fmla="*/ 0 h 69"/>
                    <a:gd name="T32" fmla="*/ 0 w 104"/>
                    <a:gd name="T33" fmla="*/ 0 h 69"/>
                    <a:gd name="T34" fmla="*/ 0 w 104"/>
                    <a:gd name="T35" fmla="*/ 0 h 69"/>
                    <a:gd name="T36" fmla="*/ 0 w 104"/>
                    <a:gd name="T37" fmla="*/ 0 h 69"/>
                    <a:gd name="T38" fmla="*/ 0 w 104"/>
                    <a:gd name="T39" fmla="*/ 0 h 69"/>
                    <a:gd name="T40" fmla="*/ 0 w 104"/>
                    <a:gd name="T41" fmla="*/ 0 h 69"/>
                    <a:gd name="T42" fmla="*/ 0 w 104"/>
                    <a:gd name="T43" fmla="*/ 0 h 69"/>
                    <a:gd name="T44" fmla="*/ 0 w 104"/>
                    <a:gd name="T45" fmla="*/ 0 h 69"/>
                    <a:gd name="T46" fmla="*/ 0 w 104"/>
                    <a:gd name="T47" fmla="*/ 0 h 69"/>
                    <a:gd name="T48" fmla="*/ 0 w 104"/>
                    <a:gd name="T49" fmla="*/ 0 h 69"/>
                    <a:gd name="T50" fmla="*/ 0 w 104"/>
                    <a:gd name="T51" fmla="*/ 0 h 69"/>
                    <a:gd name="T52" fmla="*/ 0 w 104"/>
                    <a:gd name="T53" fmla="*/ 0 h 69"/>
                    <a:gd name="T54" fmla="*/ 0 w 104"/>
                    <a:gd name="T55" fmla="*/ 0 h 69"/>
                    <a:gd name="T56" fmla="*/ 0 w 104"/>
                    <a:gd name="T57" fmla="*/ 0 h 69"/>
                    <a:gd name="T58" fmla="*/ 0 w 104"/>
                    <a:gd name="T59" fmla="*/ 0 h 69"/>
                    <a:gd name="T60" fmla="*/ 0 w 104"/>
                    <a:gd name="T61" fmla="*/ 0 h 69"/>
                    <a:gd name="T62" fmla="*/ 0 w 104"/>
                    <a:gd name="T63" fmla="*/ 0 h 69"/>
                    <a:gd name="T64" fmla="*/ 0 w 104"/>
                    <a:gd name="T65" fmla="*/ 0 h 69"/>
                    <a:gd name="T66" fmla="*/ 0 w 104"/>
                    <a:gd name="T67" fmla="*/ 0 h 69"/>
                    <a:gd name="T68" fmla="*/ 0 w 104"/>
                    <a:gd name="T69" fmla="*/ 0 h 69"/>
                    <a:gd name="T70" fmla="*/ 0 w 104"/>
                    <a:gd name="T71" fmla="*/ 0 h 69"/>
                    <a:gd name="T72" fmla="*/ 0 w 104"/>
                    <a:gd name="T73" fmla="*/ 0 h 69"/>
                    <a:gd name="T74" fmla="*/ 0 w 104"/>
                    <a:gd name="T75" fmla="*/ 0 h 69"/>
                    <a:gd name="T76" fmla="*/ 0 w 104"/>
                    <a:gd name="T77" fmla="*/ 0 h 69"/>
                    <a:gd name="T78" fmla="*/ 0 w 104"/>
                    <a:gd name="T79" fmla="*/ 0 h 69"/>
                    <a:gd name="T80" fmla="*/ 0 w 104"/>
                    <a:gd name="T81" fmla="*/ 0 h 69"/>
                    <a:gd name="T82" fmla="*/ 0 w 104"/>
                    <a:gd name="T83" fmla="*/ 0 h 69"/>
                    <a:gd name="T84" fmla="*/ 0 w 104"/>
                    <a:gd name="T85" fmla="*/ 0 h 69"/>
                    <a:gd name="T86" fmla="*/ 0 w 104"/>
                    <a:gd name="T87" fmla="*/ 0 h 69"/>
                    <a:gd name="T88" fmla="*/ 0 w 104"/>
                    <a:gd name="T89" fmla="*/ 0 h 69"/>
                    <a:gd name="T90" fmla="*/ 0 w 104"/>
                    <a:gd name="T91" fmla="*/ 0 h 69"/>
                    <a:gd name="T92" fmla="*/ 0 w 104"/>
                    <a:gd name="T93" fmla="*/ 0 h 69"/>
                    <a:gd name="T94" fmla="*/ 0 w 104"/>
                    <a:gd name="T95" fmla="*/ 0 h 69"/>
                    <a:gd name="T96" fmla="*/ 0 w 104"/>
                    <a:gd name="T97" fmla="*/ 0 h 69"/>
                    <a:gd name="T98" fmla="*/ 0 w 104"/>
                    <a:gd name="T99" fmla="*/ 0 h 69"/>
                    <a:gd name="T100" fmla="*/ 0 w 104"/>
                    <a:gd name="T101" fmla="*/ 0 h 69"/>
                    <a:gd name="T102" fmla="*/ 0 w 104"/>
                    <a:gd name="T103" fmla="*/ 0 h 69"/>
                    <a:gd name="T104" fmla="*/ 0 w 104"/>
                    <a:gd name="T105" fmla="*/ 0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4"/>
                    <a:gd name="T160" fmla="*/ 0 h 69"/>
                    <a:gd name="T161" fmla="*/ 104 w 104"/>
                    <a:gd name="T162" fmla="*/ 69 h 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4" h="69">
                      <a:moveTo>
                        <a:pt x="41" y="0"/>
                      </a:moveTo>
                      <a:lnTo>
                        <a:pt x="47" y="2"/>
                      </a:lnTo>
                      <a:lnTo>
                        <a:pt x="54" y="3"/>
                      </a:lnTo>
                      <a:lnTo>
                        <a:pt x="62" y="4"/>
                      </a:lnTo>
                      <a:lnTo>
                        <a:pt x="70" y="6"/>
                      </a:lnTo>
                      <a:lnTo>
                        <a:pt x="78" y="6"/>
                      </a:lnTo>
                      <a:lnTo>
                        <a:pt x="87" y="6"/>
                      </a:lnTo>
                      <a:lnTo>
                        <a:pt x="95" y="6"/>
                      </a:lnTo>
                      <a:lnTo>
                        <a:pt x="103" y="6"/>
                      </a:lnTo>
                      <a:lnTo>
                        <a:pt x="104" y="15"/>
                      </a:lnTo>
                      <a:lnTo>
                        <a:pt x="104" y="25"/>
                      </a:lnTo>
                      <a:lnTo>
                        <a:pt x="103" y="35"/>
                      </a:lnTo>
                      <a:lnTo>
                        <a:pt x="102" y="41"/>
                      </a:lnTo>
                      <a:lnTo>
                        <a:pt x="97" y="44"/>
                      </a:lnTo>
                      <a:lnTo>
                        <a:pt x="94" y="47"/>
                      </a:lnTo>
                      <a:lnTo>
                        <a:pt x="91" y="50"/>
                      </a:lnTo>
                      <a:lnTo>
                        <a:pt x="87" y="55"/>
                      </a:lnTo>
                      <a:lnTo>
                        <a:pt x="84" y="60"/>
                      </a:lnTo>
                      <a:lnTo>
                        <a:pt x="80" y="62"/>
                      </a:lnTo>
                      <a:lnTo>
                        <a:pt x="73" y="65"/>
                      </a:lnTo>
                      <a:lnTo>
                        <a:pt x="65" y="67"/>
                      </a:lnTo>
                      <a:lnTo>
                        <a:pt x="59" y="67"/>
                      </a:lnTo>
                      <a:lnTo>
                        <a:pt x="53" y="67"/>
                      </a:lnTo>
                      <a:lnTo>
                        <a:pt x="44" y="68"/>
                      </a:lnTo>
                      <a:lnTo>
                        <a:pt x="35" y="68"/>
                      </a:lnTo>
                      <a:lnTo>
                        <a:pt x="26" y="69"/>
                      </a:lnTo>
                      <a:lnTo>
                        <a:pt x="18" y="69"/>
                      </a:lnTo>
                      <a:lnTo>
                        <a:pt x="11" y="69"/>
                      </a:lnTo>
                      <a:lnTo>
                        <a:pt x="7" y="68"/>
                      </a:lnTo>
                      <a:lnTo>
                        <a:pt x="5" y="68"/>
                      </a:lnTo>
                      <a:lnTo>
                        <a:pt x="3" y="67"/>
                      </a:lnTo>
                      <a:lnTo>
                        <a:pt x="2" y="65"/>
                      </a:lnTo>
                      <a:lnTo>
                        <a:pt x="1" y="64"/>
                      </a:lnTo>
                      <a:lnTo>
                        <a:pt x="0" y="57"/>
                      </a:lnTo>
                      <a:lnTo>
                        <a:pt x="2" y="50"/>
                      </a:lnTo>
                      <a:lnTo>
                        <a:pt x="8" y="44"/>
                      </a:lnTo>
                      <a:lnTo>
                        <a:pt x="15" y="40"/>
                      </a:lnTo>
                      <a:lnTo>
                        <a:pt x="17" y="35"/>
                      </a:lnTo>
                      <a:lnTo>
                        <a:pt x="19" y="31"/>
                      </a:lnTo>
                      <a:lnTo>
                        <a:pt x="23" y="27"/>
                      </a:lnTo>
                      <a:lnTo>
                        <a:pt x="25" y="25"/>
                      </a:lnTo>
                      <a:lnTo>
                        <a:pt x="26" y="24"/>
                      </a:lnTo>
                      <a:lnTo>
                        <a:pt x="26" y="23"/>
                      </a:lnTo>
                      <a:lnTo>
                        <a:pt x="26" y="22"/>
                      </a:lnTo>
                      <a:lnTo>
                        <a:pt x="26" y="21"/>
                      </a:lnTo>
                      <a:lnTo>
                        <a:pt x="27" y="17"/>
                      </a:lnTo>
                      <a:lnTo>
                        <a:pt x="28" y="14"/>
                      </a:lnTo>
                      <a:lnTo>
                        <a:pt x="30" y="10"/>
                      </a:lnTo>
                      <a:lnTo>
                        <a:pt x="31" y="9"/>
                      </a:lnTo>
                      <a:lnTo>
                        <a:pt x="33" y="7"/>
                      </a:lnTo>
                      <a:lnTo>
                        <a:pt x="36" y="4"/>
                      </a:lnTo>
                      <a:lnTo>
                        <a:pt x="39" y="2"/>
                      </a:lnTo>
                      <a:lnTo>
                        <a:pt x="41" y="0"/>
                      </a:lnTo>
                      <a:close/>
                    </a:path>
                  </a:pathLst>
                </a:custGeom>
                <a:noFill/>
                <a:ln w="9525">
                  <a:solidFill>
                    <a:srgbClr val="004250"/>
                  </a:solidFill>
                  <a:round/>
                </a:ln>
              </p:spPr>
              <p:txBody>
                <a:bodyPr/>
                <a:lstStyle/>
                <a:p>
                  <a:endParaRPr lang="zh-CN" altLang="en-US" sz="100">
                    <a:solidFill>
                      <a:schemeClr val="tx1"/>
                    </a:solidFill>
                  </a:endParaRPr>
                </a:p>
              </p:txBody>
            </p:sp>
            <p:sp>
              <p:nvSpPr>
                <p:cNvPr id="203" name="Freeform 410"/>
                <p:cNvSpPr>
                  <a:spLocks noChangeAspect="1"/>
                </p:cNvSpPr>
                <p:nvPr/>
              </p:nvSpPr>
              <p:spPr bwMode="auto">
                <a:xfrm>
                  <a:off x="5432" y="2402"/>
                  <a:ext cx="23" cy="74"/>
                </a:xfrm>
                <a:custGeom>
                  <a:avLst/>
                  <a:gdLst>
                    <a:gd name="T0" fmla="*/ 0 w 49"/>
                    <a:gd name="T1" fmla="*/ 0 h 166"/>
                    <a:gd name="T2" fmla="*/ 0 w 49"/>
                    <a:gd name="T3" fmla="*/ 0 h 166"/>
                    <a:gd name="T4" fmla="*/ 0 w 49"/>
                    <a:gd name="T5" fmla="*/ 0 h 166"/>
                    <a:gd name="T6" fmla="*/ 0 w 49"/>
                    <a:gd name="T7" fmla="*/ 0 h 166"/>
                    <a:gd name="T8" fmla="*/ 0 w 49"/>
                    <a:gd name="T9" fmla="*/ 0 h 166"/>
                    <a:gd name="T10" fmla="*/ 0 w 49"/>
                    <a:gd name="T11" fmla="*/ 0 h 166"/>
                    <a:gd name="T12" fmla="*/ 0 w 49"/>
                    <a:gd name="T13" fmla="*/ 0 h 166"/>
                    <a:gd name="T14" fmla="*/ 0 w 49"/>
                    <a:gd name="T15" fmla="*/ 0 h 166"/>
                    <a:gd name="T16" fmla="*/ 0 w 49"/>
                    <a:gd name="T17" fmla="*/ 0 h 166"/>
                    <a:gd name="T18" fmla="*/ 0 w 49"/>
                    <a:gd name="T19" fmla="*/ 0 h 166"/>
                    <a:gd name="T20" fmla="*/ 0 w 49"/>
                    <a:gd name="T21" fmla="*/ 0 h 166"/>
                    <a:gd name="T22" fmla="*/ 0 w 49"/>
                    <a:gd name="T23" fmla="*/ 0 h 166"/>
                    <a:gd name="T24" fmla="*/ 0 w 49"/>
                    <a:gd name="T25" fmla="*/ 0 h 166"/>
                    <a:gd name="T26" fmla="*/ 0 w 49"/>
                    <a:gd name="T27" fmla="*/ 0 h 166"/>
                    <a:gd name="T28" fmla="*/ 0 w 49"/>
                    <a:gd name="T29" fmla="*/ 0 h 166"/>
                    <a:gd name="T30" fmla="*/ 0 w 49"/>
                    <a:gd name="T31" fmla="*/ 0 h 166"/>
                    <a:gd name="T32" fmla="*/ 0 w 49"/>
                    <a:gd name="T33" fmla="*/ 0 h 166"/>
                    <a:gd name="T34" fmla="*/ 0 w 49"/>
                    <a:gd name="T35" fmla="*/ 0 h 166"/>
                    <a:gd name="T36" fmla="*/ 0 w 49"/>
                    <a:gd name="T37" fmla="*/ 0 h 166"/>
                    <a:gd name="T38" fmla="*/ 0 w 49"/>
                    <a:gd name="T39" fmla="*/ 0 h 166"/>
                    <a:gd name="T40" fmla="*/ 0 w 49"/>
                    <a:gd name="T41" fmla="*/ 0 h 166"/>
                    <a:gd name="T42" fmla="*/ 0 w 49"/>
                    <a:gd name="T43" fmla="*/ 0 h 166"/>
                    <a:gd name="T44" fmla="*/ 0 w 49"/>
                    <a:gd name="T45" fmla="*/ 0 h 166"/>
                    <a:gd name="T46" fmla="*/ 0 w 49"/>
                    <a:gd name="T47" fmla="*/ 0 h 166"/>
                    <a:gd name="T48" fmla="*/ 0 w 49"/>
                    <a:gd name="T49" fmla="*/ 0 h 166"/>
                    <a:gd name="T50" fmla="*/ 0 w 49"/>
                    <a:gd name="T51" fmla="*/ 0 h 166"/>
                    <a:gd name="T52" fmla="*/ 0 w 49"/>
                    <a:gd name="T53" fmla="*/ 0 h 166"/>
                    <a:gd name="T54" fmla="*/ 0 w 49"/>
                    <a:gd name="T55" fmla="*/ 0 h 166"/>
                    <a:gd name="T56" fmla="*/ 0 w 49"/>
                    <a:gd name="T57" fmla="*/ 0 h 166"/>
                    <a:gd name="T58" fmla="*/ 0 w 49"/>
                    <a:gd name="T59" fmla="*/ 0 h 166"/>
                    <a:gd name="T60" fmla="*/ 0 w 49"/>
                    <a:gd name="T61" fmla="*/ 0 h 166"/>
                    <a:gd name="T62" fmla="*/ 0 w 49"/>
                    <a:gd name="T63" fmla="*/ 0 h 166"/>
                    <a:gd name="T64" fmla="*/ 0 w 49"/>
                    <a:gd name="T65" fmla="*/ 0 h 166"/>
                    <a:gd name="T66" fmla="*/ 0 w 49"/>
                    <a:gd name="T67" fmla="*/ 0 h 166"/>
                    <a:gd name="T68" fmla="*/ 0 w 49"/>
                    <a:gd name="T69" fmla="*/ 0 h 166"/>
                    <a:gd name="T70" fmla="*/ 0 w 49"/>
                    <a:gd name="T71" fmla="*/ 0 h 166"/>
                    <a:gd name="T72" fmla="*/ 0 w 49"/>
                    <a:gd name="T73" fmla="*/ 0 h 166"/>
                    <a:gd name="T74" fmla="*/ 0 w 49"/>
                    <a:gd name="T75" fmla="*/ 0 h 166"/>
                    <a:gd name="T76" fmla="*/ 0 w 49"/>
                    <a:gd name="T77" fmla="*/ 0 h 166"/>
                    <a:gd name="T78" fmla="*/ 0 w 49"/>
                    <a:gd name="T79" fmla="*/ 0 h 166"/>
                    <a:gd name="T80" fmla="*/ 0 w 49"/>
                    <a:gd name="T81" fmla="*/ 0 h 166"/>
                    <a:gd name="T82" fmla="*/ 0 w 49"/>
                    <a:gd name="T83" fmla="*/ 0 h 166"/>
                    <a:gd name="T84" fmla="*/ 0 w 49"/>
                    <a:gd name="T85" fmla="*/ 0 h 166"/>
                    <a:gd name="T86" fmla="*/ 0 w 49"/>
                    <a:gd name="T87" fmla="*/ 0 h 166"/>
                    <a:gd name="T88" fmla="*/ 0 w 49"/>
                    <a:gd name="T89" fmla="*/ 0 h 166"/>
                    <a:gd name="T90" fmla="*/ 0 w 49"/>
                    <a:gd name="T91" fmla="*/ 0 h 166"/>
                    <a:gd name="T92" fmla="*/ 0 w 49"/>
                    <a:gd name="T93" fmla="*/ 0 h 166"/>
                    <a:gd name="T94" fmla="*/ 0 w 49"/>
                    <a:gd name="T95" fmla="*/ 0 h 166"/>
                    <a:gd name="T96" fmla="*/ 0 w 49"/>
                    <a:gd name="T97" fmla="*/ 0 h 166"/>
                    <a:gd name="T98" fmla="*/ 0 w 49"/>
                    <a:gd name="T99" fmla="*/ 0 h 166"/>
                    <a:gd name="T100" fmla="*/ 0 w 49"/>
                    <a:gd name="T101" fmla="*/ 0 h 166"/>
                    <a:gd name="T102" fmla="*/ 0 w 49"/>
                    <a:gd name="T103" fmla="*/ 0 h 166"/>
                    <a:gd name="T104" fmla="*/ 0 w 49"/>
                    <a:gd name="T105" fmla="*/ 0 h 166"/>
                    <a:gd name="T106" fmla="*/ 0 w 49"/>
                    <a:gd name="T107" fmla="*/ 0 h 166"/>
                    <a:gd name="T108" fmla="*/ 0 w 49"/>
                    <a:gd name="T109" fmla="*/ 0 h 166"/>
                    <a:gd name="T110" fmla="*/ 0 w 49"/>
                    <a:gd name="T111" fmla="*/ 0 h 166"/>
                    <a:gd name="T112" fmla="*/ 0 w 49"/>
                    <a:gd name="T113" fmla="*/ 0 h 1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166"/>
                    <a:gd name="T173" fmla="*/ 49 w 49"/>
                    <a:gd name="T174" fmla="*/ 166 h 1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166">
                      <a:moveTo>
                        <a:pt x="11" y="92"/>
                      </a:moveTo>
                      <a:lnTo>
                        <a:pt x="9" y="107"/>
                      </a:lnTo>
                      <a:lnTo>
                        <a:pt x="4" y="130"/>
                      </a:lnTo>
                      <a:lnTo>
                        <a:pt x="1" y="153"/>
                      </a:lnTo>
                      <a:lnTo>
                        <a:pt x="0" y="166"/>
                      </a:lnTo>
                      <a:lnTo>
                        <a:pt x="3" y="157"/>
                      </a:lnTo>
                      <a:lnTo>
                        <a:pt x="5" y="151"/>
                      </a:lnTo>
                      <a:lnTo>
                        <a:pt x="9" y="146"/>
                      </a:lnTo>
                      <a:lnTo>
                        <a:pt x="10" y="143"/>
                      </a:lnTo>
                      <a:lnTo>
                        <a:pt x="12" y="134"/>
                      </a:lnTo>
                      <a:lnTo>
                        <a:pt x="16" y="121"/>
                      </a:lnTo>
                      <a:lnTo>
                        <a:pt x="20" y="105"/>
                      </a:lnTo>
                      <a:lnTo>
                        <a:pt x="26" y="93"/>
                      </a:lnTo>
                      <a:lnTo>
                        <a:pt x="28" y="88"/>
                      </a:lnTo>
                      <a:lnTo>
                        <a:pt x="30" y="84"/>
                      </a:lnTo>
                      <a:lnTo>
                        <a:pt x="31" y="79"/>
                      </a:lnTo>
                      <a:lnTo>
                        <a:pt x="31" y="75"/>
                      </a:lnTo>
                      <a:lnTo>
                        <a:pt x="31" y="70"/>
                      </a:lnTo>
                      <a:lnTo>
                        <a:pt x="32" y="62"/>
                      </a:lnTo>
                      <a:lnTo>
                        <a:pt x="33" y="55"/>
                      </a:lnTo>
                      <a:lnTo>
                        <a:pt x="35" y="50"/>
                      </a:lnTo>
                      <a:lnTo>
                        <a:pt x="34" y="49"/>
                      </a:lnTo>
                      <a:lnTo>
                        <a:pt x="32" y="48"/>
                      </a:lnTo>
                      <a:lnTo>
                        <a:pt x="31" y="46"/>
                      </a:lnTo>
                      <a:lnTo>
                        <a:pt x="28" y="46"/>
                      </a:lnTo>
                      <a:lnTo>
                        <a:pt x="32" y="39"/>
                      </a:lnTo>
                      <a:lnTo>
                        <a:pt x="36" y="32"/>
                      </a:lnTo>
                      <a:lnTo>
                        <a:pt x="41" y="25"/>
                      </a:lnTo>
                      <a:lnTo>
                        <a:pt x="47" y="19"/>
                      </a:lnTo>
                      <a:lnTo>
                        <a:pt x="49" y="16"/>
                      </a:lnTo>
                      <a:lnTo>
                        <a:pt x="47" y="15"/>
                      </a:lnTo>
                      <a:lnTo>
                        <a:pt x="43" y="16"/>
                      </a:lnTo>
                      <a:lnTo>
                        <a:pt x="41" y="17"/>
                      </a:lnTo>
                      <a:lnTo>
                        <a:pt x="38" y="19"/>
                      </a:lnTo>
                      <a:lnTo>
                        <a:pt x="33" y="23"/>
                      </a:lnTo>
                      <a:lnTo>
                        <a:pt x="28" y="26"/>
                      </a:lnTo>
                      <a:lnTo>
                        <a:pt x="25" y="30"/>
                      </a:lnTo>
                      <a:lnTo>
                        <a:pt x="25" y="27"/>
                      </a:lnTo>
                      <a:lnTo>
                        <a:pt x="25" y="26"/>
                      </a:lnTo>
                      <a:lnTo>
                        <a:pt x="25" y="24"/>
                      </a:lnTo>
                      <a:lnTo>
                        <a:pt x="26" y="23"/>
                      </a:lnTo>
                      <a:lnTo>
                        <a:pt x="27" y="19"/>
                      </a:lnTo>
                      <a:lnTo>
                        <a:pt x="26" y="12"/>
                      </a:lnTo>
                      <a:lnTo>
                        <a:pt x="25" y="6"/>
                      </a:lnTo>
                      <a:lnTo>
                        <a:pt x="26" y="0"/>
                      </a:lnTo>
                      <a:lnTo>
                        <a:pt x="20" y="11"/>
                      </a:lnTo>
                      <a:lnTo>
                        <a:pt x="15" y="24"/>
                      </a:lnTo>
                      <a:lnTo>
                        <a:pt x="11" y="34"/>
                      </a:lnTo>
                      <a:lnTo>
                        <a:pt x="9" y="41"/>
                      </a:lnTo>
                      <a:lnTo>
                        <a:pt x="11" y="47"/>
                      </a:lnTo>
                      <a:lnTo>
                        <a:pt x="12" y="53"/>
                      </a:lnTo>
                      <a:lnTo>
                        <a:pt x="12" y="59"/>
                      </a:lnTo>
                      <a:lnTo>
                        <a:pt x="11" y="63"/>
                      </a:lnTo>
                      <a:lnTo>
                        <a:pt x="11" y="69"/>
                      </a:lnTo>
                      <a:lnTo>
                        <a:pt x="11" y="77"/>
                      </a:lnTo>
                      <a:lnTo>
                        <a:pt x="11" y="86"/>
                      </a:lnTo>
                      <a:lnTo>
                        <a:pt x="11" y="92"/>
                      </a:lnTo>
                      <a:close/>
                    </a:path>
                  </a:pathLst>
                </a:custGeom>
                <a:noFill/>
                <a:ln w="9525">
                  <a:solidFill>
                    <a:srgbClr val="004250"/>
                  </a:solidFill>
                  <a:round/>
                </a:ln>
              </p:spPr>
              <p:txBody>
                <a:bodyPr/>
                <a:lstStyle/>
                <a:p>
                  <a:endParaRPr lang="zh-CN" altLang="en-US" sz="100">
                    <a:solidFill>
                      <a:schemeClr val="tx1"/>
                    </a:solidFill>
                  </a:endParaRPr>
                </a:p>
              </p:txBody>
            </p:sp>
            <p:sp>
              <p:nvSpPr>
                <p:cNvPr id="204" name="Freeform 411"/>
                <p:cNvSpPr>
                  <a:spLocks noChangeAspect="1"/>
                </p:cNvSpPr>
                <p:nvPr/>
              </p:nvSpPr>
              <p:spPr bwMode="auto">
                <a:xfrm>
                  <a:off x="5436" y="2508"/>
                  <a:ext cx="4" cy="11"/>
                </a:xfrm>
                <a:custGeom>
                  <a:avLst/>
                  <a:gdLst>
                    <a:gd name="T0" fmla="*/ 0 w 9"/>
                    <a:gd name="T1" fmla="*/ 0 h 23"/>
                    <a:gd name="T2" fmla="*/ 0 w 9"/>
                    <a:gd name="T3" fmla="*/ 0 h 23"/>
                    <a:gd name="T4" fmla="*/ 0 w 9"/>
                    <a:gd name="T5" fmla="*/ 0 h 23"/>
                    <a:gd name="T6" fmla="*/ 0 w 9"/>
                    <a:gd name="T7" fmla="*/ 0 h 23"/>
                    <a:gd name="T8" fmla="*/ 0 w 9"/>
                    <a:gd name="T9" fmla="*/ 0 h 23"/>
                    <a:gd name="T10" fmla="*/ 0 w 9"/>
                    <a:gd name="T11" fmla="*/ 0 h 23"/>
                    <a:gd name="T12" fmla="*/ 0 w 9"/>
                    <a:gd name="T13" fmla="*/ 0 h 23"/>
                    <a:gd name="T14" fmla="*/ 0 w 9"/>
                    <a:gd name="T15" fmla="*/ 0 h 23"/>
                    <a:gd name="T16" fmla="*/ 0 w 9"/>
                    <a:gd name="T17" fmla="*/ 0 h 23"/>
                    <a:gd name="T18" fmla="*/ 0 w 9"/>
                    <a:gd name="T19" fmla="*/ 0 h 23"/>
                    <a:gd name="T20" fmla="*/ 0 w 9"/>
                    <a:gd name="T21" fmla="*/ 0 h 23"/>
                    <a:gd name="T22" fmla="*/ 0 w 9"/>
                    <a:gd name="T23" fmla="*/ 0 h 23"/>
                    <a:gd name="T24" fmla="*/ 0 w 9"/>
                    <a:gd name="T25" fmla="*/ 0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3"/>
                    <a:gd name="T41" fmla="*/ 9 w 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3">
                      <a:moveTo>
                        <a:pt x="0" y="16"/>
                      </a:moveTo>
                      <a:lnTo>
                        <a:pt x="1" y="13"/>
                      </a:lnTo>
                      <a:lnTo>
                        <a:pt x="1" y="8"/>
                      </a:lnTo>
                      <a:lnTo>
                        <a:pt x="1" y="3"/>
                      </a:lnTo>
                      <a:lnTo>
                        <a:pt x="0" y="0"/>
                      </a:lnTo>
                      <a:lnTo>
                        <a:pt x="3" y="5"/>
                      </a:lnTo>
                      <a:lnTo>
                        <a:pt x="5" y="9"/>
                      </a:lnTo>
                      <a:lnTo>
                        <a:pt x="8" y="15"/>
                      </a:lnTo>
                      <a:lnTo>
                        <a:pt x="9" y="23"/>
                      </a:lnTo>
                      <a:lnTo>
                        <a:pt x="7" y="21"/>
                      </a:lnTo>
                      <a:lnTo>
                        <a:pt x="4" y="18"/>
                      </a:lnTo>
                      <a:lnTo>
                        <a:pt x="2" y="17"/>
                      </a:lnTo>
                      <a:lnTo>
                        <a:pt x="0" y="16"/>
                      </a:lnTo>
                      <a:close/>
                    </a:path>
                  </a:pathLst>
                </a:custGeom>
                <a:noFill/>
                <a:ln w="9525">
                  <a:solidFill>
                    <a:srgbClr val="004250"/>
                  </a:solidFill>
                  <a:round/>
                </a:ln>
              </p:spPr>
              <p:txBody>
                <a:bodyPr/>
                <a:lstStyle/>
                <a:p>
                  <a:endParaRPr lang="zh-CN" altLang="en-US" sz="100">
                    <a:solidFill>
                      <a:schemeClr val="tx1"/>
                    </a:solidFill>
                  </a:endParaRPr>
                </a:p>
              </p:txBody>
            </p:sp>
            <p:sp>
              <p:nvSpPr>
                <p:cNvPr id="205" name="Freeform 412"/>
                <p:cNvSpPr>
                  <a:spLocks noChangeAspect="1"/>
                </p:cNvSpPr>
                <p:nvPr/>
              </p:nvSpPr>
              <p:spPr bwMode="auto">
                <a:xfrm>
                  <a:off x="5440" y="2569"/>
                  <a:ext cx="13" cy="25"/>
                </a:xfrm>
                <a:custGeom>
                  <a:avLst/>
                  <a:gdLst>
                    <a:gd name="T0" fmla="*/ 0 w 29"/>
                    <a:gd name="T1" fmla="*/ 0 h 56"/>
                    <a:gd name="T2" fmla="*/ 0 w 29"/>
                    <a:gd name="T3" fmla="*/ 0 h 56"/>
                    <a:gd name="T4" fmla="*/ 0 w 29"/>
                    <a:gd name="T5" fmla="*/ 0 h 56"/>
                    <a:gd name="T6" fmla="*/ 0 w 29"/>
                    <a:gd name="T7" fmla="*/ 0 h 56"/>
                    <a:gd name="T8" fmla="*/ 0 w 29"/>
                    <a:gd name="T9" fmla="*/ 0 h 56"/>
                    <a:gd name="T10" fmla="*/ 0 w 29"/>
                    <a:gd name="T11" fmla="*/ 0 h 56"/>
                    <a:gd name="T12" fmla="*/ 0 w 29"/>
                    <a:gd name="T13" fmla="*/ 0 h 56"/>
                    <a:gd name="T14" fmla="*/ 0 w 29"/>
                    <a:gd name="T15" fmla="*/ 0 h 56"/>
                    <a:gd name="T16" fmla="*/ 0 w 29"/>
                    <a:gd name="T17" fmla="*/ 0 h 56"/>
                    <a:gd name="T18" fmla="*/ 0 w 29"/>
                    <a:gd name="T19" fmla="*/ 0 h 56"/>
                    <a:gd name="T20" fmla="*/ 0 w 29"/>
                    <a:gd name="T21" fmla="*/ 0 h 56"/>
                    <a:gd name="T22" fmla="*/ 0 w 29"/>
                    <a:gd name="T23" fmla="*/ 0 h 56"/>
                    <a:gd name="T24" fmla="*/ 0 w 29"/>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
                    <a:gd name="T40" fmla="*/ 0 h 56"/>
                    <a:gd name="T41" fmla="*/ 29 w 29"/>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 h="56">
                      <a:moveTo>
                        <a:pt x="29" y="56"/>
                      </a:moveTo>
                      <a:lnTo>
                        <a:pt x="19" y="53"/>
                      </a:lnTo>
                      <a:lnTo>
                        <a:pt x="13" y="48"/>
                      </a:lnTo>
                      <a:lnTo>
                        <a:pt x="6" y="46"/>
                      </a:lnTo>
                      <a:lnTo>
                        <a:pt x="2" y="43"/>
                      </a:lnTo>
                      <a:lnTo>
                        <a:pt x="2" y="35"/>
                      </a:lnTo>
                      <a:lnTo>
                        <a:pt x="1" y="25"/>
                      </a:lnTo>
                      <a:lnTo>
                        <a:pt x="0" y="12"/>
                      </a:lnTo>
                      <a:lnTo>
                        <a:pt x="0" y="0"/>
                      </a:lnTo>
                      <a:lnTo>
                        <a:pt x="5" y="15"/>
                      </a:lnTo>
                      <a:lnTo>
                        <a:pt x="13" y="32"/>
                      </a:lnTo>
                      <a:lnTo>
                        <a:pt x="21" y="47"/>
                      </a:lnTo>
                      <a:lnTo>
                        <a:pt x="29" y="56"/>
                      </a:lnTo>
                      <a:close/>
                    </a:path>
                  </a:pathLst>
                </a:custGeom>
                <a:noFill/>
                <a:ln w="9525">
                  <a:solidFill>
                    <a:srgbClr val="004250"/>
                  </a:solidFill>
                  <a:round/>
                </a:ln>
              </p:spPr>
              <p:txBody>
                <a:bodyPr/>
                <a:lstStyle/>
                <a:p>
                  <a:endParaRPr lang="zh-CN" altLang="en-US" sz="100">
                    <a:solidFill>
                      <a:schemeClr val="tx1"/>
                    </a:solidFill>
                  </a:endParaRPr>
                </a:p>
              </p:txBody>
            </p:sp>
            <p:sp>
              <p:nvSpPr>
                <p:cNvPr id="206" name="Freeform 413"/>
                <p:cNvSpPr>
                  <a:spLocks noChangeAspect="1"/>
                </p:cNvSpPr>
                <p:nvPr/>
              </p:nvSpPr>
              <p:spPr bwMode="auto">
                <a:xfrm>
                  <a:off x="5408" y="2563"/>
                  <a:ext cx="16" cy="65"/>
                </a:xfrm>
                <a:custGeom>
                  <a:avLst/>
                  <a:gdLst>
                    <a:gd name="T0" fmla="*/ 0 w 34"/>
                    <a:gd name="T1" fmla="*/ 0 h 143"/>
                    <a:gd name="T2" fmla="*/ 0 w 34"/>
                    <a:gd name="T3" fmla="*/ 0 h 143"/>
                    <a:gd name="T4" fmla="*/ 0 w 34"/>
                    <a:gd name="T5" fmla="*/ 0 h 143"/>
                    <a:gd name="T6" fmla="*/ 0 w 34"/>
                    <a:gd name="T7" fmla="*/ 0 h 143"/>
                    <a:gd name="T8" fmla="*/ 0 w 34"/>
                    <a:gd name="T9" fmla="*/ 0 h 143"/>
                    <a:gd name="T10" fmla="*/ 0 w 34"/>
                    <a:gd name="T11" fmla="*/ 0 h 143"/>
                    <a:gd name="T12" fmla="*/ 0 w 34"/>
                    <a:gd name="T13" fmla="*/ 0 h 143"/>
                    <a:gd name="T14" fmla="*/ 0 w 34"/>
                    <a:gd name="T15" fmla="*/ 0 h 143"/>
                    <a:gd name="T16" fmla="*/ 0 w 34"/>
                    <a:gd name="T17" fmla="*/ 0 h 143"/>
                    <a:gd name="T18" fmla="*/ 0 w 34"/>
                    <a:gd name="T19" fmla="*/ 0 h 143"/>
                    <a:gd name="T20" fmla="*/ 0 w 34"/>
                    <a:gd name="T21" fmla="*/ 0 h 143"/>
                    <a:gd name="T22" fmla="*/ 0 w 34"/>
                    <a:gd name="T23" fmla="*/ 0 h 143"/>
                    <a:gd name="T24" fmla="*/ 0 w 34"/>
                    <a:gd name="T25" fmla="*/ 0 h 143"/>
                    <a:gd name="T26" fmla="*/ 0 w 34"/>
                    <a:gd name="T27" fmla="*/ 0 h 143"/>
                    <a:gd name="T28" fmla="*/ 0 w 34"/>
                    <a:gd name="T29" fmla="*/ 0 h 143"/>
                    <a:gd name="T30" fmla="*/ 0 w 34"/>
                    <a:gd name="T31" fmla="*/ 0 h 143"/>
                    <a:gd name="T32" fmla="*/ 0 w 34"/>
                    <a:gd name="T33" fmla="*/ 0 h 143"/>
                    <a:gd name="T34" fmla="*/ 0 w 34"/>
                    <a:gd name="T35" fmla="*/ 0 h 143"/>
                    <a:gd name="T36" fmla="*/ 0 w 34"/>
                    <a:gd name="T37" fmla="*/ 0 h 143"/>
                    <a:gd name="T38" fmla="*/ 0 w 34"/>
                    <a:gd name="T39" fmla="*/ 0 h 143"/>
                    <a:gd name="T40" fmla="*/ 0 w 34"/>
                    <a:gd name="T41" fmla="*/ 0 h 143"/>
                    <a:gd name="T42" fmla="*/ 0 w 34"/>
                    <a:gd name="T43" fmla="*/ 0 h 143"/>
                    <a:gd name="T44" fmla="*/ 0 w 34"/>
                    <a:gd name="T45" fmla="*/ 0 h 143"/>
                    <a:gd name="T46" fmla="*/ 0 w 34"/>
                    <a:gd name="T47" fmla="*/ 0 h 143"/>
                    <a:gd name="T48" fmla="*/ 0 w 34"/>
                    <a:gd name="T49" fmla="*/ 0 h 143"/>
                    <a:gd name="T50" fmla="*/ 0 w 34"/>
                    <a:gd name="T51" fmla="*/ 0 h 143"/>
                    <a:gd name="T52" fmla="*/ 0 w 34"/>
                    <a:gd name="T53" fmla="*/ 0 h 143"/>
                    <a:gd name="T54" fmla="*/ 0 w 34"/>
                    <a:gd name="T55" fmla="*/ 0 h 143"/>
                    <a:gd name="T56" fmla="*/ 0 w 34"/>
                    <a:gd name="T57" fmla="*/ 0 h 143"/>
                    <a:gd name="T58" fmla="*/ 0 w 34"/>
                    <a:gd name="T59" fmla="*/ 0 h 143"/>
                    <a:gd name="T60" fmla="*/ 0 w 34"/>
                    <a:gd name="T61" fmla="*/ 0 h 143"/>
                    <a:gd name="T62" fmla="*/ 0 w 34"/>
                    <a:gd name="T63" fmla="*/ 0 h 143"/>
                    <a:gd name="T64" fmla="*/ 0 w 34"/>
                    <a:gd name="T65" fmla="*/ 0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
                    <a:gd name="T100" fmla="*/ 0 h 143"/>
                    <a:gd name="T101" fmla="*/ 34 w 34"/>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 h="143">
                      <a:moveTo>
                        <a:pt x="0" y="0"/>
                      </a:moveTo>
                      <a:lnTo>
                        <a:pt x="0" y="7"/>
                      </a:lnTo>
                      <a:lnTo>
                        <a:pt x="0" y="14"/>
                      </a:lnTo>
                      <a:lnTo>
                        <a:pt x="1" y="21"/>
                      </a:lnTo>
                      <a:lnTo>
                        <a:pt x="2" y="28"/>
                      </a:lnTo>
                      <a:lnTo>
                        <a:pt x="4" y="36"/>
                      </a:lnTo>
                      <a:lnTo>
                        <a:pt x="6" y="47"/>
                      </a:lnTo>
                      <a:lnTo>
                        <a:pt x="9" y="60"/>
                      </a:lnTo>
                      <a:lnTo>
                        <a:pt x="11" y="70"/>
                      </a:lnTo>
                      <a:lnTo>
                        <a:pt x="13" y="85"/>
                      </a:lnTo>
                      <a:lnTo>
                        <a:pt x="18" y="105"/>
                      </a:lnTo>
                      <a:lnTo>
                        <a:pt x="25" y="125"/>
                      </a:lnTo>
                      <a:lnTo>
                        <a:pt x="34" y="143"/>
                      </a:lnTo>
                      <a:lnTo>
                        <a:pt x="31" y="133"/>
                      </a:lnTo>
                      <a:lnTo>
                        <a:pt x="28" y="127"/>
                      </a:lnTo>
                      <a:lnTo>
                        <a:pt x="27" y="122"/>
                      </a:lnTo>
                      <a:lnTo>
                        <a:pt x="26" y="118"/>
                      </a:lnTo>
                      <a:lnTo>
                        <a:pt x="27" y="116"/>
                      </a:lnTo>
                      <a:lnTo>
                        <a:pt x="27" y="112"/>
                      </a:lnTo>
                      <a:lnTo>
                        <a:pt x="27" y="108"/>
                      </a:lnTo>
                      <a:lnTo>
                        <a:pt x="27" y="106"/>
                      </a:lnTo>
                      <a:lnTo>
                        <a:pt x="23" y="86"/>
                      </a:lnTo>
                      <a:lnTo>
                        <a:pt x="18" y="63"/>
                      </a:lnTo>
                      <a:lnTo>
                        <a:pt x="13" y="42"/>
                      </a:lnTo>
                      <a:lnTo>
                        <a:pt x="10" y="30"/>
                      </a:lnTo>
                      <a:lnTo>
                        <a:pt x="8" y="26"/>
                      </a:lnTo>
                      <a:lnTo>
                        <a:pt x="4" y="22"/>
                      </a:lnTo>
                      <a:lnTo>
                        <a:pt x="3" y="17"/>
                      </a:lnTo>
                      <a:lnTo>
                        <a:pt x="2" y="15"/>
                      </a:lnTo>
                      <a:lnTo>
                        <a:pt x="2" y="11"/>
                      </a:lnTo>
                      <a:lnTo>
                        <a:pt x="1" y="8"/>
                      </a:lnTo>
                      <a:lnTo>
                        <a:pt x="1" y="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207" name="Freeform 414"/>
                <p:cNvSpPr>
                  <a:spLocks noChangeAspect="1"/>
                </p:cNvSpPr>
                <p:nvPr/>
              </p:nvSpPr>
              <p:spPr bwMode="auto">
                <a:xfrm>
                  <a:off x="5474" y="2493"/>
                  <a:ext cx="10" cy="12"/>
                </a:xfrm>
                <a:custGeom>
                  <a:avLst/>
                  <a:gdLst>
                    <a:gd name="T0" fmla="*/ 0 w 23"/>
                    <a:gd name="T1" fmla="*/ 0 h 28"/>
                    <a:gd name="T2" fmla="*/ 0 w 23"/>
                    <a:gd name="T3" fmla="*/ 0 h 28"/>
                    <a:gd name="T4" fmla="*/ 0 w 23"/>
                    <a:gd name="T5" fmla="*/ 0 h 28"/>
                    <a:gd name="T6" fmla="*/ 0 w 23"/>
                    <a:gd name="T7" fmla="*/ 0 h 28"/>
                    <a:gd name="T8" fmla="*/ 0 w 23"/>
                    <a:gd name="T9" fmla="*/ 0 h 28"/>
                    <a:gd name="T10" fmla="*/ 0 w 23"/>
                    <a:gd name="T11" fmla="*/ 0 h 28"/>
                    <a:gd name="T12" fmla="*/ 0 w 23"/>
                    <a:gd name="T13" fmla="*/ 0 h 28"/>
                    <a:gd name="T14" fmla="*/ 0 w 23"/>
                    <a:gd name="T15" fmla="*/ 0 h 28"/>
                    <a:gd name="T16" fmla="*/ 0 w 23"/>
                    <a:gd name="T17" fmla="*/ 0 h 28"/>
                    <a:gd name="T18" fmla="*/ 0 w 23"/>
                    <a:gd name="T19" fmla="*/ 0 h 28"/>
                    <a:gd name="T20" fmla="*/ 0 w 23"/>
                    <a:gd name="T21" fmla="*/ 0 h 28"/>
                    <a:gd name="T22" fmla="*/ 0 w 23"/>
                    <a:gd name="T23" fmla="*/ 0 h 28"/>
                    <a:gd name="T24" fmla="*/ 0 w 23"/>
                    <a:gd name="T25" fmla="*/ 0 h 28"/>
                    <a:gd name="T26" fmla="*/ 0 w 23"/>
                    <a:gd name="T27" fmla="*/ 0 h 28"/>
                    <a:gd name="T28" fmla="*/ 0 w 23"/>
                    <a:gd name="T29" fmla="*/ 0 h 28"/>
                    <a:gd name="T30" fmla="*/ 0 w 23"/>
                    <a:gd name="T31" fmla="*/ 0 h 28"/>
                    <a:gd name="T32" fmla="*/ 0 w 23"/>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8"/>
                    <a:gd name="T53" fmla="*/ 23 w 23"/>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8">
                      <a:moveTo>
                        <a:pt x="0" y="0"/>
                      </a:moveTo>
                      <a:lnTo>
                        <a:pt x="2" y="0"/>
                      </a:lnTo>
                      <a:lnTo>
                        <a:pt x="6" y="0"/>
                      </a:lnTo>
                      <a:lnTo>
                        <a:pt x="9" y="0"/>
                      </a:lnTo>
                      <a:lnTo>
                        <a:pt x="11" y="0"/>
                      </a:lnTo>
                      <a:lnTo>
                        <a:pt x="13" y="3"/>
                      </a:lnTo>
                      <a:lnTo>
                        <a:pt x="16" y="8"/>
                      </a:lnTo>
                      <a:lnTo>
                        <a:pt x="19" y="13"/>
                      </a:lnTo>
                      <a:lnTo>
                        <a:pt x="22" y="16"/>
                      </a:lnTo>
                      <a:lnTo>
                        <a:pt x="23" y="19"/>
                      </a:lnTo>
                      <a:lnTo>
                        <a:pt x="23" y="21"/>
                      </a:lnTo>
                      <a:lnTo>
                        <a:pt x="23" y="25"/>
                      </a:lnTo>
                      <a:lnTo>
                        <a:pt x="23" y="28"/>
                      </a:lnTo>
                      <a:lnTo>
                        <a:pt x="18" y="21"/>
                      </a:lnTo>
                      <a:lnTo>
                        <a:pt x="13" y="14"/>
                      </a:lnTo>
                      <a:lnTo>
                        <a:pt x="6" y="6"/>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208" name="Freeform 415"/>
                <p:cNvSpPr>
                  <a:spLocks noChangeAspect="1"/>
                </p:cNvSpPr>
                <p:nvPr/>
              </p:nvSpPr>
              <p:spPr bwMode="auto">
                <a:xfrm>
                  <a:off x="5436" y="2463"/>
                  <a:ext cx="7" cy="33"/>
                </a:xfrm>
                <a:custGeom>
                  <a:avLst/>
                  <a:gdLst>
                    <a:gd name="T0" fmla="*/ 0 w 17"/>
                    <a:gd name="T1" fmla="*/ 0 h 72"/>
                    <a:gd name="T2" fmla="*/ 0 w 17"/>
                    <a:gd name="T3" fmla="*/ 0 h 72"/>
                    <a:gd name="T4" fmla="*/ 0 w 17"/>
                    <a:gd name="T5" fmla="*/ 0 h 72"/>
                    <a:gd name="T6" fmla="*/ 0 w 17"/>
                    <a:gd name="T7" fmla="*/ 0 h 72"/>
                    <a:gd name="T8" fmla="*/ 0 w 17"/>
                    <a:gd name="T9" fmla="*/ 0 h 72"/>
                    <a:gd name="T10" fmla="*/ 0 w 17"/>
                    <a:gd name="T11" fmla="*/ 0 h 72"/>
                    <a:gd name="T12" fmla="*/ 0 w 17"/>
                    <a:gd name="T13" fmla="*/ 0 h 72"/>
                    <a:gd name="T14" fmla="*/ 0 w 17"/>
                    <a:gd name="T15" fmla="*/ 0 h 72"/>
                    <a:gd name="T16" fmla="*/ 0 w 17"/>
                    <a:gd name="T17" fmla="*/ 0 h 72"/>
                    <a:gd name="T18" fmla="*/ 0 w 17"/>
                    <a:gd name="T19" fmla="*/ 0 h 72"/>
                    <a:gd name="T20" fmla="*/ 0 w 17"/>
                    <a:gd name="T21" fmla="*/ 0 h 72"/>
                    <a:gd name="T22" fmla="*/ 0 w 17"/>
                    <a:gd name="T23" fmla="*/ 0 h 72"/>
                    <a:gd name="T24" fmla="*/ 0 w 17"/>
                    <a:gd name="T25" fmla="*/ 0 h 72"/>
                    <a:gd name="T26" fmla="*/ 0 w 17"/>
                    <a:gd name="T27" fmla="*/ 0 h 72"/>
                    <a:gd name="T28" fmla="*/ 0 w 17"/>
                    <a:gd name="T29" fmla="*/ 0 h 72"/>
                    <a:gd name="T30" fmla="*/ 0 w 17"/>
                    <a:gd name="T31" fmla="*/ 0 h 72"/>
                    <a:gd name="T32" fmla="*/ 0 w 17"/>
                    <a:gd name="T33" fmla="*/ 0 h 72"/>
                    <a:gd name="T34" fmla="*/ 0 w 17"/>
                    <a:gd name="T35" fmla="*/ 0 h 72"/>
                    <a:gd name="T36" fmla="*/ 0 w 17"/>
                    <a:gd name="T37" fmla="*/ 0 h 72"/>
                    <a:gd name="T38" fmla="*/ 0 w 17"/>
                    <a:gd name="T39" fmla="*/ 0 h 72"/>
                    <a:gd name="T40" fmla="*/ 0 w 17"/>
                    <a:gd name="T41" fmla="*/ 0 h 72"/>
                    <a:gd name="T42" fmla="*/ 0 w 17"/>
                    <a:gd name="T43" fmla="*/ 0 h 72"/>
                    <a:gd name="T44" fmla="*/ 0 w 17"/>
                    <a:gd name="T45" fmla="*/ 0 h 72"/>
                    <a:gd name="T46" fmla="*/ 0 w 17"/>
                    <a:gd name="T47" fmla="*/ 0 h 72"/>
                    <a:gd name="T48" fmla="*/ 0 w 17"/>
                    <a:gd name="T49" fmla="*/ 0 h 72"/>
                    <a:gd name="T50" fmla="*/ 0 w 17"/>
                    <a:gd name="T51" fmla="*/ 0 h 72"/>
                    <a:gd name="T52" fmla="*/ 0 w 17"/>
                    <a:gd name="T53" fmla="*/ 0 h 72"/>
                    <a:gd name="T54" fmla="*/ 0 w 17"/>
                    <a:gd name="T55" fmla="*/ 0 h 72"/>
                    <a:gd name="T56" fmla="*/ 0 w 17"/>
                    <a:gd name="T57" fmla="*/ 0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
                    <a:gd name="T88" fmla="*/ 0 h 72"/>
                    <a:gd name="T89" fmla="*/ 17 w 17"/>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 h="72">
                      <a:moveTo>
                        <a:pt x="11" y="0"/>
                      </a:moveTo>
                      <a:lnTo>
                        <a:pt x="12" y="8"/>
                      </a:lnTo>
                      <a:lnTo>
                        <a:pt x="15" y="17"/>
                      </a:lnTo>
                      <a:lnTo>
                        <a:pt x="16" y="25"/>
                      </a:lnTo>
                      <a:lnTo>
                        <a:pt x="17" y="31"/>
                      </a:lnTo>
                      <a:lnTo>
                        <a:pt x="13" y="40"/>
                      </a:lnTo>
                      <a:lnTo>
                        <a:pt x="9" y="52"/>
                      </a:lnTo>
                      <a:lnTo>
                        <a:pt x="5" y="63"/>
                      </a:lnTo>
                      <a:lnTo>
                        <a:pt x="4" y="72"/>
                      </a:lnTo>
                      <a:lnTo>
                        <a:pt x="3" y="65"/>
                      </a:lnTo>
                      <a:lnTo>
                        <a:pt x="1" y="57"/>
                      </a:lnTo>
                      <a:lnTo>
                        <a:pt x="0" y="52"/>
                      </a:lnTo>
                      <a:lnTo>
                        <a:pt x="0" y="46"/>
                      </a:lnTo>
                      <a:lnTo>
                        <a:pt x="1" y="41"/>
                      </a:lnTo>
                      <a:lnTo>
                        <a:pt x="3" y="35"/>
                      </a:lnTo>
                      <a:lnTo>
                        <a:pt x="4" y="30"/>
                      </a:lnTo>
                      <a:lnTo>
                        <a:pt x="4" y="25"/>
                      </a:lnTo>
                      <a:lnTo>
                        <a:pt x="5" y="29"/>
                      </a:lnTo>
                      <a:lnTo>
                        <a:pt x="6" y="32"/>
                      </a:lnTo>
                      <a:lnTo>
                        <a:pt x="6" y="35"/>
                      </a:lnTo>
                      <a:lnTo>
                        <a:pt x="8" y="39"/>
                      </a:lnTo>
                      <a:lnTo>
                        <a:pt x="8" y="33"/>
                      </a:lnTo>
                      <a:lnTo>
                        <a:pt x="8" y="27"/>
                      </a:lnTo>
                      <a:lnTo>
                        <a:pt x="6" y="23"/>
                      </a:lnTo>
                      <a:lnTo>
                        <a:pt x="6" y="18"/>
                      </a:lnTo>
                      <a:lnTo>
                        <a:pt x="8" y="14"/>
                      </a:lnTo>
                      <a:lnTo>
                        <a:pt x="9" y="9"/>
                      </a:lnTo>
                      <a:lnTo>
                        <a:pt x="10" y="3"/>
                      </a:lnTo>
                      <a:lnTo>
                        <a:pt x="11" y="0"/>
                      </a:lnTo>
                      <a:close/>
                    </a:path>
                  </a:pathLst>
                </a:custGeom>
                <a:noFill/>
                <a:ln w="9525">
                  <a:solidFill>
                    <a:srgbClr val="004250"/>
                  </a:solidFill>
                  <a:round/>
                </a:ln>
              </p:spPr>
              <p:txBody>
                <a:bodyPr/>
                <a:lstStyle/>
                <a:p>
                  <a:endParaRPr lang="zh-CN" altLang="en-US" sz="100">
                    <a:solidFill>
                      <a:schemeClr val="tx1"/>
                    </a:solidFill>
                  </a:endParaRPr>
                </a:p>
              </p:txBody>
            </p:sp>
            <p:sp>
              <p:nvSpPr>
                <p:cNvPr id="209" name="Freeform 416"/>
                <p:cNvSpPr>
                  <a:spLocks noChangeAspect="1"/>
                </p:cNvSpPr>
                <p:nvPr/>
              </p:nvSpPr>
              <p:spPr bwMode="auto">
                <a:xfrm>
                  <a:off x="5398" y="2647"/>
                  <a:ext cx="12" cy="10"/>
                </a:xfrm>
                <a:custGeom>
                  <a:avLst/>
                  <a:gdLst>
                    <a:gd name="T0" fmla="*/ 0 w 25"/>
                    <a:gd name="T1" fmla="*/ 0 h 24"/>
                    <a:gd name="T2" fmla="*/ 0 w 25"/>
                    <a:gd name="T3" fmla="*/ 0 h 24"/>
                    <a:gd name="T4" fmla="*/ 0 w 25"/>
                    <a:gd name="T5" fmla="*/ 0 h 24"/>
                    <a:gd name="T6" fmla="*/ 0 w 25"/>
                    <a:gd name="T7" fmla="*/ 0 h 24"/>
                    <a:gd name="T8" fmla="*/ 0 w 25"/>
                    <a:gd name="T9" fmla="*/ 0 h 24"/>
                    <a:gd name="T10" fmla="*/ 0 w 25"/>
                    <a:gd name="T11" fmla="*/ 0 h 24"/>
                    <a:gd name="T12" fmla="*/ 0 w 25"/>
                    <a:gd name="T13" fmla="*/ 0 h 24"/>
                    <a:gd name="T14" fmla="*/ 0 w 25"/>
                    <a:gd name="T15" fmla="*/ 0 h 24"/>
                    <a:gd name="T16" fmla="*/ 0 w 25"/>
                    <a:gd name="T17" fmla="*/ 0 h 24"/>
                    <a:gd name="T18" fmla="*/ 0 w 25"/>
                    <a:gd name="T19" fmla="*/ 0 h 24"/>
                    <a:gd name="T20" fmla="*/ 0 w 25"/>
                    <a:gd name="T21" fmla="*/ 0 h 24"/>
                    <a:gd name="T22" fmla="*/ 0 w 25"/>
                    <a:gd name="T23" fmla="*/ 0 h 24"/>
                    <a:gd name="T24" fmla="*/ 0 w 25"/>
                    <a:gd name="T25" fmla="*/ 0 h 24"/>
                    <a:gd name="T26" fmla="*/ 0 w 25"/>
                    <a:gd name="T27" fmla="*/ 0 h 24"/>
                    <a:gd name="T28" fmla="*/ 0 w 25"/>
                    <a:gd name="T29" fmla="*/ 0 h 24"/>
                    <a:gd name="T30" fmla="*/ 0 w 25"/>
                    <a:gd name="T31" fmla="*/ 0 h 24"/>
                    <a:gd name="T32" fmla="*/ 0 w 25"/>
                    <a:gd name="T33" fmla="*/ 0 h 24"/>
                    <a:gd name="T34" fmla="*/ 0 w 25"/>
                    <a:gd name="T35" fmla="*/ 0 h 24"/>
                    <a:gd name="T36" fmla="*/ 0 w 25"/>
                    <a:gd name="T37" fmla="*/ 0 h 24"/>
                    <a:gd name="T38" fmla="*/ 0 w 25"/>
                    <a:gd name="T39" fmla="*/ 0 h 24"/>
                    <a:gd name="T40" fmla="*/ 0 w 25"/>
                    <a:gd name="T41" fmla="*/ 0 h 24"/>
                    <a:gd name="T42" fmla="*/ 0 w 25"/>
                    <a:gd name="T43" fmla="*/ 0 h 24"/>
                    <a:gd name="T44" fmla="*/ 0 w 25"/>
                    <a:gd name="T45" fmla="*/ 0 h 24"/>
                    <a:gd name="T46" fmla="*/ 0 w 25"/>
                    <a:gd name="T47" fmla="*/ 0 h 24"/>
                    <a:gd name="T48" fmla="*/ 0 w 25"/>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24"/>
                    <a:gd name="T77" fmla="*/ 25 w 25"/>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24">
                      <a:moveTo>
                        <a:pt x="25" y="24"/>
                      </a:moveTo>
                      <a:lnTo>
                        <a:pt x="22" y="24"/>
                      </a:lnTo>
                      <a:lnTo>
                        <a:pt x="18" y="24"/>
                      </a:lnTo>
                      <a:lnTo>
                        <a:pt x="16" y="23"/>
                      </a:lnTo>
                      <a:lnTo>
                        <a:pt x="14" y="21"/>
                      </a:lnTo>
                      <a:lnTo>
                        <a:pt x="10" y="18"/>
                      </a:lnTo>
                      <a:lnTo>
                        <a:pt x="7" y="15"/>
                      </a:lnTo>
                      <a:lnTo>
                        <a:pt x="2" y="12"/>
                      </a:lnTo>
                      <a:lnTo>
                        <a:pt x="0" y="9"/>
                      </a:lnTo>
                      <a:lnTo>
                        <a:pt x="0" y="7"/>
                      </a:lnTo>
                      <a:lnTo>
                        <a:pt x="0" y="4"/>
                      </a:lnTo>
                      <a:lnTo>
                        <a:pt x="0" y="1"/>
                      </a:lnTo>
                      <a:lnTo>
                        <a:pt x="1" y="0"/>
                      </a:lnTo>
                      <a:lnTo>
                        <a:pt x="3" y="0"/>
                      </a:lnTo>
                      <a:lnTo>
                        <a:pt x="5" y="0"/>
                      </a:lnTo>
                      <a:lnTo>
                        <a:pt x="8" y="1"/>
                      </a:lnTo>
                      <a:lnTo>
                        <a:pt x="9" y="2"/>
                      </a:lnTo>
                      <a:lnTo>
                        <a:pt x="9" y="5"/>
                      </a:lnTo>
                      <a:lnTo>
                        <a:pt x="11" y="9"/>
                      </a:lnTo>
                      <a:lnTo>
                        <a:pt x="14" y="15"/>
                      </a:lnTo>
                      <a:lnTo>
                        <a:pt x="17" y="18"/>
                      </a:lnTo>
                      <a:lnTo>
                        <a:pt x="20" y="20"/>
                      </a:lnTo>
                      <a:lnTo>
                        <a:pt x="23" y="22"/>
                      </a:lnTo>
                      <a:lnTo>
                        <a:pt x="24" y="23"/>
                      </a:lnTo>
                      <a:lnTo>
                        <a:pt x="25" y="24"/>
                      </a:lnTo>
                      <a:close/>
                    </a:path>
                  </a:pathLst>
                </a:custGeom>
                <a:noFill/>
                <a:ln w="9525">
                  <a:solidFill>
                    <a:srgbClr val="004250"/>
                  </a:solidFill>
                  <a:round/>
                </a:ln>
              </p:spPr>
              <p:txBody>
                <a:bodyPr/>
                <a:lstStyle/>
                <a:p>
                  <a:endParaRPr lang="zh-CN" altLang="en-US" sz="100">
                    <a:solidFill>
                      <a:schemeClr val="tx1"/>
                    </a:solidFill>
                  </a:endParaRPr>
                </a:p>
              </p:txBody>
            </p:sp>
            <p:sp>
              <p:nvSpPr>
                <p:cNvPr id="210" name="Freeform 417"/>
                <p:cNvSpPr>
                  <a:spLocks noChangeAspect="1"/>
                </p:cNvSpPr>
                <p:nvPr/>
              </p:nvSpPr>
              <p:spPr bwMode="auto">
                <a:xfrm>
                  <a:off x="5460" y="2631"/>
                  <a:ext cx="12"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5"/>
                    <a:gd name="T76" fmla="*/ 0 h 18"/>
                    <a:gd name="T77" fmla="*/ 25 w 25"/>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5" h="18">
                      <a:moveTo>
                        <a:pt x="25" y="12"/>
                      </a:moveTo>
                      <a:lnTo>
                        <a:pt x="23" y="13"/>
                      </a:lnTo>
                      <a:lnTo>
                        <a:pt x="19" y="15"/>
                      </a:lnTo>
                      <a:lnTo>
                        <a:pt x="17" y="17"/>
                      </a:lnTo>
                      <a:lnTo>
                        <a:pt x="15" y="18"/>
                      </a:lnTo>
                      <a:lnTo>
                        <a:pt x="16" y="17"/>
                      </a:lnTo>
                      <a:lnTo>
                        <a:pt x="16" y="16"/>
                      </a:lnTo>
                      <a:lnTo>
                        <a:pt x="16" y="15"/>
                      </a:lnTo>
                      <a:lnTo>
                        <a:pt x="16" y="13"/>
                      </a:lnTo>
                      <a:lnTo>
                        <a:pt x="12" y="11"/>
                      </a:lnTo>
                      <a:lnTo>
                        <a:pt x="8" y="8"/>
                      </a:lnTo>
                      <a:lnTo>
                        <a:pt x="3" y="5"/>
                      </a:lnTo>
                      <a:lnTo>
                        <a:pt x="0" y="3"/>
                      </a:lnTo>
                      <a:lnTo>
                        <a:pt x="1" y="2"/>
                      </a:lnTo>
                      <a:lnTo>
                        <a:pt x="3" y="1"/>
                      </a:lnTo>
                      <a:lnTo>
                        <a:pt x="4" y="1"/>
                      </a:lnTo>
                      <a:lnTo>
                        <a:pt x="6" y="0"/>
                      </a:lnTo>
                      <a:lnTo>
                        <a:pt x="9" y="2"/>
                      </a:lnTo>
                      <a:lnTo>
                        <a:pt x="14" y="3"/>
                      </a:lnTo>
                      <a:lnTo>
                        <a:pt x="17" y="5"/>
                      </a:lnTo>
                      <a:lnTo>
                        <a:pt x="18" y="7"/>
                      </a:lnTo>
                      <a:lnTo>
                        <a:pt x="19" y="8"/>
                      </a:lnTo>
                      <a:lnTo>
                        <a:pt x="22" y="9"/>
                      </a:lnTo>
                      <a:lnTo>
                        <a:pt x="23" y="11"/>
                      </a:lnTo>
                      <a:lnTo>
                        <a:pt x="25" y="12"/>
                      </a:lnTo>
                      <a:close/>
                    </a:path>
                  </a:pathLst>
                </a:custGeom>
                <a:noFill/>
                <a:ln w="9525">
                  <a:solidFill>
                    <a:srgbClr val="004250"/>
                  </a:solidFill>
                  <a:round/>
                </a:ln>
              </p:spPr>
              <p:txBody>
                <a:bodyPr/>
                <a:lstStyle/>
                <a:p>
                  <a:endParaRPr lang="zh-CN" altLang="en-US" sz="100">
                    <a:solidFill>
                      <a:schemeClr val="tx1"/>
                    </a:solidFill>
                  </a:endParaRPr>
                </a:p>
              </p:txBody>
            </p:sp>
            <p:sp>
              <p:nvSpPr>
                <p:cNvPr id="211" name="Freeform 418"/>
                <p:cNvSpPr>
                  <a:spLocks noChangeAspect="1"/>
                </p:cNvSpPr>
                <p:nvPr/>
              </p:nvSpPr>
              <p:spPr bwMode="auto">
                <a:xfrm>
                  <a:off x="5442" y="2612"/>
                  <a:ext cx="8" cy="35"/>
                </a:xfrm>
                <a:custGeom>
                  <a:avLst/>
                  <a:gdLst>
                    <a:gd name="T0" fmla="*/ 0 w 19"/>
                    <a:gd name="T1" fmla="*/ 0 h 77"/>
                    <a:gd name="T2" fmla="*/ 0 w 19"/>
                    <a:gd name="T3" fmla="*/ 0 h 77"/>
                    <a:gd name="T4" fmla="*/ 0 w 19"/>
                    <a:gd name="T5" fmla="*/ 0 h 77"/>
                    <a:gd name="T6" fmla="*/ 0 w 19"/>
                    <a:gd name="T7" fmla="*/ 0 h 77"/>
                    <a:gd name="T8" fmla="*/ 0 w 19"/>
                    <a:gd name="T9" fmla="*/ 0 h 77"/>
                    <a:gd name="T10" fmla="*/ 0 w 19"/>
                    <a:gd name="T11" fmla="*/ 0 h 77"/>
                    <a:gd name="T12" fmla="*/ 0 w 19"/>
                    <a:gd name="T13" fmla="*/ 0 h 77"/>
                    <a:gd name="T14" fmla="*/ 0 w 19"/>
                    <a:gd name="T15" fmla="*/ 0 h 77"/>
                    <a:gd name="T16" fmla="*/ 0 w 19"/>
                    <a:gd name="T17" fmla="*/ 0 h 77"/>
                    <a:gd name="T18" fmla="*/ 0 w 19"/>
                    <a:gd name="T19" fmla="*/ 0 h 77"/>
                    <a:gd name="T20" fmla="*/ 0 w 19"/>
                    <a:gd name="T21" fmla="*/ 0 h 77"/>
                    <a:gd name="T22" fmla="*/ 0 w 19"/>
                    <a:gd name="T23" fmla="*/ 0 h 77"/>
                    <a:gd name="T24" fmla="*/ 0 w 19"/>
                    <a:gd name="T25" fmla="*/ 0 h 77"/>
                    <a:gd name="T26" fmla="*/ 0 w 19"/>
                    <a:gd name="T27" fmla="*/ 0 h 77"/>
                    <a:gd name="T28" fmla="*/ 0 w 19"/>
                    <a:gd name="T29" fmla="*/ 0 h 77"/>
                    <a:gd name="T30" fmla="*/ 0 w 19"/>
                    <a:gd name="T31" fmla="*/ 0 h 77"/>
                    <a:gd name="T32" fmla="*/ 0 w 19"/>
                    <a:gd name="T33" fmla="*/ 0 h 77"/>
                    <a:gd name="T34" fmla="*/ 0 w 19"/>
                    <a:gd name="T35" fmla="*/ 0 h 77"/>
                    <a:gd name="T36" fmla="*/ 0 w 19"/>
                    <a:gd name="T37" fmla="*/ 0 h 77"/>
                    <a:gd name="T38" fmla="*/ 0 w 19"/>
                    <a:gd name="T39" fmla="*/ 0 h 77"/>
                    <a:gd name="T40" fmla="*/ 0 w 19"/>
                    <a:gd name="T41" fmla="*/ 0 h 77"/>
                    <a:gd name="T42" fmla="*/ 0 w 19"/>
                    <a:gd name="T43" fmla="*/ 0 h 77"/>
                    <a:gd name="T44" fmla="*/ 0 w 19"/>
                    <a:gd name="T45" fmla="*/ 0 h 77"/>
                    <a:gd name="T46" fmla="*/ 0 w 19"/>
                    <a:gd name="T47" fmla="*/ 0 h 77"/>
                    <a:gd name="T48" fmla="*/ 0 w 19"/>
                    <a:gd name="T49" fmla="*/ 0 h 77"/>
                    <a:gd name="T50" fmla="*/ 0 w 19"/>
                    <a:gd name="T51" fmla="*/ 0 h 77"/>
                    <a:gd name="T52" fmla="*/ 0 w 19"/>
                    <a:gd name="T53" fmla="*/ 0 h 77"/>
                    <a:gd name="T54" fmla="*/ 0 w 19"/>
                    <a:gd name="T55" fmla="*/ 0 h 77"/>
                    <a:gd name="T56" fmla="*/ 0 w 19"/>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
                    <a:gd name="T88" fmla="*/ 0 h 77"/>
                    <a:gd name="T89" fmla="*/ 19 w 19"/>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 h="77">
                      <a:moveTo>
                        <a:pt x="11" y="77"/>
                      </a:moveTo>
                      <a:lnTo>
                        <a:pt x="10" y="73"/>
                      </a:lnTo>
                      <a:lnTo>
                        <a:pt x="10" y="68"/>
                      </a:lnTo>
                      <a:lnTo>
                        <a:pt x="8" y="63"/>
                      </a:lnTo>
                      <a:lnTo>
                        <a:pt x="8" y="59"/>
                      </a:lnTo>
                      <a:lnTo>
                        <a:pt x="10" y="53"/>
                      </a:lnTo>
                      <a:lnTo>
                        <a:pt x="12" y="44"/>
                      </a:lnTo>
                      <a:lnTo>
                        <a:pt x="13" y="35"/>
                      </a:lnTo>
                      <a:lnTo>
                        <a:pt x="14" y="30"/>
                      </a:lnTo>
                      <a:lnTo>
                        <a:pt x="15" y="29"/>
                      </a:lnTo>
                      <a:lnTo>
                        <a:pt x="16" y="28"/>
                      </a:lnTo>
                      <a:lnTo>
                        <a:pt x="18" y="27"/>
                      </a:lnTo>
                      <a:lnTo>
                        <a:pt x="19" y="27"/>
                      </a:lnTo>
                      <a:lnTo>
                        <a:pt x="16" y="20"/>
                      </a:lnTo>
                      <a:lnTo>
                        <a:pt x="13" y="12"/>
                      </a:lnTo>
                      <a:lnTo>
                        <a:pt x="11" y="5"/>
                      </a:lnTo>
                      <a:lnTo>
                        <a:pt x="10" y="0"/>
                      </a:lnTo>
                      <a:lnTo>
                        <a:pt x="10" y="4"/>
                      </a:lnTo>
                      <a:lnTo>
                        <a:pt x="10" y="8"/>
                      </a:lnTo>
                      <a:lnTo>
                        <a:pt x="10" y="13"/>
                      </a:lnTo>
                      <a:lnTo>
                        <a:pt x="10" y="16"/>
                      </a:lnTo>
                      <a:lnTo>
                        <a:pt x="10" y="22"/>
                      </a:lnTo>
                      <a:lnTo>
                        <a:pt x="7" y="30"/>
                      </a:lnTo>
                      <a:lnTo>
                        <a:pt x="5" y="39"/>
                      </a:lnTo>
                      <a:lnTo>
                        <a:pt x="3" y="45"/>
                      </a:lnTo>
                      <a:lnTo>
                        <a:pt x="2" y="51"/>
                      </a:lnTo>
                      <a:lnTo>
                        <a:pt x="0" y="58"/>
                      </a:lnTo>
                      <a:lnTo>
                        <a:pt x="4" y="68"/>
                      </a:lnTo>
                      <a:lnTo>
                        <a:pt x="11" y="77"/>
                      </a:lnTo>
                      <a:close/>
                    </a:path>
                  </a:pathLst>
                </a:custGeom>
                <a:noFill/>
                <a:ln w="9525">
                  <a:solidFill>
                    <a:srgbClr val="004250"/>
                  </a:solidFill>
                  <a:round/>
                </a:ln>
              </p:spPr>
              <p:txBody>
                <a:bodyPr/>
                <a:lstStyle/>
                <a:p>
                  <a:endParaRPr lang="zh-CN" altLang="en-US" sz="100">
                    <a:solidFill>
                      <a:schemeClr val="tx1"/>
                    </a:solidFill>
                  </a:endParaRPr>
                </a:p>
              </p:txBody>
            </p:sp>
            <p:sp>
              <p:nvSpPr>
                <p:cNvPr id="212" name="Freeform 419"/>
                <p:cNvSpPr>
                  <a:spLocks noChangeAspect="1"/>
                </p:cNvSpPr>
                <p:nvPr/>
              </p:nvSpPr>
              <p:spPr bwMode="auto">
                <a:xfrm>
                  <a:off x="5401" y="2067"/>
                  <a:ext cx="58" cy="62"/>
                </a:xfrm>
                <a:custGeom>
                  <a:avLst/>
                  <a:gdLst>
                    <a:gd name="T0" fmla="*/ 0 w 130"/>
                    <a:gd name="T1" fmla="*/ 0 h 137"/>
                    <a:gd name="T2" fmla="*/ 0 w 130"/>
                    <a:gd name="T3" fmla="*/ 0 h 137"/>
                    <a:gd name="T4" fmla="*/ 0 w 130"/>
                    <a:gd name="T5" fmla="*/ 0 h 137"/>
                    <a:gd name="T6" fmla="*/ 0 w 130"/>
                    <a:gd name="T7" fmla="*/ 0 h 137"/>
                    <a:gd name="T8" fmla="*/ 0 w 130"/>
                    <a:gd name="T9" fmla="*/ 0 h 137"/>
                    <a:gd name="T10" fmla="*/ 0 w 130"/>
                    <a:gd name="T11" fmla="*/ 0 h 137"/>
                    <a:gd name="T12" fmla="*/ 0 w 130"/>
                    <a:gd name="T13" fmla="*/ 0 h 137"/>
                    <a:gd name="T14" fmla="*/ 0 w 130"/>
                    <a:gd name="T15" fmla="*/ 0 h 137"/>
                    <a:gd name="T16" fmla="*/ 0 w 130"/>
                    <a:gd name="T17" fmla="*/ 0 h 137"/>
                    <a:gd name="T18" fmla="*/ 0 w 130"/>
                    <a:gd name="T19" fmla="*/ 0 h 137"/>
                    <a:gd name="T20" fmla="*/ 0 w 130"/>
                    <a:gd name="T21" fmla="*/ 0 h 137"/>
                    <a:gd name="T22" fmla="*/ 0 w 130"/>
                    <a:gd name="T23" fmla="*/ 0 h 137"/>
                    <a:gd name="T24" fmla="*/ 0 w 130"/>
                    <a:gd name="T25" fmla="*/ 0 h 137"/>
                    <a:gd name="T26" fmla="*/ 0 w 130"/>
                    <a:gd name="T27" fmla="*/ 0 h 137"/>
                    <a:gd name="T28" fmla="*/ 0 w 130"/>
                    <a:gd name="T29" fmla="*/ 0 h 137"/>
                    <a:gd name="T30" fmla="*/ 0 w 130"/>
                    <a:gd name="T31" fmla="*/ 0 h 137"/>
                    <a:gd name="T32" fmla="*/ 0 w 130"/>
                    <a:gd name="T33" fmla="*/ 0 h 137"/>
                    <a:gd name="T34" fmla="*/ 0 w 130"/>
                    <a:gd name="T35" fmla="*/ 0 h 137"/>
                    <a:gd name="T36" fmla="*/ 0 w 130"/>
                    <a:gd name="T37" fmla="*/ 0 h 137"/>
                    <a:gd name="T38" fmla="*/ 0 w 130"/>
                    <a:gd name="T39" fmla="*/ 0 h 137"/>
                    <a:gd name="T40" fmla="*/ 0 w 130"/>
                    <a:gd name="T41" fmla="*/ 0 h 137"/>
                    <a:gd name="T42" fmla="*/ 0 w 130"/>
                    <a:gd name="T43" fmla="*/ 0 h 137"/>
                    <a:gd name="T44" fmla="*/ 0 w 130"/>
                    <a:gd name="T45" fmla="*/ 0 h 137"/>
                    <a:gd name="T46" fmla="*/ 0 w 130"/>
                    <a:gd name="T47" fmla="*/ 0 h 137"/>
                    <a:gd name="T48" fmla="*/ 0 w 130"/>
                    <a:gd name="T49" fmla="*/ 0 h 137"/>
                    <a:gd name="T50" fmla="*/ 0 w 130"/>
                    <a:gd name="T51" fmla="*/ 0 h 137"/>
                    <a:gd name="T52" fmla="*/ 0 w 130"/>
                    <a:gd name="T53" fmla="*/ 0 h 137"/>
                    <a:gd name="T54" fmla="*/ 0 w 130"/>
                    <a:gd name="T55" fmla="*/ 0 h 137"/>
                    <a:gd name="T56" fmla="*/ 0 w 130"/>
                    <a:gd name="T57" fmla="*/ 0 h 137"/>
                    <a:gd name="T58" fmla="*/ 0 w 130"/>
                    <a:gd name="T59" fmla="*/ 0 h 137"/>
                    <a:gd name="T60" fmla="*/ 0 w 130"/>
                    <a:gd name="T61" fmla="*/ 0 h 137"/>
                    <a:gd name="T62" fmla="*/ 0 w 130"/>
                    <a:gd name="T63" fmla="*/ 0 h 137"/>
                    <a:gd name="T64" fmla="*/ 0 w 130"/>
                    <a:gd name="T65" fmla="*/ 0 h 137"/>
                    <a:gd name="T66" fmla="*/ 0 w 130"/>
                    <a:gd name="T67" fmla="*/ 0 h 137"/>
                    <a:gd name="T68" fmla="*/ 0 w 130"/>
                    <a:gd name="T69" fmla="*/ 0 h 137"/>
                    <a:gd name="T70" fmla="*/ 0 w 130"/>
                    <a:gd name="T71" fmla="*/ 0 h 137"/>
                    <a:gd name="T72" fmla="*/ 0 w 130"/>
                    <a:gd name="T73" fmla="*/ 0 h 137"/>
                    <a:gd name="T74" fmla="*/ 0 w 130"/>
                    <a:gd name="T75" fmla="*/ 0 h 137"/>
                    <a:gd name="T76" fmla="*/ 0 w 130"/>
                    <a:gd name="T77" fmla="*/ 0 h 137"/>
                    <a:gd name="T78" fmla="*/ 0 w 130"/>
                    <a:gd name="T79" fmla="*/ 0 h 137"/>
                    <a:gd name="T80" fmla="*/ 0 w 130"/>
                    <a:gd name="T81" fmla="*/ 0 h 137"/>
                    <a:gd name="T82" fmla="*/ 0 w 130"/>
                    <a:gd name="T83" fmla="*/ 0 h 137"/>
                    <a:gd name="T84" fmla="*/ 0 w 130"/>
                    <a:gd name="T85" fmla="*/ 0 h 137"/>
                    <a:gd name="T86" fmla="*/ 0 w 130"/>
                    <a:gd name="T87" fmla="*/ 0 h 137"/>
                    <a:gd name="T88" fmla="*/ 0 w 130"/>
                    <a:gd name="T89" fmla="*/ 0 h 137"/>
                    <a:gd name="T90" fmla="*/ 0 w 130"/>
                    <a:gd name="T91" fmla="*/ 0 h 137"/>
                    <a:gd name="T92" fmla="*/ 0 w 130"/>
                    <a:gd name="T93" fmla="*/ 0 h 137"/>
                    <a:gd name="T94" fmla="*/ 0 w 130"/>
                    <a:gd name="T95" fmla="*/ 0 h 137"/>
                    <a:gd name="T96" fmla="*/ 0 w 130"/>
                    <a:gd name="T97" fmla="*/ 0 h 137"/>
                    <a:gd name="T98" fmla="*/ 0 w 130"/>
                    <a:gd name="T99" fmla="*/ 0 h 137"/>
                    <a:gd name="T100" fmla="*/ 0 w 130"/>
                    <a:gd name="T101" fmla="*/ 0 h 137"/>
                    <a:gd name="T102" fmla="*/ 0 w 130"/>
                    <a:gd name="T103" fmla="*/ 0 h 137"/>
                    <a:gd name="T104" fmla="*/ 0 w 130"/>
                    <a:gd name="T105" fmla="*/ 0 h 137"/>
                    <a:gd name="T106" fmla="*/ 0 w 130"/>
                    <a:gd name="T107" fmla="*/ 0 h 137"/>
                    <a:gd name="T108" fmla="*/ 0 w 130"/>
                    <a:gd name="T109" fmla="*/ 0 h 137"/>
                    <a:gd name="T110" fmla="*/ 0 w 130"/>
                    <a:gd name="T111" fmla="*/ 0 h 137"/>
                    <a:gd name="T112" fmla="*/ 0 w 130"/>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
                    <a:gd name="T172" fmla="*/ 0 h 137"/>
                    <a:gd name="T173" fmla="*/ 130 w 130"/>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 h="137">
                      <a:moveTo>
                        <a:pt x="112" y="137"/>
                      </a:moveTo>
                      <a:lnTo>
                        <a:pt x="113" y="135"/>
                      </a:lnTo>
                      <a:lnTo>
                        <a:pt x="115" y="134"/>
                      </a:lnTo>
                      <a:lnTo>
                        <a:pt x="117" y="132"/>
                      </a:lnTo>
                      <a:lnTo>
                        <a:pt x="117" y="129"/>
                      </a:lnTo>
                      <a:lnTo>
                        <a:pt x="119" y="128"/>
                      </a:lnTo>
                      <a:lnTo>
                        <a:pt x="121" y="127"/>
                      </a:lnTo>
                      <a:lnTo>
                        <a:pt x="122" y="125"/>
                      </a:lnTo>
                      <a:lnTo>
                        <a:pt x="122" y="122"/>
                      </a:lnTo>
                      <a:lnTo>
                        <a:pt x="121" y="119"/>
                      </a:lnTo>
                      <a:lnTo>
                        <a:pt x="121" y="115"/>
                      </a:lnTo>
                      <a:lnTo>
                        <a:pt x="121" y="113"/>
                      </a:lnTo>
                      <a:lnTo>
                        <a:pt x="121" y="111"/>
                      </a:lnTo>
                      <a:lnTo>
                        <a:pt x="125" y="106"/>
                      </a:lnTo>
                      <a:lnTo>
                        <a:pt x="128" y="102"/>
                      </a:lnTo>
                      <a:lnTo>
                        <a:pt x="129" y="96"/>
                      </a:lnTo>
                      <a:lnTo>
                        <a:pt x="130" y="92"/>
                      </a:lnTo>
                      <a:lnTo>
                        <a:pt x="130" y="88"/>
                      </a:lnTo>
                      <a:lnTo>
                        <a:pt x="130" y="81"/>
                      </a:lnTo>
                      <a:lnTo>
                        <a:pt x="130" y="74"/>
                      </a:lnTo>
                      <a:lnTo>
                        <a:pt x="130" y="71"/>
                      </a:lnTo>
                      <a:lnTo>
                        <a:pt x="129" y="69"/>
                      </a:lnTo>
                      <a:lnTo>
                        <a:pt x="129" y="68"/>
                      </a:lnTo>
                      <a:lnTo>
                        <a:pt x="128" y="67"/>
                      </a:lnTo>
                      <a:lnTo>
                        <a:pt x="127" y="66"/>
                      </a:lnTo>
                      <a:lnTo>
                        <a:pt x="126" y="61"/>
                      </a:lnTo>
                      <a:lnTo>
                        <a:pt x="126" y="58"/>
                      </a:lnTo>
                      <a:lnTo>
                        <a:pt x="126" y="57"/>
                      </a:lnTo>
                      <a:lnTo>
                        <a:pt x="125" y="54"/>
                      </a:lnTo>
                      <a:lnTo>
                        <a:pt x="123" y="51"/>
                      </a:lnTo>
                      <a:lnTo>
                        <a:pt x="120" y="46"/>
                      </a:lnTo>
                      <a:lnTo>
                        <a:pt x="117" y="41"/>
                      </a:lnTo>
                      <a:lnTo>
                        <a:pt x="113" y="37"/>
                      </a:lnTo>
                      <a:lnTo>
                        <a:pt x="115" y="37"/>
                      </a:lnTo>
                      <a:lnTo>
                        <a:pt x="117" y="37"/>
                      </a:lnTo>
                      <a:lnTo>
                        <a:pt x="119" y="37"/>
                      </a:lnTo>
                      <a:lnTo>
                        <a:pt x="120" y="38"/>
                      </a:lnTo>
                      <a:lnTo>
                        <a:pt x="117" y="33"/>
                      </a:lnTo>
                      <a:lnTo>
                        <a:pt x="114" y="28"/>
                      </a:lnTo>
                      <a:lnTo>
                        <a:pt x="111" y="24"/>
                      </a:lnTo>
                      <a:lnTo>
                        <a:pt x="108" y="22"/>
                      </a:lnTo>
                      <a:lnTo>
                        <a:pt x="104" y="19"/>
                      </a:lnTo>
                      <a:lnTo>
                        <a:pt x="97" y="14"/>
                      </a:lnTo>
                      <a:lnTo>
                        <a:pt x="89" y="10"/>
                      </a:lnTo>
                      <a:lnTo>
                        <a:pt x="82" y="6"/>
                      </a:lnTo>
                      <a:lnTo>
                        <a:pt x="79" y="5"/>
                      </a:lnTo>
                      <a:lnTo>
                        <a:pt x="74" y="4"/>
                      </a:lnTo>
                      <a:lnTo>
                        <a:pt x="68" y="3"/>
                      </a:lnTo>
                      <a:lnTo>
                        <a:pt x="64" y="1"/>
                      </a:lnTo>
                      <a:lnTo>
                        <a:pt x="57" y="0"/>
                      </a:lnTo>
                      <a:lnTo>
                        <a:pt x="51" y="0"/>
                      </a:lnTo>
                      <a:lnTo>
                        <a:pt x="44" y="0"/>
                      </a:lnTo>
                      <a:lnTo>
                        <a:pt x="37" y="1"/>
                      </a:lnTo>
                      <a:lnTo>
                        <a:pt x="30" y="3"/>
                      </a:lnTo>
                      <a:lnTo>
                        <a:pt x="24" y="4"/>
                      </a:lnTo>
                      <a:lnTo>
                        <a:pt x="19" y="6"/>
                      </a:lnTo>
                      <a:lnTo>
                        <a:pt x="14" y="7"/>
                      </a:lnTo>
                      <a:lnTo>
                        <a:pt x="10" y="10"/>
                      </a:lnTo>
                      <a:lnTo>
                        <a:pt x="6" y="12"/>
                      </a:lnTo>
                      <a:lnTo>
                        <a:pt x="3" y="15"/>
                      </a:lnTo>
                      <a:lnTo>
                        <a:pt x="0" y="18"/>
                      </a:lnTo>
                      <a:lnTo>
                        <a:pt x="4" y="16"/>
                      </a:lnTo>
                      <a:lnTo>
                        <a:pt x="7" y="14"/>
                      </a:lnTo>
                      <a:lnTo>
                        <a:pt x="11" y="13"/>
                      </a:lnTo>
                      <a:lnTo>
                        <a:pt x="13" y="12"/>
                      </a:lnTo>
                      <a:lnTo>
                        <a:pt x="12" y="14"/>
                      </a:lnTo>
                      <a:lnTo>
                        <a:pt x="11" y="15"/>
                      </a:lnTo>
                      <a:lnTo>
                        <a:pt x="8" y="18"/>
                      </a:lnTo>
                      <a:lnTo>
                        <a:pt x="7" y="19"/>
                      </a:lnTo>
                      <a:lnTo>
                        <a:pt x="10" y="19"/>
                      </a:lnTo>
                      <a:lnTo>
                        <a:pt x="12" y="18"/>
                      </a:lnTo>
                      <a:lnTo>
                        <a:pt x="14" y="18"/>
                      </a:lnTo>
                      <a:lnTo>
                        <a:pt x="16" y="16"/>
                      </a:lnTo>
                      <a:lnTo>
                        <a:pt x="20" y="15"/>
                      </a:lnTo>
                      <a:lnTo>
                        <a:pt x="23" y="14"/>
                      </a:lnTo>
                      <a:lnTo>
                        <a:pt x="27" y="14"/>
                      </a:lnTo>
                      <a:lnTo>
                        <a:pt x="28" y="13"/>
                      </a:lnTo>
                      <a:lnTo>
                        <a:pt x="30" y="14"/>
                      </a:lnTo>
                      <a:lnTo>
                        <a:pt x="34" y="15"/>
                      </a:lnTo>
                      <a:lnTo>
                        <a:pt x="36" y="15"/>
                      </a:lnTo>
                      <a:lnTo>
                        <a:pt x="39" y="15"/>
                      </a:lnTo>
                      <a:lnTo>
                        <a:pt x="39" y="18"/>
                      </a:lnTo>
                      <a:lnTo>
                        <a:pt x="41" y="20"/>
                      </a:lnTo>
                      <a:lnTo>
                        <a:pt x="42" y="21"/>
                      </a:lnTo>
                      <a:lnTo>
                        <a:pt x="44" y="22"/>
                      </a:lnTo>
                      <a:lnTo>
                        <a:pt x="49" y="22"/>
                      </a:lnTo>
                      <a:lnTo>
                        <a:pt x="54" y="21"/>
                      </a:lnTo>
                      <a:lnTo>
                        <a:pt x="60" y="21"/>
                      </a:lnTo>
                      <a:lnTo>
                        <a:pt x="62" y="22"/>
                      </a:lnTo>
                      <a:lnTo>
                        <a:pt x="61" y="26"/>
                      </a:lnTo>
                      <a:lnTo>
                        <a:pt x="59" y="28"/>
                      </a:lnTo>
                      <a:lnTo>
                        <a:pt x="57" y="30"/>
                      </a:lnTo>
                      <a:lnTo>
                        <a:pt x="56" y="33"/>
                      </a:lnTo>
                      <a:lnTo>
                        <a:pt x="58" y="34"/>
                      </a:lnTo>
                      <a:lnTo>
                        <a:pt x="61" y="36"/>
                      </a:lnTo>
                      <a:lnTo>
                        <a:pt x="64" y="39"/>
                      </a:lnTo>
                      <a:lnTo>
                        <a:pt x="64" y="41"/>
                      </a:lnTo>
                      <a:lnTo>
                        <a:pt x="62" y="42"/>
                      </a:lnTo>
                      <a:lnTo>
                        <a:pt x="60" y="43"/>
                      </a:lnTo>
                      <a:lnTo>
                        <a:pt x="59" y="43"/>
                      </a:lnTo>
                      <a:lnTo>
                        <a:pt x="57" y="42"/>
                      </a:lnTo>
                      <a:lnTo>
                        <a:pt x="58" y="44"/>
                      </a:lnTo>
                      <a:lnTo>
                        <a:pt x="60" y="46"/>
                      </a:lnTo>
                      <a:lnTo>
                        <a:pt x="61" y="50"/>
                      </a:lnTo>
                      <a:lnTo>
                        <a:pt x="64" y="51"/>
                      </a:lnTo>
                      <a:lnTo>
                        <a:pt x="59" y="50"/>
                      </a:lnTo>
                      <a:lnTo>
                        <a:pt x="54" y="47"/>
                      </a:lnTo>
                      <a:lnTo>
                        <a:pt x="50" y="45"/>
                      </a:lnTo>
                      <a:lnTo>
                        <a:pt x="46" y="43"/>
                      </a:lnTo>
                      <a:lnTo>
                        <a:pt x="46" y="45"/>
                      </a:lnTo>
                      <a:lnTo>
                        <a:pt x="47" y="47"/>
                      </a:lnTo>
                      <a:lnTo>
                        <a:pt x="47" y="51"/>
                      </a:lnTo>
                      <a:lnTo>
                        <a:pt x="49" y="52"/>
                      </a:lnTo>
                      <a:lnTo>
                        <a:pt x="47" y="51"/>
                      </a:lnTo>
                      <a:lnTo>
                        <a:pt x="46" y="51"/>
                      </a:lnTo>
                      <a:lnTo>
                        <a:pt x="45" y="51"/>
                      </a:lnTo>
                      <a:lnTo>
                        <a:pt x="44" y="50"/>
                      </a:lnTo>
                      <a:lnTo>
                        <a:pt x="45" y="54"/>
                      </a:lnTo>
                      <a:lnTo>
                        <a:pt x="49" y="59"/>
                      </a:lnTo>
                      <a:lnTo>
                        <a:pt x="51" y="64"/>
                      </a:lnTo>
                      <a:lnTo>
                        <a:pt x="53" y="66"/>
                      </a:lnTo>
                      <a:lnTo>
                        <a:pt x="51" y="66"/>
                      </a:lnTo>
                      <a:lnTo>
                        <a:pt x="49" y="65"/>
                      </a:lnTo>
                      <a:lnTo>
                        <a:pt x="46" y="62"/>
                      </a:lnTo>
                      <a:lnTo>
                        <a:pt x="45" y="61"/>
                      </a:lnTo>
                      <a:lnTo>
                        <a:pt x="46" y="65"/>
                      </a:lnTo>
                      <a:lnTo>
                        <a:pt x="47" y="69"/>
                      </a:lnTo>
                      <a:lnTo>
                        <a:pt x="50" y="73"/>
                      </a:lnTo>
                      <a:lnTo>
                        <a:pt x="53" y="76"/>
                      </a:lnTo>
                      <a:lnTo>
                        <a:pt x="53" y="77"/>
                      </a:lnTo>
                      <a:lnTo>
                        <a:pt x="54" y="79"/>
                      </a:lnTo>
                      <a:lnTo>
                        <a:pt x="54" y="80"/>
                      </a:lnTo>
                      <a:lnTo>
                        <a:pt x="56" y="81"/>
                      </a:lnTo>
                      <a:lnTo>
                        <a:pt x="57" y="84"/>
                      </a:lnTo>
                      <a:lnTo>
                        <a:pt x="60" y="88"/>
                      </a:lnTo>
                      <a:lnTo>
                        <a:pt x="64" y="90"/>
                      </a:lnTo>
                      <a:lnTo>
                        <a:pt x="69" y="91"/>
                      </a:lnTo>
                      <a:lnTo>
                        <a:pt x="68" y="90"/>
                      </a:lnTo>
                      <a:lnTo>
                        <a:pt x="67" y="89"/>
                      </a:lnTo>
                      <a:lnTo>
                        <a:pt x="66" y="87"/>
                      </a:lnTo>
                      <a:lnTo>
                        <a:pt x="65" y="85"/>
                      </a:lnTo>
                      <a:lnTo>
                        <a:pt x="69" y="81"/>
                      </a:lnTo>
                      <a:lnTo>
                        <a:pt x="75" y="77"/>
                      </a:lnTo>
                      <a:lnTo>
                        <a:pt x="80" y="76"/>
                      </a:lnTo>
                      <a:lnTo>
                        <a:pt x="84" y="79"/>
                      </a:lnTo>
                      <a:lnTo>
                        <a:pt x="88" y="82"/>
                      </a:lnTo>
                      <a:lnTo>
                        <a:pt x="90" y="87"/>
                      </a:lnTo>
                      <a:lnTo>
                        <a:pt x="91" y="90"/>
                      </a:lnTo>
                      <a:lnTo>
                        <a:pt x="90" y="96"/>
                      </a:lnTo>
                      <a:lnTo>
                        <a:pt x="90" y="97"/>
                      </a:lnTo>
                      <a:lnTo>
                        <a:pt x="89" y="99"/>
                      </a:lnTo>
                      <a:lnTo>
                        <a:pt x="88" y="100"/>
                      </a:lnTo>
                      <a:lnTo>
                        <a:pt x="87" y="102"/>
                      </a:lnTo>
                      <a:lnTo>
                        <a:pt x="87" y="104"/>
                      </a:lnTo>
                      <a:lnTo>
                        <a:pt x="87" y="106"/>
                      </a:lnTo>
                      <a:lnTo>
                        <a:pt x="87" y="108"/>
                      </a:lnTo>
                      <a:lnTo>
                        <a:pt x="87" y="111"/>
                      </a:lnTo>
                      <a:lnTo>
                        <a:pt x="87" y="114"/>
                      </a:lnTo>
                      <a:lnTo>
                        <a:pt x="87" y="119"/>
                      </a:lnTo>
                      <a:lnTo>
                        <a:pt x="87" y="125"/>
                      </a:lnTo>
                      <a:lnTo>
                        <a:pt x="88" y="128"/>
                      </a:lnTo>
                      <a:lnTo>
                        <a:pt x="90" y="129"/>
                      </a:lnTo>
                      <a:lnTo>
                        <a:pt x="92" y="132"/>
                      </a:lnTo>
                      <a:lnTo>
                        <a:pt x="95" y="133"/>
                      </a:lnTo>
                      <a:lnTo>
                        <a:pt x="97" y="133"/>
                      </a:lnTo>
                      <a:lnTo>
                        <a:pt x="99" y="133"/>
                      </a:lnTo>
                      <a:lnTo>
                        <a:pt x="100" y="133"/>
                      </a:lnTo>
                      <a:lnTo>
                        <a:pt x="103" y="133"/>
                      </a:lnTo>
                      <a:lnTo>
                        <a:pt x="104" y="133"/>
                      </a:lnTo>
                      <a:lnTo>
                        <a:pt x="106" y="134"/>
                      </a:lnTo>
                      <a:lnTo>
                        <a:pt x="107" y="135"/>
                      </a:lnTo>
                      <a:lnTo>
                        <a:pt x="110" y="136"/>
                      </a:lnTo>
                      <a:lnTo>
                        <a:pt x="112" y="137"/>
                      </a:lnTo>
                      <a:close/>
                    </a:path>
                  </a:pathLst>
                </a:custGeom>
                <a:noFill/>
                <a:ln w="9525">
                  <a:solidFill>
                    <a:srgbClr val="004250"/>
                  </a:solidFill>
                  <a:round/>
                </a:ln>
              </p:spPr>
              <p:txBody>
                <a:bodyPr/>
                <a:lstStyle/>
                <a:p>
                  <a:endParaRPr lang="zh-CN" altLang="en-US" sz="100">
                    <a:solidFill>
                      <a:schemeClr val="tx1"/>
                    </a:solidFill>
                  </a:endParaRPr>
                </a:p>
              </p:txBody>
            </p:sp>
            <p:sp>
              <p:nvSpPr>
                <p:cNvPr id="213" name="Freeform 420"/>
                <p:cNvSpPr>
                  <a:spLocks noChangeAspect="1"/>
                </p:cNvSpPr>
                <p:nvPr/>
              </p:nvSpPr>
              <p:spPr bwMode="auto">
                <a:xfrm>
                  <a:off x="5382" y="2072"/>
                  <a:ext cx="70" cy="93"/>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w 156"/>
                    <a:gd name="T65" fmla="*/ 0 h 206"/>
                    <a:gd name="T66" fmla="*/ 0 w 156"/>
                    <a:gd name="T67" fmla="*/ 0 h 206"/>
                    <a:gd name="T68" fmla="*/ 0 w 156"/>
                    <a:gd name="T69" fmla="*/ 0 h 206"/>
                    <a:gd name="T70" fmla="*/ 0 w 156"/>
                    <a:gd name="T71" fmla="*/ 0 h 206"/>
                    <a:gd name="T72" fmla="*/ 0 w 156"/>
                    <a:gd name="T73" fmla="*/ 0 h 206"/>
                    <a:gd name="T74" fmla="*/ 0 w 156"/>
                    <a:gd name="T75" fmla="*/ 0 h 206"/>
                    <a:gd name="T76" fmla="*/ 0 w 156"/>
                    <a:gd name="T77" fmla="*/ 0 h 206"/>
                    <a:gd name="T78" fmla="*/ 0 w 156"/>
                    <a:gd name="T79" fmla="*/ 0 h 206"/>
                    <a:gd name="T80" fmla="*/ 0 w 156"/>
                    <a:gd name="T81" fmla="*/ 0 h 206"/>
                    <a:gd name="T82" fmla="*/ 0 w 156"/>
                    <a:gd name="T83" fmla="*/ 0 h 206"/>
                    <a:gd name="T84" fmla="*/ 0 w 156"/>
                    <a:gd name="T85" fmla="*/ 0 h 206"/>
                    <a:gd name="T86" fmla="*/ 0 w 156"/>
                    <a:gd name="T87" fmla="*/ 0 h 206"/>
                    <a:gd name="T88" fmla="*/ 0 w 156"/>
                    <a:gd name="T89" fmla="*/ 0 h 206"/>
                    <a:gd name="T90" fmla="*/ 0 w 156"/>
                    <a:gd name="T91" fmla="*/ 0 h 206"/>
                    <a:gd name="T92" fmla="*/ 0 w 156"/>
                    <a:gd name="T93" fmla="*/ 0 h 206"/>
                    <a:gd name="T94" fmla="*/ 0 w 156"/>
                    <a:gd name="T95" fmla="*/ 0 h 206"/>
                    <a:gd name="T96" fmla="*/ 0 w 156"/>
                    <a:gd name="T97" fmla="*/ 0 h 206"/>
                    <a:gd name="T98" fmla="*/ 0 w 156"/>
                    <a:gd name="T99" fmla="*/ 0 h 206"/>
                    <a:gd name="T100" fmla="*/ 0 w 156"/>
                    <a:gd name="T101" fmla="*/ 0 h 206"/>
                    <a:gd name="T102" fmla="*/ 0 w 156"/>
                    <a:gd name="T103" fmla="*/ 0 h 2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6"/>
                    <a:gd name="T157" fmla="*/ 0 h 206"/>
                    <a:gd name="T158" fmla="*/ 156 w 156"/>
                    <a:gd name="T159" fmla="*/ 206 h 2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6" h="206">
                      <a:moveTo>
                        <a:pt x="41" y="6"/>
                      </a:moveTo>
                      <a:lnTo>
                        <a:pt x="45" y="4"/>
                      </a:lnTo>
                      <a:lnTo>
                        <a:pt x="48" y="2"/>
                      </a:lnTo>
                      <a:lnTo>
                        <a:pt x="52" y="1"/>
                      </a:lnTo>
                      <a:lnTo>
                        <a:pt x="54" y="0"/>
                      </a:lnTo>
                      <a:lnTo>
                        <a:pt x="53" y="2"/>
                      </a:lnTo>
                      <a:lnTo>
                        <a:pt x="52" y="3"/>
                      </a:lnTo>
                      <a:lnTo>
                        <a:pt x="49" y="6"/>
                      </a:lnTo>
                      <a:lnTo>
                        <a:pt x="48" y="7"/>
                      </a:lnTo>
                      <a:lnTo>
                        <a:pt x="54" y="6"/>
                      </a:lnTo>
                      <a:lnTo>
                        <a:pt x="60" y="3"/>
                      </a:lnTo>
                      <a:lnTo>
                        <a:pt x="65" y="2"/>
                      </a:lnTo>
                      <a:lnTo>
                        <a:pt x="69" y="1"/>
                      </a:lnTo>
                      <a:lnTo>
                        <a:pt x="71" y="2"/>
                      </a:lnTo>
                      <a:lnTo>
                        <a:pt x="75" y="3"/>
                      </a:lnTo>
                      <a:lnTo>
                        <a:pt x="77" y="3"/>
                      </a:lnTo>
                      <a:lnTo>
                        <a:pt x="80" y="3"/>
                      </a:lnTo>
                      <a:lnTo>
                        <a:pt x="80" y="6"/>
                      </a:lnTo>
                      <a:lnTo>
                        <a:pt x="82" y="8"/>
                      </a:lnTo>
                      <a:lnTo>
                        <a:pt x="83" y="9"/>
                      </a:lnTo>
                      <a:lnTo>
                        <a:pt x="85" y="10"/>
                      </a:lnTo>
                      <a:lnTo>
                        <a:pt x="90" y="10"/>
                      </a:lnTo>
                      <a:lnTo>
                        <a:pt x="95" y="9"/>
                      </a:lnTo>
                      <a:lnTo>
                        <a:pt x="101" y="9"/>
                      </a:lnTo>
                      <a:lnTo>
                        <a:pt x="103" y="10"/>
                      </a:lnTo>
                      <a:lnTo>
                        <a:pt x="102" y="14"/>
                      </a:lnTo>
                      <a:lnTo>
                        <a:pt x="100" y="16"/>
                      </a:lnTo>
                      <a:lnTo>
                        <a:pt x="98" y="18"/>
                      </a:lnTo>
                      <a:lnTo>
                        <a:pt x="97" y="21"/>
                      </a:lnTo>
                      <a:lnTo>
                        <a:pt x="99" y="22"/>
                      </a:lnTo>
                      <a:lnTo>
                        <a:pt x="102" y="24"/>
                      </a:lnTo>
                      <a:lnTo>
                        <a:pt x="105" y="27"/>
                      </a:lnTo>
                      <a:lnTo>
                        <a:pt x="105" y="29"/>
                      </a:lnTo>
                      <a:lnTo>
                        <a:pt x="103" y="30"/>
                      </a:lnTo>
                      <a:lnTo>
                        <a:pt x="101" y="31"/>
                      </a:lnTo>
                      <a:lnTo>
                        <a:pt x="100" y="31"/>
                      </a:lnTo>
                      <a:lnTo>
                        <a:pt x="98" y="30"/>
                      </a:lnTo>
                      <a:lnTo>
                        <a:pt x="99" y="32"/>
                      </a:lnTo>
                      <a:lnTo>
                        <a:pt x="101" y="34"/>
                      </a:lnTo>
                      <a:lnTo>
                        <a:pt x="102" y="38"/>
                      </a:lnTo>
                      <a:lnTo>
                        <a:pt x="105" y="39"/>
                      </a:lnTo>
                      <a:lnTo>
                        <a:pt x="100" y="38"/>
                      </a:lnTo>
                      <a:lnTo>
                        <a:pt x="95" y="35"/>
                      </a:lnTo>
                      <a:lnTo>
                        <a:pt x="91" y="33"/>
                      </a:lnTo>
                      <a:lnTo>
                        <a:pt x="87" y="31"/>
                      </a:lnTo>
                      <a:lnTo>
                        <a:pt x="87" y="33"/>
                      </a:lnTo>
                      <a:lnTo>
                        <a:pt x="88" y="35"/>
                      </a:lnTo>
                      <a:lnTo>
                        <a:pt x="88" y="39"/>
                      </a:lnTo>
                      <a:lnTo>
                        <a:pt x="90" y="40"/>
                      </a:lnTo>
                      <a:lnTo>
                        <a:pt x="88" y="39"/>
                      </a:lnTo>
                      <a:lnTo>
                        <a:pt x="87" y="39"/>
                      </a:lnTo>
                      <a:lnTo>
                        <a:pt x="86" y="39"/>
                      </a:lnTo>
                      <a:lnTo>
                        <a:pt x="85" y="38"/>
                      </a:lnTo>
                      <a:lnTo>
                        <a:pt x="86" y="42"/>
                      </a:lnTo>
                      <a:lnTo>
                        <a:pt x="90" y="47"/>
                      </a:lnTo>
                      <a:lnTo>
                        <a:pt x="92" y="52"/>
                      </a:lnTo>
                      <a:lnTo>
                        <a:pt x="94" y="54"/>
                      </a:lnTo>
                      <a:lnTo>
                        <a:pt x="92" y="54"/>
                      </a:lnTo>
                      <a:lnTo>
                        <a:pt x="90" y="53"/>
                      </a:lnTo>
                      <a:lnTo>
                        <a:pt x="87" y="50"/>
                      </a:lnTo>
                      <a:lnTo>
                        <a:pt x="86" y="49"/>
                      </a:lnTo>
                      <a:lnTo>
                        <a:pt x="87" y="53"/>
                      </a:lnTo>
                      <a:lnTo>
                        <a:pt x="88" y="57"/>
                      </a:lnTo>
                      <a:lnTo>
                        <a:pt x="91" y="61"/>
                      </a:lnTo>
                      <a:lnTo>
                        <a:pt x="94" y="64"/>
                      </a:lnTo>
                      <a:lnTo>
                        <a:pt x="95" y="68"/>
                      </a:lnTo>
                      <a:lnTo>
                        <a:pt x="98" y="72"/>
                      </a:lnTo>
                      <a:lnTo>
                        <a:pt x="102" y="77"/>
                      </a:lnTo>
                      <a:lnTo>
                        <a:pt x="110" y="79"/>
                      </a:lnTo>
                      <a:lnTo>
                        <a:pt x="109" y="78"/>
                      </a:lnTo>
                      <a:lnTo>
                        <a:pt x="108" y="77"/>
                      </a:lnTo>
                      <a:lnTo>
                        <a:pt x="107" y="75"/>
                      </a:lnTo>
                      <a:lnTo>
                        <a:pt x="106" y="73"/>
                      </a:lnTo>
                      <a:lnTo>
                        <a:pt x="110" y="69"/>
                      </a:lnTo>
                      <a:lnTo>
                        <a:pt x="116" y="65"/>
                      </a:lnTo>
                      <a:lnTo>
                        <a:pt x="121" y="64"/>
                      </a:lnTo>
                      <a:lnTo>
                        <a:pt x="125" y="67"/>
                      </a:lnTo>
                      <a:lnTo>
                        <a:pt x="129" y="70"/>
                      </a:lnTo>
                      <a:lnTo>
                        <a:pt x="131" y="75"/>
                      </a:lnTo>
                      <a:lnTo>
                        <a:pt x="132" y="78"/>
                      </a:lnTo>
                      <a:lnTo>
                        <a:pt x="131" y="84"/>
                      </a:lnTo>
                      <a:lnTo>
                        <a:pt x="131" y="85"/>
                      </a:lnTo>
                      <a:lnTo>
                        <a:pt x="130" y="87"/>
                      </a:lnTo>
                      <a:lnTo>
                        <a:pt x="129" y="88"/>
                      </a:lnTo>
                      <a:lnTo>
                        <a:pt x="128" y="90"/>
                      </a:lnTo>
                      <a:lnTo>
                        <a:pt x="128" y="92"/>
                      </a:lnTo>
                      <a:lnTo>
                        <a:pt x="128" y="94"/>
                      </a:lnTo>
                      <a:lnTo>
                        <a:pt x="128" y="96"/>
                      </a:lnTo>
                      <a:lnTo>
                        <a:pt x="128" y="99"/>
                      </a:lnTo>
                      <a:lnTo>
                        <a:pt x="128" y="102"/>
                      </a:lnTo>
                      <a:lnTo>
                        <a:pt x="128" y="107"/>
                      </a:lnTo>
                      <a:lnTo>
                        <a:pt x="128" y="113"/>
                      </a:lnTo>
                      <a:lnTo>
                        <a:pt x="129" y="116"/>
                      </a:lnTo>
                      <a:lnTo>
                        <a:pt x="131" y="117"/>
                      </a:lnTo>
                      <a:lnTo>
                        <a:pt x="133" y="120"/>
                      </a:lnTo>
                      <a:lnTo>
                        <a:pt x="136" y="121"/>
                      </a:lnTo>
                      <a:lnTo>
                        <a:pt x="138" y="121"/>
                      </a:lnTo>
                      <a:lnTo>
                        <a:pt x="140" y="121"/>
                      </a:lnTo>
                      <a:lnTo>
                        <a:pt x="141" y="121"/>
                      </a:lnTo>
                      <a:lnTo>
                        <a:pt x="144" y="121"/>
                      </a:lnTo>
                      <a:lnTo>
                        <a:pt x="145" y="121"/>
                      </a:lnTo>
                      <a:lnTo>
                        <a:pt x="147" y="122"/>
                      </a:lnTo>
                      <a:lnTo>
                        <a:pt x="148" y="123"/>
                      </a:lnTo>
                      <a:lnTo>
                        <a:pt x="151" y="124"/>
                      </a:lnTo>
                      <a:lnTo>
                        <a:pt x="153" y="125"/>
                      </a:lnTo>
                      <a:lnTo>
                        <a:pt x="152" y="131"/>
                      </a:lnTo>
                      <a:lnTo>
                        <a:pt x="152" y="137"/>
                      </a:lnTo>
                      <a:lnTo>
                        <a:pt x="153" y="141"/>
                      </a:lnTo>
                      <a:lnTo>
                        <a:pt x="156" y="146"/>
                      </a:lnTo>
                      <a:lnTo>
                        <a:pt x="155" y="152"/>
                      </a:lnTo>
                      <a:lnTo>
                        <a:pt x="152" y="160"/>
                      </a:lnTo>
                      <a:lnTo>
                        <a:pt x="146" y="168"/>
                      </a:lnTo>
                      <a:lnTo>
                        <a:pt x="140" y="177"/>
                      </a:lnTo>
                      <a:lnTo>
                        <a:pt x="133" y="185"/>
                      </a:lnTo>
                      <a:lnTo>
                        <a:pt x="126" y="192"/>
                      </a:lnTo>
                      <a:lnTo>
                        <a:pt x="120" y="199"/>
                      </a:lnTo>
                      <a:lnTo>
                        <a:pt x="113" y="202"/>
                      </a:lnTo>
                      <a:lnTo>
                        <a:pt x="108" y="205"/>
                      </a:lnTo>
                      <a:lnTo>
                        <a:pt x="102" y="206"/>
                      </a:lnTo>
                      <a:lnTo>
                        <a:pt x="97" y="206"/>
                      </a:lnTo>
                      <a:lnTo>
                        <a:pt x="91" y="206"/>
                      </a:lnTo>
                      <a:lnTo>
                        <a:pt x="82" y="205"/>
                      </a:lnTo>
                      <a:lnTo>
                        <a:pt x="75" y="202"/>
                      </a:lnTo>
                      <a:lnTo>
                        <a:pt x="68" y="201"/>
                      </a:lnTo>
                      <a:lnTo>
                        <a:pt x="64" y="200"/>
                      </a:lnTo>
                      <a:lnTo>
                        <a:pt x="57" y="197"/>
                      </a:lnTo>
                      <a:lnTo>
                        <a:pt x="52" y="193"/>
                      </a:lnTo>
                      <a:lnTo>
                        <a:pt x="47" y="190"/>
                      </a:lnTo>
                      <a:lnTo>
                        <a:pt x="46" y="187"/>
                      </a:lnTo>
                      <a:lnTo>
                        <a:pt x="42" y="187"/>
                      </a:lnTo>
                      <a:lnTo>
                        <a:pt x="41" y="186"/>
                      </a:lnTo>
                      <a:lnTo>
                        <a:pt x="39" y="186"/>
                      </a:lnTo>
                      <a:lnTo>
                        <a:pt x="36" y="186"/>
                      </a:lnTo>
                      <a:lnTo>
                        <a:pt x="32" y="184"/>
                      </a:lnTo>
                      <a:lnTo>
                        <a:pt x="30" y="182"/>
                      </a:lnTo>
                      <a:lnTo>
                        <a:pt x="27" y="179"/>
                      </a:lnTo>
                      <a:lnTo>
                        <a:pt x="26" y="176"/>
                      </a:lnTo>
                      <a:lnTo>
                        <a:pt x="25" y="174"/>
                      </a:lnTo>
                      <a:lnTo>
                        <a:pt x="25" y="171"/>
                      </a:lnTo>
                      <a:lnTo>
                        <a:pt x="26" y="169"/>
                      </a:lnTo>
                      <a:lnTo>
                        <a:pt x="27" y="167"/>
                      </a:lnTo>
                      <a:lnTo>
                        <a:pt x="27" y="163"/>
                      </a:lnTo>
                      <a:lnTo>
                        <a:pt x="25" y="161"/>
                      </a:lnTo>
                      <a:lnTo>
                        <a:pt x="22" y="159"/>
                      </a:lnTo>
                      <a:lnTo>
                        <a:pt x="19" y="157"/>
                      </a:lnTo>
                      <a:lnTo>
                        <a:pt x="18" y="157"/>
                      </a:lnTo>
                      <a:lnTo>
                        <a:pt x="18" y="155"/>
                      </a:lnTo>
                      <a:lnTo>
                        <a:pt x="18" y="154"/>
                      </a:lnTo>
                      <a:lnTo>
                        <a:pt x="18" y="153"/>
                      </a:lnTo>
                      <a:lnTo>
                        <a:pt x="19" y="152"/>
                      </a:lnTo>
                      <a:lnTo>
                        <a:pt x="21" y="151"/>
                      </a:lnTo>
                      <a:lnTo>
                        <a:pt x="22" y="148"/>
                      </a:lnTo>
                      <a:lnTo>
                        <a:pt x="24" y="145"/>
                      </a:lnTo>
                      <a:lnTo>
                        <a:pt x="17" y="143"/>
                      </a:lnTo>
                      <a:lnTo>
                        <a:pt x="15" y="140"/>
                      </a:lnTo>
                      <a:lnTo>
                        <a:pt x="14" y="137"/>
                      </a:lnTo>
                      <a:lnTo>
                        <a:pt x="15" y="136"/>
                      </a:lnTo>
                      <a:lnTo>
                        <a:pt x="15" y="133"/>
                      </a:lnTo>
                      <a:lnTo>
                        <a:pt x="15" y="131"/>
                      </a:lnTo>
                      <a:lnTo>
                        <a:pt x="14" y="128"/>
                      </a:lnTo>
                      <a:lnTo>
                        <a:pt x="14" y="125"/>
                      </a:lnTo>
                      <a:lnTo>
                        <a:pt x="13" y="125"/>
                      </a:lnTo>
                      <a:lnTo>
                        <a:pt x="10" y="124"/>
                      </a:lnTo>
                      <a:lnTo>
                        <a:pt x="8" y="124"/>
                      </a:lnTo>
                      <a:lnTo>
                        <a:pt x="4" y="124"/>
                      </a:lnTo>
                      <a:lnTo>
                        <a:pt x="2" y="123"/>
                      </a:lnTo>
                      <a:lnTo>
                        <a:pt x="0" y="122"/>
                      </a:lnTo>
                      <a:lnTo>
                        <a:pt x="0" y="120"/>
                      </a:lnTo>
                      <a:lnTo>
                        <a:pt x="0" y="117"/>
                      </a:lnTo>
                      <a:lnTo>
                        <a:pt x="0" y="115"/>
                      </a:lnTo>
                      <a:lnTo>
                        <a:pt x="2" y="110"/>
                      </a:lnTo>
                      <a:lnTo>
                        <a:pt x="3" y="107"/>
                      </a:lnTo>
                      <a:lnTo>
                        <a:pt x="4" y="105"/>
                      </a:lnTo>
                      <a:lnTo>
                        <a:pt x="4" y="101"/>
                      </a:lnTo>
                      <a:lnTo>
                        <a:pt x="7" y="96"/>
                      </a:lnTo>
                      <a:lnTo>
                        <a:pt x="8" y="92"/>
                      </a:lnTo>
                      <a:lnTo>
                        <a:pt x="9" y="88"/>
                      </a:lnTo>
                      <a:lnTo>
                        <a:pt x="8" y="87"/>
                      </a:lnTo>
                      <a:lnTo>
                        <a:pt x="7" y="87"/>
                      </a:lnTo>
                      <a:lnTo>
                        <a:pt x="6" y="86"/>
                      </a:lnTo>
                      <a:lnTo>
                        <a:pt x="8" y="84"/>
                      </a:lnTo>
                      <a:lnTo>
                        <a:pt x="9" y="82"/>
                      </a:lnTo>
                      <a:lnTo>
                        <a:pt x="8" y="79"/>
                      </a:lnTo>
                      <a:lnTo>
                        <a:pt x="7" y="78"/>
                      </a:lnTo>
                      <a:lnTo>
                        <a:pt x="6" y="77"/>
                      </a:lnTo>
                      <a:lnTo>
                        <a:pt x="4" y="76"/>
                      </a:lnTo>
                      <a:lnTo>
                        <a:pt x="4" y="75"/>
                      </a:lnTo>
                      <a:lnTo>
                        <a:pt x="4" y="73"/>
                      </a:lnTo>
                      <a:lnTo>
                        <a:pt x="3" y="73"/>
                      </a:lnTo>
                      <a:lnTo>
                        <a:pt x="3" y="72"/>
                      </a:lnTo>
                      <a:lnTo>
                        <a:pt x="2" y="71"/>
                      </a:lnTo>
                      <a:lnTo>
                        <a:pt x="1" y="70"/>
                      </a:lnTo>
                      <a:lnTo>
                        <a:pt x="2" y="69"/>
                      </a:lnTo>
                      <a:lnTo>
                        <a:pt x="3" y="67"/>
                      </a:lnTo>
                      <a:lnTo>
                        <a:pt x="6" y="63"/>
                      </a:lnTo>
                      <a:lnTo>
                        <a:pt x="8" y="61"/>
                      </a:lnTo>
                      <a:lnTo>
                        <a:pt x="8" y="54"/>
                      </a:lnTo>
                      <a:lnTo>
                        <a:pt x="9" y="48"/>
                      </a:lnTo>
                      <a:lnTo>
                        <a:pt x="10" y="42"/>
                      </a:lnTo>
                      <a:lnTo>
                        <a:pt x="13" y="38"/>
                      </a:lnTo>
                      <a:lnTo>
                        <a:pt x="17" y="30"/>
                      </a:lnTo>
                      <a:lnTo>
                        <a:pt x="21" y="24"/>
                      </a:lnTo>
                      <a:lnTo>
                        <a:pt x="23" y="21"/>
                      </a:lnTo>
                      <a:lnTo>
                        <a:pt x="25" y="18"/>
                      </a:lnTo>
                      <a:lnTo>
                        <a:pt x="29" y="15"/>
                      </a:lnTo>
                      <a:lnTo>
                        <a:pt x="34" y="11"/>
                      </a:lnTo>
                      <a:lnTo>
                        <a:pt x="39" y="8"/>
                      </a:lnTo>
                      <a:lnTo>
                        <a:pt x="41" y="6"/>
                      </a:lnTo>
                      <a:close/>
                    </a:path>
                  </a:pathLst>
                </a:custGeom>
                <a:noFill/>
                <a:ln w="9525">
                  <a:solidFill>
                    <a:srgbClr val="004250"/>
                  </a:solidFill>
                  <a:round/>
                </a:ln>
              </p:spPr>
              <p:txBody>
                <a:bodyPr/>
                <a:lstStyle/>
                <a:p>
                  <a:endParaRPr lang="zh-CN" altLang="en-US" sz="100">
                    <a:solidFill>
                      <a:schemeClr val="tx1"/>
                    </a:solidFill>
                  </a:endParaRPr>
                </a:p>
              </p:txBody>
            </p:sp>
            <p:sp>
              <p:nvSpPr>
                <p:cNvPr id="214" name="Freeform 421"/>
                <p:cNvSpPr>
                  <a:spLocks noChangeAspect="1"/>
                </p:cNvSpPr>
                <p:nvPr/>
              </p:nvSpPr>
              <p:spPr bwMode="auto">
                <a:xfrm>
                  <a:off x="5397" y="2135"/>
                  <a:ext cx="4" cy="4"/>
                </a:xfrm>
                <a:custGeom>
                  <a:avLst/>
                  <a:gdLst>
                    <a:gd name="T0" fmla="*/ 1 w 7"/>
                    <a:gd name="T1" fmla="*/ 1 h 7"/>
                    <a:gd name="T2" fmla="*/ 1 w 7"/>
                    <a:gd name="T3" fmla="*/ 1 h 7"/>
                    <a:gd name="T4" fmla="*/ 1 w 7"/>
                    <a:gd name="T5" fmla="*/ 1 h 7"/>
                    <a:gd name="T6" fmla="*/ 0 w 7"/>
                    <a:gd name="T7" fmla="*/ 1 h 7"/>
                    <a:gd name="T8" fmla="*/ 0 w 7"/>
                    <a:gd name="T9" fmla="*/ 1 h 7"/>
                    <a:gd name="T10" fmla="*/ 1 w 7"/>
                    <a:gd name="T11" fmla="*/ 1 h 7"/>
                    <a:gd name="T12" fmla="*/ 1 w 7"/>
                    <a:gd name="T13" fmla="*/ 1 h 7"/>
                    <a:gd name="T14" fmla="*/ 1 w 7"/>
                    <a:gd name="T15" fmla="*/ 1 h 7"/>
                    <a:gd name="T16" fmla="*/ 1 w 7"/>
                    <a:gd name="T17" fmla="*/ 0 h 7"/>
                    <a:gd name="T18" fmla="*/ 1 w 7"/>
                    <a:gd name="T19" fmla="*/ 1 h 7"/>
                    <a:gd name="T20" fmla="*/ 1 w 7"/>
                    <a:gd name="T21" fmla="*/ 1 h 7"/>
                    <a:gd name="T22" fmla="*/ 1 w 7"/>
                    <a:gd name="T23" fmla="*/ 1 h 7"/>
                    <a:gd name="T24" fmla="*/ 1 w 7"/>
                    <a:gd name="T25" fmla="*/ 1 h 7"/>
                    <a:gd name="T26" fmla="*/ 1 w 7"/>
                    <a:gd name="T27" fmla="*/ 1 h 7"/>
                    <a:gd name="T28" fmla="*/ 1 w 7"/>
                    <a:gd name="T29" fmla="*/ 1 h 7"/>
                    <a:gd name="T30" fmla="*/ 1 w 7"/>
                    <a:gd name="T31" fmla="*/ 1 h 7"/>
                    <a:gd name="T32" fmla="*/ 1 w 7"/>
                    <a:gd name="T33" fmla="*/ 1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7"/>
                    <a:gd name="T53" fmla="*/ 7 w 7"/>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7">
                      <a:moveTo>
                        <a:pt x="2" y="4"/>
                      </a:moveTo>
                      <a:lnTo>
                        <a:pt x="2" y="4"/>
                      </a:lnTo>
                      <a:lnTo>
                        <a:pt x="2" y="3"/>
                      </a:lnTo>
                      <a:lnTo>
                        <a:pt x="0" y="3"/>
                      </a:lnTo>
                      <a:lnTo>
                        <a:pt x="2" y="3"/>
                      </a:lnTo>
                      <a:lnTo>
                        <a:pt x="3" y="1"/>
                      </a:lnTo>
                      <a:lnTo>
                        <a:pt x="4" y="1"/>
                      </a:lnTo>
                      <a:lnTo>
                        <a:pt x="5" y="0"/>
                      </a:lnTo>
                      <a:lnTo>
                        <a:pt x="6" y="3"/>
                      </a:lnTo>
                      <a:lnTo>
                        <a:pt x="6" y="4"/>
                      </a:lnTo>
                      <a:lnTo>
                        <a:pt x="7" y="6"/>
                      </a:lnTo>
                      <a:lnTo>
                        <a:pt x="7" y="7"/>
                      </a:lnTo>
                      <a:lnTo>
                        <a:pt x="6" y="7"/>
                      </a:lnTo>
                      <a:lnTo>
                        <a:pt x="5" y="6"/>
                      </a:lnTo>
                      <a:lnTo>
                        <a:pt x="3" y="5"/>
                      </a:lnTo>
                      <a:lnTo>
                        <a:pt x="2" y="4"/>
                      </a:lnTo>
                      <a:close/>
                    </a:path>
                  </a:pathLst>
                </a:custGeom>
                <a:noFill/>
                <a:ln w="9525">
                  <a:solidFill>
                    <a:srgbClr val="004250"/>
                  </a:solidFill>
                  <a:round/>
                </a:ln>
              </p:spPr>
              <p:txBody>
                <a:bodyPr/>
                <a:lstStyle/>
                <a:p>
                  <a:endParaRPr lang="zh-CN" altLang="en-US" sz="100">
                    <a:solidFill>
                      <a:schemeClr val="tx1"/>
                    </a:solidFill>
                  </a:endParaRPr>
                </a:p>
              </p:txBody>
            </p:sp>
            <p:sp>
              <p:nvSpPr>
                <p:cNvPr id="215" name="Freeform 422"/>
                <p:cNvSpPr>
                  <a:spLocks noChangeAspect="1"/>
                </p:cNvSpPr>
                <p:nvPr/>
              </p:nvSpPr>
              <p:spPr bwMode="auto">
                <a:xfrm>
                  <a:off x="5394" y="2108"/>
                  <a:ext cx="58" cy="57"/>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w 130"/>
                    <a:gd name="T17" fmla="*/ 0 h 127"/>
                    <a:gd name="T18" fmla="*/ 0 w 130"/>
                    <a:gd name="T19" fmla="*/ 0 h 127"/>
                    <a:gd name="T20" fmla="*/ 0 w 130"/>
                    <a:gd name="T21" fmla="*/ 0 h 127"/>
                    <a:gd name="T22" fmla="*/ 0 w 130"/>
                    <a:gd name="T23" fmla="*/ 0 h 127"/>
                    <a:gd name="T24" fmla="*/ 0 w 130"/>
                    <a:gd name="T25" fmla="*/ 0 h 127"/>
                    <a:gd name="T26" fmla="*/ 0 w 130"/>
                    <a:gd name="T27" fmla="*/ 0 h 127"/>
                    <a:gd name="T28" fmla="*/ 0 w 130"/>
                    <a:gd name="T29" fmla="*/ 0 h 127"/>
                    <a:gd name="T30" fmla="*/ 0 w 130"/>
                    <a:gd name="T31" fmla="*/ 0 h 127"/>
                    <a:gd name="T32" fmla="*/ 0 w 130"/>
                    <a:gd name="T33" fmla="*/ 0 h 127"/>
                    <a:gd name="T34" fmla="*/ 0 w 130"/>
                    <a:gd name="T35" fmla="*/ 0 h 127"/>
                    <a:gd name="T36" fmla="*/ 0 w 130"/>
                    <a:gd name="T37" fmla="*/ 0 h 127"/>
                    <a:gd name="T38" fmla="*/ 0 w 130"/>
                    <a:gd name="T39" fmla="*/ 0 h 127"/>
                    <a:gd name="T40" fmla="*/ 0 w 130"/>
                    <a:gd name="T41" fmla="*/ 0 h 127"/>
                    <a:gd name="T42" fmla="*/ 0 w 130"/>
                    <a:gd name="T43" fmla="*/ 0 h 127"/>
                    <a:gd name="T44" fmla="*/ 0 w 130"/>
                    <a:gd name="T45" fmla="*/ 0 h 127"/>
                    <a:gd name="T46" fmla="*/ 0 w 130"/>
                    <a:gd name="T47" fmla="*/ 0 h 127"/>
                    <a:gd name="T48" fmla="*/ 0 w 130"/>
                    <a:gd name="T49" fmla="*/ 0 h 127"/>
                    <a:gd name="T50" fmla="*/ 0 w 130"/>
                    <a:gd name="T51" fmla="*/ 0 h 127"/>
                    <a:gd name="T52" fmla="*/ 0 w 130"/>
                    <a:gd name="T53" fmla="*/ 0 h 127"/>
                    <a:gd name="T54" fmla="*/ 0 w 130"/>
                    <a:gd name="T55" fmla="*/ 0 h 127"/>
                    <a:gd name="T56" fmla="*/ 0 w 130"/>
                    <a:gd name="T57" fmla="*/ 0 h 127"/>
                    <a:gd name="T58" fmla="*/ 0 w 130"/>
                    <a:gd name="T59" fmla="*/ 0 h 127"/>
                    <a:gd name="T60" fmla="*/ 0 w 130"/>
                    <a:gd name="T61" fmla="*/ 0 h 127"/>
                    <a:gd name="T62" fmla="*/ 0 w 130"/>
                    <a:gd name="T63" fmla="*/ 0 h 127"/>
                    <a:gd name="T64" fmla="*/ 0 w 130"/>
                    <a:gd name="T65" fmla="*/ 0 h 127"/>
                    <a:gd name="T66" fmla="*/ 0 w 130"/>
                    <a:gd name="T67" fmla="*/ 0 h 127"/>
                    <a:gd name="T68" fmla="*/ 0 w 130"/>
                    <a:gd name="T69" fmla="*/ 0 h 127"/>
                    <a:gd name="T70" fmla="*/ 0 w 130"/>
                    <a:gd name="T71" fmla="*/ 0 h 127"/>
                    <a:gd name="T72" fmla="*/ 0 w 130"/>
                    <a:gd name="T73" fmla="*/ 0 h 127"/>
                    <a:gd name="T74" fmla="*/ 0 w 130"/>
                    <a:gd name="T75" fmla="*/ 0 h 127"/>
                    <a:gd name="T76" fmla="*/ 0 w 130"/>
                    <a:gd name="T77" fmla="*/ 0 h 127"/>
                    <a:gd name="T78" fmla="*/ 0 w 130"/>
                    <a:gd name="T79" fmla="*/ 0 h 127"/>
                    <a:gd name="T80" fmla="*/ 0 w 130"/>
                    <a:gd name="T81" fmla="*/ 0 h 127"/>
                    <a:gd name="T82" fmla="*/ 0 w 130"/>
                    <a:gd name="T83" fmla="*/ 0 h 127"/>
                    <a:gd name="T84" fmla="*/ 0 w 130"/>
                    <a:gd name="T85" fmla="*/ 0 h 127"/>
                    <a:gd name="T86" fmla="*/ 0 w 130"/>
                    <a:gd name="T87" fmla="*/ 0 h 127"/>
                    <a:gd name="T88" fmla="*/ 0 w 130"/>
                    <a:gd name="T89" fmla="*/ 0 h 127"/>
                    <a:gd name="T90" fmla="*/ 0 w 130"/>
                    <a:gd name="T91" fmla="*/ 0 h 127"/>
                    <a:gd name="T92" fmla="*/ 0 w 130"/>
                    <a:gd name="T93" fmla="*/ 0 h 127"/>
                    <a:gd name="T94" fmla="*/ 0 w 130"/>
                    <a:gd name="T95" fmla="*/ 0 h 127"/>
                    <a:gd name="T96" fmla="*/ 0 w 130"/>
                    <a:gd name="T97" fmla="*/ 0 h 127"/>
                    <a:gd name="T98" fmla="*/ 0 w 130"/>
                    <a:gd name="T99" fmla="*/ 0 h 127"/>
                    <a:gd name="T100" fmla="*/ 0 w 130"/>
                    <a:gd name="T101" fmla="*/ 0 h 127"/>
                    <a:gd name="T102" fmla="*/ 0 w 130"/>
                    <a:gd name="T103" fmla="*/ 0 h 1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127"/>
                    <a:gd name="T158" fmla="*/ 130 w 130"/>
                    <a:gd name="T159" fmla="*/ 127 h 1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127">
                      <a:moveTo>
                        <a:pt x="102" y="11"/>
                      </a:moveTo>
                      <a:lnTo>
                        <a:pt x="102" y="13"/>
                      </a:lnTo>
                      <a:lnTo>
                        <a:pt x="102" y="15"/>
                      </a:lnTo>
                      <a:lnTo>
                        <a:pt x="102" y="17"/>
                      </a:lnTo>
                      <a:lnTo>
                        <a:pt x="102" y="20"/>
                      </a:lnTo>
                      <a:lnTo>
                        <a:pt x="102" y="23"/>
                      </a:lnTo>
                      <a:lnTo>
                        <a:pt x="102" y="28"/>
                      </a:lnTo>
                      <a:lnTo>
                        <a:pt x="102" y="34"/>
                      </a:lnTo>
                      <a:lnTo>
                        <a:pt x="103" y="37"/>
                      </a:lnTo>
                      <a:lnTo>
                        <a:pt x="105" y="38"/>
                      </a:lnTo>
                      <a:lnTo>
                        <a:pt x="107" y="41"/>
                      </a:lnTo>
                      <a:lnTo>
                        <a:pt x="110" y="42"/>
                      </a:lnTo>
                      <a:lnTo>
                        <a:pt x="112" y="42"/>
                      </a:lnTo>
                      <a:lnTo>
                        <a:pt x="114" y="42"/>
                      </a:lnTo>
                      <a:lnTo>
                        <a:pt x="115" y="42"/>
                      </a:lnTo>
                      <a:lnTo>
                        <a:pt x="118" y="42"/>
                      </a:lnTo>
                      <a:lnTo>
                        <a:pt x="119" y="42"/>
                      </a:lnTo>
                      <a:lnTo>
                        <a:pt x="121" y="43"/>
                      </a:lnTo>
                      <a:lnTo>
                        <a:pt x="122" y="44"/>
                      </a:lnTo>
                      <a:lnTo>
                        <a:pt x="125" y="45"/>
                      </a:lnTo>
                      <a:lnTo>
                        <a:pt x="127" y="46"/>
                      </a:lnTo>
                      <a:lnTo>
                        <a:pt x="126" y="52"/>
                      </a:lnTo>
                      <a:lnTo>
                        <a:pt x="126" y="58"/>
                      </a:lnTo>
                      <a:lnTo>
                        <a:pt x="127" y="62"/>
                      </a:lnTo>
                      <a:lnTo>
                        <a:pt x="130" y="67"/>
                      </a:lnTo>
                      <a:lnTo>
                        <a:pt x="129" y="73"/>
                      </a:lnTo>
                      <a:lnTo>
                        <a:pt x="126" y="81"/>
                      </a:lnTo>
                      <a:lnTo>
                        <a:pt x="120" y="89"/>
                      </a:lnTo>
                      <a:lnTo>
                        <a:pt x="114" y="98"/>
                      </a:lnTo>
                      <a:lnTo>
                        <a:pt x="107" y="106"/>
                      </a:lnTo>
                      <a:lnTo>
                        <a:pt x="100" y="113"/>
                      </a:lnTo>
                      <a:lnTo>
                        <a:pt x="94" y="120"/>
                      </a:lnTo>
                      <a:lnTo>
                        <a:pt x="87" y="123"/>
                      </a:lnTo>
                      <a:lnTo>
                        <a:pt x="82" y="126"/>
                      </a:lnTo>
                      <a:lnTo>
                        <a:pt x="76" y="127"/>
                      </a:lnTo>
                      <a:lnTo>
                        <a:pt x="71" y="127"/>
                      </a:lnTo>
                      <a:lnTo>
                        <a:pt x="65" y="127"/>
                      </a:lnTo>
                      <a:lnTo>
                        <a:pt x="56" y="126"/>
                      </a:lnTo>
                      <a:lnTo>
                        <a:pt x="49" y="123"/>
                      </a:lnTo>
                      <a:lnTo>
                        <a:pt x="42" y="122"/>
                      </a:lnTo>
                      <a:lnTo>
                        <a:pt x="38" y="121"/>
                      </a:lnTo>
                      <a:lnTo>
                        <a:pt x="31" y="118"/>
                      </a:lnTo>
                      <a:lnTo>
                        <a:pt x="26" y="114"/>
                      </a:lnTo>
                      <a:lnTo>
                        <a:pt x="21" y="111"/>
                      </a:lnTo>
                      <a:lnTo>
                        <a:pt x="20" y="108"/>
                      </a:lnTo>
                      <a:lnTo>
                        <a:pt x="16" y="108"/>
                      </a:lnTo>
                      <a:lnTo>
                        <a:pt x="15" y="107"/>
                      </a:lnTo>
                      <a:lnTo>
                        <a:pt x="13" y="107"/>
                      </a:lnTo>
                      <a:lnTo>
                        <a:pt x="10" y="107"/>
                      </a:lnTo>
                      <a:lnTo>
                        <a:pt x="6" y="105"/>
                      </a:lnTo>
                      <a:lnTo>
                        <a:pt x="4" y="103"/>
                      </a:lnTo>
                      <a:lnTo>
                        <a:pt x="1" y="100"/>
                      </a:lnTo>
                      <a:lnTo>
                        <a:pt x="0" y="97"/>
                      </a:lnTo>
                      <a:lnTo>
                        <a:pt x="4" y="98"/>
                      </a:lnTo>
                      <a:lnTo>
                        <a:pt x="7" y="98"/>
                      </a:lnTo>
                      <a:lnTo>
                        <a:pt x="11" y="98"/>
                      </a:lnTo>
                      <a:lnTo>
                        <a:pt x="13" y="97"/>
                      </a:lnTo>
                      <a:lnTo>
                        <a:pt x="14" y="97"/>
                      </a:lnTo>
                      <a:lnTo>
                        <a:pt x="16" y="97"/>
                      </a:lnTo>
                      <a:lnTo>
                        <a:pt x="18" y="97"/>
                      </a:lnTo>
                      <a:lnTo>
                        <a:pt x="20" y="98"/>
                      </a:lnTo>
                      <a:lnTo>
                        <a:pt x="22" y="98"/>
                      </a:lnTo>
                      <a:lnTo>
                        <a:pt x="27" y="98"/>
                      </a:lnTo>
                      <a:lnTo>
                        <a:pt x="31" y="97"/>
                      </a:lnTo>
                      <a:lnTo>
                        <a:pt x="34" y="96"/>
                      </a:lnTo>
                      <a:lnTo>
                        <a:pt x="35" y="95"/>
                      </a:lnTo>
                      <a:lnTo>
                        <a:pt x="35" y="93"/>
                      </a:lnTo>
                      <a:lnTo>
                        <a:pt x="36" y="93"/>
                      </a:lnTo>
                      <a:lnTo>
                        <a:pt x="39" y="93"/>
                      </a:lnTo>
                      <a:lnTo>
                        <a:pt x="45" y="93"/>
                      </a:lnTo>
                      <a:lnTo>
                        <a:pt x="51" y="93"/>
                      </a:lnTo>
                      <a:lnTo>
                        <a:pt x="57" y="92"/>
                      </a:lnTo>
                      <a:lnTo>
                        <a:pt x="54" y="93"/>
                      </a:lnTo>
                      <a:lnTo>
                        <a:pt x="52" y="95"/>
                      </a:lnTo>
                      <a:lnTo>
                        <a:pt x="50" y="96"/>
                      </a:lnTo>
                      <a:lnTo>
                        <a:pt x="48" y="97"/>
                      </a:lnTo>
                      <a:lnTo>
                        <a:pt x="52" y="98"/>
                      </a:lnTo>
                      <a:lnTo>
                        <a:pt x="56" y="97"/>
                      </a:lnTo>
                      <a:lnTo>
                        <a:pt x="58" y="96"/>
                      </a:lnTo>
                      <a:lnTo>
                        <a:pt x="60" y="95"/>
                      </a:lnTo>
                      <a:lnTo>
                        <a:pt x="65" y="92"/>
                      </a:lnTo>
                      <a:lnTo>
                        <a:pt x="72" y="88"/>
                      </a:lnTo>
                      <a:lnTo>
                        <a:pt x="79" y="82"/>
                      </a:lnTo>
                      <a:lnTo>
                        <a:pt x="82" y="74"/>
                      </a:lnTo>
                      <a:lnTo>
                        <a:pt x="83" y="70"/>
                      </a:lnTo>
                      <a:lnTo>
                        <a:pt x="82" y="68"/>
                      </a:lnTo>
                      <a:lnTo>
                        <a:pt x="80" y="69"/>
                      </a:lnTo>
                      <a:lnTo>
                        <a:pt x="77" y="70"/>
                      </a:lnTo>
                      <a:lnTo>
                        <a:pt x="74" y="72"/>
                      </a:lnTo>
                      <a:lnTo>
                        <a:pt x="68" y="74"/>
                      </a:lnTo>
                      <a:lnTo>
                        <a:pt x="65" y="75"/>
                      </a:lnTo>
                      <a:lnTo>
                        <a:pt x="66" y="72"/>
                      </a:lnTo>
                      <a:lnTo>
                        <a:pt x="71" y="66"/>
                      </a:lnTo>
                      <a:lnTo>
                        <a:pt x="76" y="58"/>
                      </a:lnTo>
                      <a:lnTo>
                        <a:pt x="81" y="52"/>
                      </a:lnTo>
                      <a:lnTo>
                        <a:pt x="83" y="47"/>
                      </a:lnTo>
                      <a:lnTo>
                        <a:pt x="84" y="47"/>
                      </a:lnTo>
                      <a:lnTo>
                        <a:pt x="87" y="46"/>
                      </a:lnTo>
                      <a:lnTo>
                        <a:pt x="88" y="45"/>
                      </a:lnTo>
                      <a:lnTo>
                        <a:pt x="88" y="44"/>
                      </a:lnTo>
                      <a:lnTo>
                        <a:pt x="88" y="43"/>
                      </a:lnTo>
                      <a:lnTo>
                        <a:pt x="87" y="41"/>
                      </a:lnTo>
                      <a:lnTo>
                        <a:pt x="86" y="39"/>
                      </a:lnTo>
                      <a:lnTo>
                        <a:pt x="84" y="38"/>
                      </a:lnTo>
                      <a:lnTo>
                        <a:pt x="88" y="38"/>
                      </a:lnTo>
                      <a:lnTo>
                        <a:pt x="90" y="38"/>
                      </a:lnTo>
                      <a:lnTo>
                        <a:pt x="91" y="37"/>
                      </a:lnTo>
                      <a:lnTo>
                        <a:pt x="91" y="35"/>
                      </a:lnTo>
                      <a:lnTo>
                        <a:pt x="92" y="32"/>
                      </a:lnTo>
                      <a:lnTo>
                        <a:pt x="94" y="30"/>
                      </a:lnTo>
                      <a:lnTo>
                        <a:pt x="95" y="27"/>
                      </a:lnTo>
                      <a:lnTo>
                        <a:pt x="96" y="26"/>
                      </a:lnTo>
                      <a:lnTo>
                        <a:pt x="97" y="24"/>
                      </a:lnTo>
                      <a:lnTo>
                        <a:pt x="98" y="22"/>
                      </a:lnTo>
                      <a:lnTo>
                        <a:pt x="98" y="21"/>
                      </a:lnTo>
                      <a:lnTo>
                        <a:pt x="98" y="20"/>
                      </a:lnTo>
                      <a:lnTo>
                        <a:pt x="97" y="19"/>
                      </a:lnTo>
                      <a:lnTo>
                        <a:pt x="97" y="17"/>
                      </a:lnTo>
                      <a:lnTo>
                        <a:pt x="96" y="17"/>
                      </a:lnTo>
                      <a:lnTo>
                        <a:pt x="95" y="19"/>
                      </a:lnTo>
                      <a:lnTo>
                        <a:pt x="92" y="20"/>
                      </a:lnTo>
                      <a:lnTo>
                        <a:pt x="90" y="22"/>
                      </a:lnTo>
                      <a:lnTo>
                        <a:pt x="87" y="26"/>
                      </a:lnTo>
                      <a:lnTo>
                        <a:pt x="86" y="27"/>
                      </a:lnTo>
                      <a:lnTo>
                        <a:pt x="84" y="27"/>
                      </a:lnTo>
                      <a:lnTo>
                        <a:pt x="84" y="26"/>
                      </a:lnTo>
                      <a:lnTo>
                        <a:pt x="83" y="26"/>
                      </a:lnTo>
                      <a:lnTo>
                        <a:pt x="82" y="26"/>
                      </a:lnTo>
                      <a:lnTo>
                        <a:pt x="82" y="23"/>
                      </a:lnTo>
                      <a:lnTo>
                        <a:pt x="82" y="19"/>
                      </a:lnTo>
                      <a:lnTo>
                        <a:pt x="82" y="14"/>
                      </a:lnTo>
                      <a:lnTo>
                        <a:pt x="82" y="12"/>
                      </a:lnTo>
                      <a:lnTo>
                        <a:pt x="83" y="12"/>
                      </a:lnTo>
                      <a:lnTo>
                        <a:pt x="84" y="11"/>
                      </a:lnTo>
                      <a:lnTo>
                        <a:pt x="86" y="11"/>
                      </a:lnTo>
                      <a:lnTo>
                        <a:pt x="87" y="11"/>
                      </a:lnTo>
                      <a:lnTo>
                        <a:pt x="87" y="9"/>
                      </a:lnTo>
                      <a:lnTo>
                        <a:pt x="88" y="8"/>
                      </a:lnTo>
                      <a:lnTo>
                        <a:pt x="88" y="7"/>
                      </a:lnTo>
                      <a:lnTo>
                        <a:pt x="88" y="6"/>
                      </a:lnTo>
                      <a:lnTo>
                        <a:pt x="91" y="7"/>
                      </a:lnTo>
                      <a:lnTo>
                        <a:pt x="94" y="8"/>
                      </a:lnTo>
                      <a:lnTo>
                        <a:pt x="96" y="9"/>
                      </a:lnTo>
                      <a:lnTo>
                        <a:pt x="97" y="11"/>
                      </a:lnTo>
                      <a:lnTo>
                        <a:pt x="98" y="8"/>
                      </a:lnTo>
                      <a:lnTo>
                        <a:pt x="98" y="5"/>
                      </a:lnTo>
                      <a:lnTo>
                        <a:pt x="98" y="3"/>
                      </a:lnTo>
                      <a:lnTo>
                        <a:pt x="98" y="0"/>
                      </a:lnTo>
                      <a:lnTo>
                        <a:pt x="98" y="4"/>
                      </a:lnTo>
                      <a:lnTo>
                        <a:pt x="98" y="8"/>
                      </a:lnTo>
                      <a:lnTo>
                        <a:pt x="98" y="12"/>
                      </a:lnTo>
                      <a:lnTo>
                        <a:pt x="99" y="14"/>
                      </a:lnTo>
                      <a:lnTo>
                        <a:pt x="99" y="13"/>
                      </a:lnTo>
                      <a:lnTo>
                        <a:pt x="100" y="12"/>
                      </a:lnTo>
                      <a:lnTo>
                        <a:pt x="102" y="11"/>
                      </a:lnTo>
                      <a:close/>
                    </a:path>
                  </a:pathLst>
                </a:custGeom>
                <a:noFill/>
                <a:ln w="9525">
                  <a:solidFill>
                    <a:srgbClr val="004250"/>
                  </a:solidFill>
                  <a:round/>
                </a:ln>
              </p:spPr>
              <p:txBody>
                <a:bodyPr/>
                <a:lstStyle/>
                <a:p>
                  <a:endParaRPr lang="zh-CN" altLang="en-US" sz="100">
                    <a:solidFill>
                      <a:schemeClr val="tx1"/>
                    </a:solidFill>
                  </a:endParaRPr>
                </a:p>
              </p:txBody>
            </p:sp>
            <p:sp>
              <p:nvSpPr>
                <p:cNvPr id="216" name="Freeform 423"/>
                <p:cNvSpPr>
                  <a:spLocks noChangeAspect="1"/>
                </p:cNvSpPr>
                <p:nvPr/>
              </p:nvSpPr>
              <p:spPr bwMode="auto">
                <a:xfrm>
                  <a:off x="5388" y="2105"/>
                  <a:ext cx="17" cy="4"/>
                </a:xfrm>
                <a:custGeom>
                  <a:avLst/>
                  <a:gdLst>
                    <a:gd name="T0" fmla="*/ 0 w 38"/>
                    <a:gd name="T1" fmla="*/ 0 h 11"/>
                    <a:gd name="T2" fmla="*/ 0 w 38"/>
                    <a:gd name="T3" fmla="*/ 0 h 11"/>
                    <a:gd name="T4" fmla="*/ 0 w 38"/>
                    <a:gd name="T5" fmla="*/ 0 h 11"/>
                    <a:gd name="T6" fmla="*/ 0 w 38"/>
                    <a:gd name="T7" fmla="*/ 0 h 11"/>
                    <a:gd name="T8" fmla="*/ 0 w 38"/>
                    <a:gd name="T9" fmla="*/ 0 h 11"/>
                    <a:gd name="T10" fmla="*/ 0 w 38"/>
                    <a:gd name="T11" fmla="*/ 0 h 11"/>
                    <a:gd name="T12" fmla="*/ 0 w 38"/>
                    <a:gd name="T13" fmla="*/ 0 h 11"/>
                    <a:gd name="T14" fmla="*/ 0 w 38"/>
                    <a:gd name="T15" fmla="*/ 0 h 11"/>
                    <a:gd name="T16" fmla="*/ 0 w 38"/>
                    <a:gd name="T17" fmla="*/ 0 h 11"/>
                    <a:gd name="T18" fmla="*/ 0 w 38"/>
                    <a:gd name="T19" fmla="*/ 0 h 11"/>
                    <a:gd name="T20" fmla="*/ 0 w 38"/>
                    <a:gd name="T21" fmla="*/ 0 h 11"/>
                    <a:gd name="T22" fmla="*/ 0 w 38"/>
                    <a:gd name="T23" fmla="*/ 0 h 11"/>
                    <a:gd name="T24" fmla="*/ 0 w 38"/>
                    <a:gd name="T25" fmla="*/ 0 h 11"/>
                    <a:gd name="T26" fmla="*/ 0 w 38"/>
                    <a:gd name="T27" fmla="*/ 0 h 11"/>
                    <a:gd name="T28" fmla="*/ 0 w 38"/>
                    <a:gd name="T29" fmla="*/ 0 h 11"/>
                    <a:gd name="T30" fmla="*/ 0 w 38"/>
                    <a:gd name="T31" fmla="*/ 0 h 11"/>
                    <a:gd name="T32" fmla="*/ 0 w 38"/>
                    <a:gd name="T33" fmla="*/ 0 h 11"/>
                    <a:gd name="T34" fmla="*/ 0 w 38"/>
                    <a:gd name="T35" fmla="*/ 0 h 11"/>
                    <a:gd name="T36" fmla="*/ 0 w 38"/>
                    <a:gd name="T37" fmla="*/ 0 h 11"/>
                    <a:gd name="T38" fmla="*/ 0 w 38"/>
                    <a:gd name="T39" fmla="*/ 0 h 11"/>
                    <a:gd name="T40" fmla="*/ 0 w 38"/>
                    <a:gd name="T41" fmla="*/ 0 h 11"/>
                    <a:gd name="T42" fmla="*/ 0 w 38"/>
                    <a:gd name="T43" fmla="*/ 0 h 11"/>
                    <a:gd name="T44" fmla="*/ 0 w 38"/>
                    <a:gd name="T45" fmla="*/ 0 h 11"/>
                    <a:gd name="T46" fmla="*/ 0 w 38"/>
                    <a:gd name="T47" fmla="*/ 0 h 11"/>
                    <a:gd name="T48" fmla="*/ 0 w 38"/>
                    <a:gd name="T49" fmla="*/ 0 h 11"/>
                    <a:gd name="T50" fmla="*/ 0 w 38"/>
                    <a:gd name="T51" fmla="*/ 0 h 11"/>
                    <a:gd name="T52" fmla="*/ 0 w 38"/>
                    <a:gd name="T53" fmla="*/ 0 h 11"/>
                    <a:gd name="T54" fmla="*/ 0 w 38"/>
                    <a:gd name="T55" fmla="*/ 0 h 11"/>
                    <a:gd name="T56" fmla="*/ 0 w 38"/>
                    <a:gd name="T57" fmla="*/ 0 h 11"/>
                    <a:gd name="T58" fmla="*/ 0 w 38"/>
                    <a:gd name="T59" fmla="*/ 0 h 11"/>
                    <a:gd name="T60" fmla="*/ 0 w 38"/>
                    <a:gd name="T61" fmla="*/ 0 h 11"/>
                    <a:gd name="T62" fmla="*/ 0 w 38"/>
                    <a:gd name="T63" fmla="*/ 0 h 11"/>
                    <a:gd name="T64" fmla="*/ 0 w 38"/>
                    <a:gd name="T65" fmla="*/ 0 h 11"/>
                    <a:gd name="T66" fmla="*/ 0 w 38"/>
                    <a:gd name="T67" fmla="*/ 0 h 11"/>
                    <a:gd name="T68" fmla="*/ 0 w 38"/>
                    <a:gd name="T69" fmla="*/ 0 h 11"/>
                    <a:gd name="T70" fmla="*/ 0 w 38"/>
                    <a:gd name="T71" fmla="*/ 0 h 11"/>
                    <a:gd name="T72" fmla="*/ 0 w 38"/>
                    <a:gd name="T73" fmla="*/ 0 h 11"/>
                    <a:gd name="T74" fmla="*/ 0 w 38"/>
                    <a:gd name="T75" fmla="*/ 0 h 11"/>
                    <a:gd name="T76" fmla="*/ 0 w 38"/>
                    <a:gd name="T77" fmla="*/ 0 h 11"/>
                    <a:gd name="T78" fmla="*/ 0 w 38"/>
                    <a:gd name="T79" fmla="*/ 0 h 11"/>
                    <a:gd name="T80" fmla="*/ 0 w 38"/>
                    <a:gd name="T81" fmla="*/ 0 h 11"/>
                    <a:gd name="T82" fmla="*/ 0 w 38"/>
                    <a:gd name="T83" fmla="*/ 0 h 11"/>
                    <a:gd name="T84" fmla="*/ 0 w 38"/>
                    <a:gd name="T85" fmla="*/ 0 h 11"/>
                    <a:gd name="T86" fmla="*/ 0 w 38"/>
                    <a:gd name="T87" fmla="*/ 0 h 11"/>
                    <a:gd name="T88" fmla="*/ 0 w 38"/>
                    <a:gd name="T89" fmla="*/ 0 h 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8"/>
                    <a:gd name="T136" fmla="*/ 0 h 11"/>
                    <a:gd name="T137" fmla="*/ 38 w 38"/>
                    <a:gd name="T138" fmla="*/ 11 h 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8" h="11">
                      <a:moveTo>
                        <a:pt x="31" y="4"/>
                      </a:moveTo>
                      <a:lnTo>
                        <a:pt x="34" y="6"/>
                      </a:lnTo>
                      <a:lnTo>
                        <a:pt x="35" y="7"/>
                      </a:lnTo>
                      <a:lnTo>
                        <a:pt x="37" y="9"/>
                      </a:lnTo>
                      <a:lnTo>
                        <a:pt x="38" y="11"/>
                      </a:lnTo>
                      <a:lnTo>
                        <a:pt x="36" y="9"/>
                      </a:lnTo>
                      <a:lnTo>
                        <a:pt x="35" y="9"/>
                      </a:lnTo>
                      <a:lnTo>
                        <a:pt x="33" y="9"/>
                      </a:lnTo>
                      <a:lnTo>
                        <a:pt x="31" y="11"/>
                      </a:lnTo>
                      <a:lnTo>
                        <a:pt x="30" y="9"/>
                      </a:lnTo>
                      <a:lnTo>
                        <a:pt x="29" y="8"/>
                      </a:lnTo>
                      <a:lnTo>
                        <a:pt x="28" y="7"/>
                      </a:lnTo>
                      <a:lnTo>
                        <a:pt x="27" y="7"/>
                      </a:lnTo>
                      <a:lnTo>
                        <a:pt x="23" y="7"/>
                      </a:lnTo>
                      <a:lnTo>
                        <a:pt x="20" y="7"/>
                      </a:lnTo>
                      <a:lnTo>
                        <a:pt x="15" y="7"/>
                      </a:lnTo>
                      <a:lnTo>
                        <a:pt x="12" y="7"/>
                      </a:lnTo>
                      <a:lnTo>
                        <a:pt x="11" y="8"/>
                      </a:lnTo>
                      <a:lnTo>
                        <a:pt x="11" y="9"/>
                      </a:lnTo>
                      <a:lnTo>
                        <a:pt x="11" y="11"/>
                      </a:lnTo>
                      <a:lnTo>
                        <a:pt x="8" y="9"/>
                      </a:lnTo>
                      <a:lnTo>
                        <a:pt x="7" y="9"/>
                      </a:lnTo>
                      <a:lnTo>
                        <a:pt x="5" y="9"/>
                      </a:lnTo>
                      <a:lnTo>
                        <a:pt x="4" y="8"/>
                      </a:lnTo>
                      <a:lnTo>
                        <a:pt x="3" y="7"/>
                      </a:lnTo>
                      <a:lnTo>
                        <a:pt x="2" y="6"/>
                      </a:lnTo>
                      <a:lnTo>
                        <a:pt x="0" y="4"/>
                      </a:lnTo>
                      <a:lnTo>
                        <a:pt x="0" y="2"/>
                      </a:lnTo>
                      <a:lnTo>
                        <a:pt x="2" y="1"/>
                      </a:lnTo>
                      <a:lnTo>
                        <a:pt x="4" y="1"/>
                      </a:lnTo>
                      <a:lnTo>
                        <a:pt x="5" y="0"/>
                      </a:lnTo>
                      <a:lnTo>
                        <a:pt x="6" y="0"/>
                      </a:lnTo>
                      <a:lnTo>
                        <a:pt x="8" y="0"/>
                      </a:lnTo>
                      <a:lnTo>
                        <a:pt x="11" y="0"/>
                      </a:lnTo>
                      <a:lnTo>
                        <a:pt x="14" y="0"/>
                      </a:lnTo>
                      <a:lnTo>
                        <a:pt x="18" y="0"/>
                      </a:lnTo>
                      <a:lnTo>
                        <a:pt x="20" y="0"/>
                      </a:lnTo>
                      <a:lnTo>
                        <a:pt x="23" y="1"/>
                      </a:lnTo>
                      <a:lnTo>
                        <a:pt x="26" y="1"/>
                      </a:lnTo>
                      <a:lnTo>
                        <a:pt x="29" y="2"/>
                      </a:lnTo>
                      <a:lnTo>
                        <a:pt x="30" y="2"/>
                      </a:lnTo>
                      <a:lnTo>
                        <a:pt x="31" y="4"/>
                      </a:lnTo>
                      <a:close/>
                    </a:path>
                  </a:pathLst>
                </a:custGeom>
                <a:noFill/>
                <a:ln w="9525">
                  <a:solidFill>
                    <a:srgbClr val="004250"/>
                  </a:solidFill>
                  <a:round/>
                </a:ln>
              </p:spPr>
              <p:txBody>
                <a:bodyPr/>
                <a:lstStyle/>
                <a:p>
                  <a:endParaRPr lang="zh-CN" altLang="en-US" sz="100">
                    <a:solidFill>
                      <a:schemeClr val="tx1"/>
                    </a:solidFill>
                  </a:endParaRPr>
                </a:p>
              </p:txBody>
            </p:sp>
            <p:sp>
              <p:nvSpPr>
                <p:cNvPr id="217" name="Freeform 424"/>
                <p:cNvSpPr>
                  <a:spLocks noChangeAspect="1"/>
                </p:cNvSpPr>
                <p:nvPr/>
              </p:nvSpPr>
              <p:spPr bwMode="auto">
                <a:xfrm>
                  <a:off x="5391" y="2109"/>
                  <a:ext cx="12" cy="4"/>
                </a:xfrm>
                <a:custGeom>
                  <a:avLst/>
                  <a:gdLst>
                    <a:gd name="T0" fmla="*/ 0 w 27"/>
                    <a:gd name="T1" fmla="*/ 0 h 8"/>
                    <a:gd name="T2" fmla="*/ 0 w 27"/>
                    <a:gd name="T3" fmla="*/ 1 h 8"/>
                    <a:gd name="T4" fmla="*/ 0 w 27"/>
                    <a:gd name="T5" fmla="*/ 1 h 8"/>
                    <a:gd name="T6" fmla="*/ 0 w 27"/>
                    <a:gd name="T7" fmla="*/ 1 h 8"/>
                    <a:gd name="T8" fmla="*/ 0 w 27"/>
                    <a:gd name="T9" fmla="*/ 1 h 8"/>
                    <a:gd name="T10" fmla="*/ 0 w 27"/>
                    <a:gd name="T11" fmla="*/ 1 h 8"/>
                    <a:gd name="T12" fmla="*/ 0 w 27"/>
                    <a:gd name="T13" fmla="*/ 1 h 8"/>
                    <a:gd name="T14" fmla="*/ 0 w 27"/>
                    <a:gd name="T15" fmla="*/ 1 h 8"/>
                    <a:gd name="T16" fmla="*/ 0 w 27"/>
                    <a:gd name="T17" fmla="*/ 1 h 8"/>
                    <a:gd name="T18" fmla="*/ 0 w 27"/>
                    <a:gd name="T19" fmla="*/ 1 h 8"/>
                    <a:gd name="T20" fmla="*/ 0 w 27"/>
                    <a:gd name="T21" fmla="*/ 1 h 8"/>
                    <a:gd name="T22" fmla="*/ 0 w 27"/>
                    <a:gd name="T23" fmla="*/ 1 h 8"/>
                    <a:gd name="T24" fmla="*/ 0 w 27"/>
                    <a:gd name="T25" fmla="*/ 1 h 8"/>
                    <a:gd name="T26" fmla="*/ 0 w 27"/>
                    <a:gd name="T27" fmla="*/ 1 h 8"/>
                    <a:gd name="T28" fmla="*/ 0 w 27"/>
                    <a:gd name="T29" fmla="*/ 1 h 8"/>
                    <a:gd name="T30" fmla="*/ 0 w 27"/>
                    <a:gd name="T31" fmla="*/ 1 h 8"/>
                    <a:gd name="T32" fmla="*/ 0 w 27"/>
                    <a:gd name="T33" fmla="*/ 1 h 8"/>
                    <a:gd name="T34" fmla="*/ 0 w 27"/>
                    <a:gd name="T35" fmla="*/ 1 h 8"/>
                    <a:gd name="T36" fmla="*/ 0 w 27"/>
                    <a:gd name="T37" fmla="*/ 1 h 8"/>
                    <a:gd name="T38" fmla="*/ 0 w 27"/>
                    <a:gd name="T39" fmla="*/ 1 h 8"/>
                    <a:gd name="T40" fmla="*/ 0 w 27"/>
                    <a:gd name="T41" fmla="*/ 1 h 8"/>
                    <a:gd name="T42" fmla="*/ 0 w 27"/>
                    <a:gd name="T43" fmla="*/ 1 h 8"/>
                    <a:gd name="T44" fmla="*/ 0 w 27"/>
                    <a:gd name="T45" fmla="*/ 1 h 8"/>
                    <a:gd name="T46" fmla="*/ 0 w 27"/>
                    <a:gd name="T47" fmla="*/ 1 h 8"/>
                    <a:gd name="T48" fmla="*/ 0 w 27"/>
                    <a:gd name="T49" fmla="*/ 1 h 8"/>
                    <a:gd name="T50" fmla="*/ 0 w 27"/>
                    <a:gd name="T51" fmla="*/ 1 h 8"/>
                    <a:gd name="T52" fmla="*/ 0 w 27"/>
                    <a:gd name="T53" fmla="*/ 1 h 8"/>
                    <a:gd name="T54" fmla="*/ 0 w 27"/>
                    <a:gd name="T55" fmla="*/ 1 h 8"/>
                    <a:gd name="T56" fmla="*/ 0 w 27"/>
                    <a:gd name="T57" fmla="*/ 1 h 8"/>
                    <a:gd name="T58" fmla="*/ 0 w 27"/>
                    <a:gd name="T59" fmla="*/ 1 h 8"/>
                    <a:gd name="T60" fmla="*/ 0 w 27"/>
                    <a:gd name="T61" fmla="*/ 1 h 8"/>
                    <a:gd name="T62" fmla="*/ 0 w 27"/>
                    <a:gd name="T63" fmla="*/ 1 h 8"/>
                    <a:gd name="T64" fmla="*/ 0 w 27"/>
                    <a:gd name="T65" fmla="*/ 0 h 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
                    <a:gd name="T101" fmla="*/ 27 w 27"/>
                    <a:gd name="T102" fmla="*/ 8 h 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
                      <a:moveTo>
                        <a:pt x="3" y="0"/>
                      </a:moveTo>
                      <a:lnTo>
                        <a:pt x="6" y="1"/>
                      </a:lnTo>
                      <a:lnTo>
                        <a:pt x="10" y="1"/>
                      </a:lnTo>
                      <a:lnTo>
                        <a:pt x="13" y="1"/>
                      </a:lnTo>
                      <a:lnTo>
                        <a:pt x="15" y="1"/>
                      </a:lnTo>
                      <a:lnTo>
                        <a:pt x="18" y="2"/>
                      </a:lnTo>
                      <a:lnTo>
                        <a:pt x="21" y="4"/>
                      </a:lnTo>
                      <a:lnTo>
                        <a:pt x="25" y="5"/>
                      </a:lnTo>
                      <a:lnTo>
                        <a:pt x="27" y="6"/>
                      </a:lnTo>
                      <a:lnTo>
                        <a:pt x="26" y="6"/>
                      </a:lnTo>
                      <a:lnTo>
                        <a:pt x="25" y="6"/>
                      </a:lnTo>
                      <a:lnTo>
                        <a:pt x="23" y="8"/>
                      </a:lnTo>
                      <a:lnTo>
                        <a:pt x="22" y="8"/>
                      </a:lnTo>
                      <a:lnTo>
                        <a:pt x="21" y="6"/>
                      </a:lnTo>
                      <a:lnTo>
                        <a:pt x="20" y="6"/>
                      </a:lnTo>
                      <a:lnTo>
                        <a:pt x="19" y="6"/>
                      </a:lnTo>
                      <a:lnTo>
                        <a:pt x="18" y="5"/>
                      </a:lnTo>
                      <a:lnTo>
                        <a:pt x="17" y="6"/>
                      </a:lnTo>
                      <a:lnTo>
                        <a:pt x="13" y="6"/>
                      </a:lnTo>
                      <a:lnTo>
                        <a:pt x="11" y="6"/>
                      </a:lnTo>
                      <a:lnTo>
                        <a:pt x="8" y="5"/>
                      </a:lnTo>
                      <a:lnTo>
                        <a:pt x="7" y="5"/>
                      </a:lnTo>
                      <a:lnTo>
                        <a:pt x="7" y="4"/>
                      </a:lnTo>
                      <a:lnTo>
                        <a:pt x="6" y="4"/>
                      </a:lnTo>
                      <a:lnTo>
                        <a:pt x="5" y="4"/>
                      </a:lnTo>
                      <a:lnTo>
                        <a:pt x="4" y="4"/>
                      </a:lnTo>
                      <a:lnTo>
                        <a:pt x="2" y="4"/>
                      </a:lnTo>
                      <a:lnTo>
                        <a:pt x="0" y="4"/>
                      </a:lnTo>
                      <a:lnTo>
                        <a:pt x="2" y="3"/>
                      </a:lnTo>
                      <a:lnTo>
                        <a:pt x="3" y="2"/>
                      </a:lnTo>
                      <a:lnTo>
                        <a:pt x="3" y="1"/>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218" name="Freeform 425"/>
                <p:cNvSpPr>
                  <a:spLocks noChangeAspect="1"/>
                </p:cNvSpPr>
                <p:nvPr/>
              </p:nvSpPr>
              <p:spPr bwMode="auto">
                <a:xfrm>
                  <a:off x="5392" y="2113"/>
                  <a:ext cx="9" cy="3"/>
                </a:xfrm>
                <a:custGeom>
                  <a:avLst/>
                  <a:gdLst>
                    <a:gd name="T0" fmla="*/ 0 w 19"/>
                    <a:gd name="T1" fmla="*/ 1 h 6"/>
                    <a:gd name="T2" fmla="*/ 0 w 19"/>
                    <a:gd name="T3" fmla="*/ 1 h 6"/>
                    <a:gd name="T4" fmla="*/ 0 w 19"/>
                    <a:gd name="T5" fmla="*/ 1 h 6"/>
                    <a:gd name="T6" fmla="*/ 0 w 19"/>
                    <a:gd name="T7" fmla="*/ 1 h 6"/>
                    <a:gd name="T8" fmla="*/ 0 w 19"/>
                    <a:gd name="T9" fmla="*/ 1 h 6"/>
                    <a:gd name="T10" fmla="*/ 0 w 19"/>
                    <a:gd name="T11" fmla="*/ 1 h 6"/>
                    <a:gd name="T12" fmla="*/ 0 w 19"/>
                    <a:gd name="T13" fmla="*/ 1 h 6"/>
                    <a:gd name="T14" fmla="*/ 0 w 19"/>
                    <a:gd name="T15" fmla="*/ 1 h 6"/>
                    <a:gd name="T16" fmla="*/ 0 w 19"/>
                    <a:gd name="T17" fmla="*/ 0 h 6"/>
                    <a:gd name="T18" fmla="*/ 0 w 19"/>
                    <a:gd name="T19" fmla="*/ 1 h 6"/>
                    <a:gd name="T20" fmla="*/ 0 w 19"/>
                    <a:gd name="T21" fmla="*/ 1 h 6"/>
                    <a:gd name="T22" fmla="*/ 0 w 19"/>
                    <a:gd name="T23" fmla="*/ 1 h 6"/>
                    <a:gd name="T24" fmla="*/ 0 w 19"/>
                    <a:gd name="T25" fmla="*/ 1 h 6"/>
                    <a:gd name="T26" fmla="*/ 0 w 19"/>
                    <a:gd name="T27" fmla="*/ 1 h 6"/>
                    <a:gd name="T28" fmla="*/ 0 w 19"/>
                    <a:gd name="T29" fmla="*/ 1 h 6"/>
                    <a:gd name="T30" fmla="*/ 0 w 19"/>
                    <a:gd name="T31" fmla="*/ 1 h 6"/>
                    <a:gd name="T32" fmla="*/ 0 w 19"/>
                    <a:gd name="T33" fmla="*/ 1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6"/>
                    <a:gd name="T53" fmla="*/ 19 w 19"/>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6">
                      <a:moveTo>
                        <a:pt x="0" y="1"/>
                      </a:moveTo>
                      <a:lnTo>
                        <a:pt x="2" y="3"/>
                      </a:lnTo>
                      <a:lnTo>
                        <a:pt x="4" y="5"/>
                      </a:lnTo>
                      <a:lnTo>
                        <a:pt x="7" y="6"/>
                      </a:lnTo>
                      <a:lnTo>
                        <a:pt x="9" y="6"/>
                      </a:lnTo>
                      <a:lnTo>
                        <a:pt x="11" y="5"/>
                      </a:lnTo>
                      <a:lnTo>
                        <a:pt x="15" y="4"/>
                      </a:lnTo>
                      <a:lnTo>
                        <a:pt x="17" y="2"/>
                      </a:lnTo>
                      <a:lnTo>
                        <a:pt x="19" y="0"/>
                      </a:lnTo>
                      <a:lnTo>
                        <a:pt x="18" y="1"/>
                      </a:lnTo>
                      <a:lnTo>
                        <a:pt x="16" y="2"/>
                      </a:lnTo>
                      <a:lnTo>
                        <a:pt x="15" y="3"/>
                      </a:lnTo>
                      <a:lnTo>
                        <a:pt x="12" y="3"/>
                      </a:lnTo>
                      <a:lnTo>
                        <a:pt x="10" y="3"/>
                      </a:lnTo>
                      <a:lnTo>
                        <a:pt x="7" y="3"/>
                      </a:lnTo>
                      <a:lnTo>
                        <a:pt x="2" y="2"/>
                      </a:lnTo>
                      <a:lnTo>
                        <a:pt x="0" y="1"/>
                      </a:lnTo>
                      <a:close/>
                    </a:path>
                  </a:pathLst>
                </a:custGeom>
                <a:noFill/>
                <a:ln w="9525">
                  <a:solidFill>
                    <a:srgbClr val="004250"/>
                  </a:solidFill>
                  <a:round/>
                </a:ln>
              </p:spPr>
              <p:txBody>
                <a:bodyPr/>
                <a:lstStyle/>
                <a:p>
                  <a:endParaRPr lang="zh-CN" altLang="en-US" sz="100">
                    <a:solidFill>
                      <a:schemeClr val="tx1"/>
                    </a:solidFill>
                  </a:endParaRPr>
                </a:p>
              </p:txBody>
            </p:sp>
            <p:sp>
              <p:nvSpPr>
                <p:cNvPr id="219" name="Freeform 426"/>
                <p:cNvSpPr>
                  <a:spLocks noChangeAspect="1"/>
                </p:cNvSpPr>
                <p:nvPr/>
              </p:nvSpPr>
              <p:spPr bwMode="auto">
                <a:xfrm>
                  <a:off x="5425" y="2120"/>
                  <a:ext cx="5" cy="6"/>
                </a:xfrm>
                <a:custGeom>
                  <a:avLst/>
                  <a:gdLst>
                    <a:gd name="T0" fmla="*/ 1 w 10"/>
                    <a:gd name="T1" fmla="*/ 0 h 14"/>
                    <a:gd name="T2" fmla="*/ 1 w 10"/>
                    <a:gd name="T3" fmla="*/ 0 h 14"/>
                    <a:gd name="T4" fmla="*/ 1 w 10"/>
                    <a:gd name="T5" fmla="*/ 0 h 14"/>
                    <a:gd name="T6" fmla="*/ 1 w 10"/>
                    <a:gd name="T7" fmla="*/ 0 h 14"/>
                    <a:gd name="T8" fmla="*/ 1 w 10"/>
                    <a:gd name="T9" fmla="*/ 0 h 14"/>
                    <a:gd name="T10" fmla="*/ 1 w 10"/>
                    <a:gd name="T11" fmla="*/ 0 h 14"/>
                    <a:gd name="T12" fmla="*/ 0 w 10"/>
                    <a:gd name="T13" fmla="*/ 0 h 14"/>
                    <a:gd name="T14" fmla="*/ 0 w 10"/>
                    <a:gd name="T15" fmla="*/ 0 h 14"/>
                    <a:gd name="T16" fmla="*/ 0 w 10"/>
                    <a:gd name="T17" fmla="*/ 0 h 14"/>
                    <a:gd name="T18" fmla="*/ 0 w 10"/>
                    <a:gd name="T19" fmla="*/ 0 h 14"/>
                    <a:gd name="T20" fmla="*/ 1 w 10"/>
                    <a:gd name="T21" fmla="*/ 0 h 14"/>
                    <a:gd name="T22" fmla="*/ 1 w 10"/>
                    <a:gd name="T23" fmla="*/ 0 h 14"/>
                    <a:gd name="T24" fmla="*/ 1 w 10"/>
                    <a:gd name="T25" fmla="*/ 0 h 14"/>
                    <a:gd name="T26" fmla="*/ 1 w 10"/>
                    <a:gd name="T27" fmla="*/ 0 h 14"/>
                    <a:gd name="T28" fmla="*/ 1 w 10"/>
                    <a:gd name="T29" fmla="*/ 0 h 14"/>
                    <a:gd name="T30" fmla="*/ 1 w 10"/>
                    <a:gd name="T31" fmla="*/ 0 h 14"/>
                    <a:gd name="T32" fmla="*/ 1 w 10"/>
                    <a:gd name="T33" fmla="*/ 0 h 14"/>
                    <a:gd name="T34" fmla="*/ 1 w 10"/>
                    <a:gd name="T35" fmla="*/ 0 h 14"/>
                    <a:gd name="T36" fmla="*/ 1 w 10"/>
                    <a:gd name="T37" fmla="*/ 0 h 14"/>
                    <a:gd name="T38" fmla="*/ 1 w 10"/>
                    <a:gd name="T39" fmla="*/ 0 h 14"/>
                    <a:gd name="T40" fmla="*/ 1 w 10"/>
                    <a:gd name="T41" fmla="*/ 0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14"/>
                    <a:gd name="T65" fmla="*/ 10 w 10"/>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14">
                      <a:moveTo>
                        <a:pt x="5" y="7"/>
                      </a:moveTo>
                      <a:lnTo>
                        <a:pt x="5" y="4"/>
                      </a:lnTo>
                      <a:lnTo>
                        <a:pt x="5" y="1"/>
                      </a:lnTo>
                      <a:lnTo>
                        <a:pt x="4" y="0"/>
                      </a:lnTo>
                      <a:lnTo>
                        <a:pt x="3" y="0"/>
                      </a:lnTo>
                      <a:lnTo>
                        <a:pt x="1" y="0"/>
                      </a:lnTo>
                      <a:lnTo>
                        <a:pt x="0" y="1"/>
                      </a:lnTo>
                      <a:lnTo>
                        <a:pt x="0" y="3"/>
                      </a:lnTo>
                      <a:lnTo>
                        <a:pt x="0" y="4"/>
                      </a:lnTo>
                      <a:lnTo>
                        <a:pt x="0" y="5"/>
                      </a:lnTo>
                      <a:lnTo>
                        <a:pt x="1" y="8"/>
                      </a:lnTo>
                      <a:lnTo>
                        <a:pt x="3" y="10"/>
                      </a:lnTo>
                      <a:lnTo>
                        <a:pt x="5" y="12"/>
                      </a:lnTo>
                      <a:lnTo>
                        <a:pt x="8" y="14"/>
                      </a:lnTo>
                      <a:lnTo>
                        <a:pt x="9" y="14"/>
                      </a:lnTo>
                      <a:lnTo>
                        <a:pt x="10" y="12"/>
                      </a:lnTo>
                      <a:lnTo>
                        <a:pt x="9" y="11"/>
                      </a:lnTo>
                      <a:lnTo>
                        <a:pt x="8" y="10"/>
                      </a:lnTo>
                      <a:lnTo>
                        <a:pt x="6" y="9"/>
                      </a:lnTo>
                      <a:lnTo>
                        <a:pt x="6" y="8"/>
                      </a:lnTo>
                      <a:lnTo>
                        <a:pt x="5" y="7"/>
                      </a:lnTo>
                      <a:close/>
                    </a:path>
                  </a:pathLst>
                </a:custGeom>
                <a:noFill/>
                <a:ln w="9525">
                  <a:solidFill>
                    <a:srgbClr val="004250"/>
                  </a:solidFill>
                  <a:round/>
                </a:ln>
              </p:spPr>
              <p:txBody>
                <a:bodyPr/>
                <a:lstStyle/>
                <a:p>
                  <a:endParaRPr lang="zh-CN" altLang="en-US" sz="100">
                    <a:solidFill>
                      <a:schemeClr val="tx1"/>
                    </a:solidFill>
                  </a:endParaRPr>
                </a:p>
              </p:txBody>
            </p:sp>
            <p:sp>
              <p:nvSpPr>
                <p:cNvPr id="220" name="Freeform 427"/>
                <p:cNvSpPr>
                  <a:spLocks noChangeAspect="1"/>
                </p:cNvSpPr>
                <p:nvPr/>
              </p:nvSpPr>
              <p:spPr bwMode="auto">
                <a:xfrm>
                  <a:off x="5435" y="2070"/>
                  <a:ext cx="22" cy="24"/>
                </a:xfrm>
                <a:custGeom>
                  <a:avLst/>
                  <a:gdLst>
                    <a:gd name="T0" fmla="*/ 0 w 49"/>
                    <a:gd name="T1" fmla="*/ 0 h 53"/>
                    <a:gd name="T2" fmla="*/ 0 w 49"/>
                    <a:gd name="T3" fmla="*/ 0 h 53"/>
                    <a:gd name="T4" fmla="*/ 0 w 49"/>
                    <a:gd name="T5" fmla="*/ 0 h 53"/>
                    <a:gd name="T6" fmla="*/ 0 w 49"/>
                    <a:gd name="T7" fmla="*/ 0 h 53"/>
                    <a:gd name="T8" fmla="*/ 0 w 49"/>
                    <a:gd name="T9" fmla="*/ 0 h 53"/>
                    <a:gd name="T10" fmla="*/ 0 w 49"/>
                    <a:gd name="T11" fmla="*/ 0 h 53"/>
                    <a:gd name="T12" fmla="*/ 0 w 49"/>
                    <a:gd name="T13" fmla="*/ 0 h 53"/>
                    <a:gd name="T14" fmla="*/ 0 w 49"/>
                    <a:gd name="T15" fmla="*/ 0 h 53"/>
                    <a:gd name="T16" fmla="*/ 0 w 49"/>
                    <a:gd name="T17" fmla="*/ 0 h 53"/>
                    <a:gd name="T18" fmla="*/ 0 w 49"/>
                    <a:gd name="T19" fmla="*/ 0 h 53"/>
                    <a:gd name="T20" fmla="*/ 0 w 49"/>
                    <a:gd name="T21" fmla="*/ 0 h 53"/>
                    <a:gd name="T22" fmla="*/ 0 w 49"/>
                    <a:gd name="T23" fmla="*/ 0 h 53"/>
                    <a:gd name="T24" fmla="*/ 0 w 49"/>
                    <a:gd name="T25" fmla="*/ 0 h 53"/>
                    <a:gd name="T26" fmla="*/ 0 w 49"/>
                    <a:gd name="T27" fmla="*/ 0 h 53"/>
                    <a:gd name="T28" fmla="*/ 0 w 49"/>
                    <a:gd name="T29" fmla="*/ 0 h 53"/>
                    <a:gd name="T30" fmla="*/ 0 w 49"/>
                    <a:gd name="T31" fmla="*/ 0 h 53"/>
                    <a:gd name="T32" fmla="*/ 0 w 49"/>
                    <a:gd name="T33" fmla="*/ 0 h 53"/>
                    <a:gd name="T34" fmla="*/ 0 w 49"/>
                    <a:gd name="T35" fmla="*/ 0 h 53"/>
                    <a:gd name="T36" fmla="*/ 0 w 49"/>
                    <a:gd name="T37" fmla="*/ 0 h 53"/>
                    <a:gd name="T38" fmla="*/ 0 w 49"/>
                    <a:gd name="T39" fmla="*/ 0 h 53"/>
                    <a:gd name="T40" fmla="*/ 0 w 49"/>
                    <a:gd name="T41" fmla="*/ 0 h 53"/>
                    <a:gd name="T42" fmla="*/ 0 w 49"/>
                    <a:gd name="T43" fmla="*/ 0 h 53"/>
                    <a:gd name="T44" fmla="*/ 0 w 49"/>
                    <a:gd name="T45" fmla="*/ 0 h 53"/>
                    <a:gd name="T46" fmla="*/ 0 w 49"/>
                    <a:gd name="T47" fmla="*/ 0 h 53"/>
                    <a:gd name="T48" fmla="*/ 0 w 49"/>
                    <a:gd name="T49" fmla="*/ 0 h 53"/>
                    <a:gd name="T50" fmla="*/ 0 w 49"/>
                    <a:gd name="T51" fmla="*/ 0 h 53"/>
                    <a:gd name="T52" fmla="*/ 0 w 49"/>
                    <a:gd name="T53" fmla="*/ 0 h 53"/>
                    <a:gd name="T54" fmla="*/ 0 w 49"/>
                    <a:gd name="T55" fmla="*/ 0 h 53"/>
                    <a:gd name="T56" fmla="*/ 0 w 49"/>
                    <a:gd name="T57" fmla="*/ 0 h 53"/>
                    <a:gd name="T58" fmla="*/ 0 w 49"/>
                    <a:gd name="T59" fmla="*/ 0 h 53"/>
                    <a:gd name="T60" fmla="*/ 0 w 49"/>
                    <a:gd name="T61" fmla="*/ 0 h 53"/>
                    <a:gd name="T62" fmla="*/ 0 w 49"/>
                    <a:gd name="T63" fmla="*/ 0 h 53"/>
                    <a:gd name="T64" fmla="*/ 0 w 49"/>
                    <a:gd name="T65" fmla="*/ 0 h 53"/>
                    <a:gd name="T66" fmla="*/ 0 w 49"/>
                    <a:gd name="T67" fmla="*/ 0 h 53"/>
                    <a:gd name="T68" fmla="*/ 0 w 49"/>
                    <a:gd name="T69" fmla="*/ 0 h 53"/>
                    <a:gd name="T70" fmla="*/ 0 w 49"/>
                    <a:gd name="T71" fmla="*/ 0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53"/>
                    <a:gd name="T110" fmla="*/ 49 w 49"/>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53">
                      <a:moveTo>
                        <a:pt x="49" y="48"/>
                      </a:moveTo>
                      <a:lnTo>
                        <a:pt x="47" y="45"/>
                      </a:lnTo>
                      <a:lnTo>
                        <a:pt x="44" y="40"/>
                      </a:lnTo>
                      <a:lnTo>
                        <a:pt x="41" y="35"/>
                      </a:lnTo>
                      <a:lnTo>
                        <a:pt x="37" y="31"/>
                      </a:lnTo>
                      <a:lnTo>
                        <a:pt x="39" y="31"/>
                      </a:lnTo>
                      <a:lnTo>
                        <a:pt x="41" y="31"/>
                      </a:lnTo>
                      <a:lnTo>
                        <a:pt x="43" y="31"/>
                      </a:lnTo>
                      <a:lnTo>
                        <a:pt x="44" y="32"/>
                      </a:lnTo>
                      <a:lnTo>
                        <a:pt x="41" y="27"/>
                      </a:lnTo>
                      <a:lnTo>
                        <a:pt x="38" y="22"/>
                      </a:lnTo>
                      <a:lnTo>
                        <a:pt x="35" y="18"/>
                      </a:lnTo>
                      <a:lnTo>
                        <a:pt x="32" y="16"/>
                      </a:lnTo>
                      <a:lnTo>
                        <a:pt x="28" y="13"/>
                      </a:lnTo>
                      <a:lnTo>
                        <a:pt x="21" y="8"/>
                      </a:lnTo>
                      <a:lnTo>
                        <a:pt x="13" y="4"/>
                      </a:lnTo>
                      <a:lnTo>
                        <a:pt x="6" y="0"/>
                      </a:lnTo>
                      <a:lnTo>
                        <a:pt x="7" y="1"/>
                      </a:lnTo>
                      <a:lnTo>
                        <a:pt x="8" y="2"/>
                      </a:lnTo>
                      <a:lnTo>
                        <a:pt x="8" y="4"/>
                      </a:lnTo>
                      <a:lnTo>
                        <a:pt x="7" y="4"/>
                      </a:lnTo>
                      <a:lnTo>
                        <a:pt x="7" y="5"/>
                      </a:lnTo>
                      <a:lnTo>
                        <a:pt x="6" y="5"/>
                      </a:lnTo>
                      <a:lnTo>
                        <a:pt x="8" y="7"/>
                      </a:lnTo>
                      <a:lnTo>
                        <a:pt x="12" y="9"/>
                      </a:lnTo>
                      <a:lnTo>
                        <a:pt x="15" y="13"/>
                      </a:lnTo>
                      <a:lnTo>
                        <a:pt x="19" y="16"/>
                      </a:lnTo>
                      <a:lnTo>
                        <a:pt x="15" y="14"/>
                      </a:lnTo>
                      <a:lnTo>
                        <a:pt x="11" y="12"/>
                      </a:lnTo>
                      <a:lnTo>
                        <a:pt x="5" y="10"/>
                      </a:lnTo>
                      <a:lnTo>
                        <a:pt x="0" y="9"/>
                      </a:lnTo>
                      <a:lnTo>
                        <a:pt x="3" y="12"/>
                      </a:lnTo>
                      <a:lnTo>
                        <a:pt x="4" y="13"/>
                      </a:lnTo>
                      <a:lnTo>
                        <a:pt x="3" y="14"/>
                      </a:lnTo>
                      <a:lnTo>
                        <a:pt x="0" y="15"/>
                      </a:lnTo>
                      <a:lnTo>
                        <a:pt x="4" y="15"/>
                      </a:lnTo>
                      <a:lnTo>
                        <a:pt x="8" y="15"/>
                      </a:lnTo>
                      <a:lnTo>
                        <a:pt x="13" y="16"/>
                      </a:lnTo>
                      <a:lnTo>
                        <a:pt x="16" y="17"/>
                      </a:lnTo>
                      <a:lnTo>
                        <a:pt x="21" y="20"/>
                      </a:lnTo>
                      <a:lnTo>
                        <a:pt x="26" y="23"/>
                      </a:lnTo>
                      <a:lnTo>
                        <a:pt x="31" y="27"/>
                      </a:lnTo>
                      <a:lnTo>
                        <a:pt x="36" y="31"/>
                      </a:lnTo>
                      <a:lnTo>
                        <a:pt x="31" y="31"/>
                      </a:lnTo>
                      <a:lnTo>
                        <a:pt x="27" y="30"/>
                      </a:lnTo>
                      <a:lnTo>
                        <a:pt x="23" y="28"/>
                      </a:lnTo>
                      <a:lnTo>
                        <a:pt x="21" y="27"/>
                      </a:lnTo>
                      <a:lnTo>
                        <a:pt x="19" y="25"/>
                      </a:lnTo>
                      <a:lnTo>
                        <a:pt x="18" y="24"/>
                      </a:lnTo>
                      <a:lnTo>
                        <a:pt x="16" y="23"/>
                      </a:lnTo>
                      <a:lnTo>
                        <a:pt x="15" y="23"/>
                      </a:lnTo>
                      <a:lnTo>
                        <a:pt x="13" y="23"/>
                      </a:lnTo>
                      <a:lnTo>
                        <a:pt x="9" y="23"/>
                      </a:lnTo>
                      <a:lnTo>
                        <a:pt x="7" y="23"/>
                      </a:lnTo>
                      <a:lnTo>
                        <a:pt x="6" y="23"/>
                      </a:lnTo>
                      <a:lnTo>
                        <a:pt x="12" y="24"/>
                      </a:lnTo>
                      <a:lnTo>
                        <a:pt x="18" y="27"/>
                      </a:lnTo>
                      <a:lnTo>
                        <a:pt x="21" y="28"/>
                      </a:lnTo>
                      <a:lnTo>
                        <a:pt x="24" y="30"/>
                      </a:lnTo>
                      <a:lnTo>
                        <a:pt x="27" y="31"/>
                      </a:lnTo>
                      <a:lnTo>
                        <a:pt x="30" y="32"/>
                      </a:lnTo>
                      <a:lnTo>
                        <a:pt x="34" y="35"/>
                      </a:lnTo>
                      <a:lnTo>
                        <a:pt x="36" y="36"/>
                      </a:lnTo>
                      <a:lnTo>
                        <a:pt x="38" y="39"/>
                      </a:lnTo>
                      <a:lnTo>
                        <a:pt x="43" y="44"/>
                      </a:lnTo>
                      <a:lnTo>
                        <a:pt x="46" y="48"/>
                      </a:lnTo>
                      <a:lnTo>
                        <a:pt x="49" y="53"/>
                      </a:lnTo>
                      <a:lnTo>
                        <a:pt x="49" y="52"/>
                      </a:lnTo>
                      <a:lnTo>
                        <a:pt x="49" y="51"/>
                      </a:lnTo>
                      <a:lnTo>
                        <a:pt x="49" y="50"/>
                      </a:lnTo>
                      <a:lnTo>
                        <a:pt x="49" y="48"/>
                      </a:lnTo>
                      <a:close/>
                    </a:path>
                  </a:pathLst>
                </a:custGeom>
                <a:noFill/>
                <a:ln w="9525">
                  <a:solidFill>
                    <a:srgbClr val="004250"/>
                  </a:solidFill>
                  <a:round/>
                </a:ln>
              </p:spPr>
              <p:txBody>
                <a:bodyPr/>
                <a:lstStyle/>
                <a:p>
                  <a:endParaRPr lang="zh-CN" altLang="en-US" sz="100">
                    <a:solidFill>
                      <a:schemeClr val="tx1"/>
                    </a:solidFill>
                  </a:endParaRPr>
                </a:p>
              </p:txBody>
            </p:sp>
            <p:sp>
              <p:nvSpPr>
                <p:cNvPr id="221" name="Freeform 428"/>
                <p:cNvSpPr>
                  <a:spLocks noChangeAspect="1"/>
                </p:cNvSpPr>
                <p:nvPr/>
              </p:nvSpPr>
              <p:spPr bwMode="auto">
                <a:xfrm>
                  <a:off x="5439" y="2089"/>
                  <a:ext cx="20" cy="40"/>
                </a:xfrm>
                <a:custGeom>
                  <a:avLst/>
                  <a:gdLst>
                    <a:gd name="T0" fmla="*/ 0 w 43"/>
                    <a:gd name="T1" fmla="*/ 0 h 88"/>
                    <a:gd name="T2" fmla="*/ 0 w 43"/>
                    <a:gd name="T3" fmla="*/ 0 h 88"/>
                    <a:gd name="T4" fmla="*/ 0 w 43"/>
                    <a:gd name="T5" fmla="*/ 0 h 88"/>
                    <a:gd name="T6" fmla="*/ 0 w 43"/>
                    <a:gd name="T7" fmla="*/ 0 h 88"/>
                    <a:gd name="T8" fmla="*/ 0 w 43"/>
                    <a:gd name="T9" fmla="*/ 0 h 88"/>
                    <a:gd name="T10" fmla="*/ 0 w 43"/>
                    <a:gd name="T11" fmla="*/ 0 h 88"/>
                    <a:gd name="T12" fmla="*/ 0 w 43"/>
                    <a:gd name="T13" fmla="*/ 0 h 88"/>
                    <a:gd name="T14" fmla="*/ 0 w 43"/>
                    <a:gd name="T15" fmla="*/ 0 h 88"/>
                    <a:gd name="T16" fmla="*/ 0 w 43"/>
                    <a:gd name="T17" fmla="*/ 0 h 88"/>
                    <a:gd name="T18" fmla="*/ 0 w 43"/>
                    <a:gd name="T19" fmla="*/ 0 h 88"/>
                    <a:gd name="T20" fmla="*/ 0 w 43"/>
                    <a:gd name="T21" fmla="*/ 0 h 88"/>
                    <a:gd name="T22" fmla="*/ 0 w 43"/>
                    <a:gd name="T23" fmla="*/ 0 h 88"/>
                    <a:gd name="T24" fmla="*/ 0 w 43"/>
                    <a:gd name="T25" fmla="*/ 0 h 88"/>
                    <a:gd name="T26" fmla="*/ 0 w 43"/>
                    <a:gd name="T27" fmla="*/ 0 h 88"/>
                    <a:gd name="T28" fmla="*/ 0 w 43"/>
                    <a:gd name="T29" fmla="*/ 0 h 88"/>
                    <a:gd name="T30" fmla="*/ 0 w 43"/>
                    <a:gd name="T31" fmla="*/ 0 h 88"/>
                    <a:gd name="T32" fmla="*/ 0 w 43"/>
                    <a:gd name="T33" fmla="*/ 0 h 88"/>
                    <a:gd name="T34" fmla="*/ 0 w 43"/>
                    <a:gd name="T35" fmla="*/ 0 h 88"/>
                    <a:gd name="T36" fmla="*/ 0 w 43"/>
                    <a:gd name="T37" fmla="*/ 0 h 88"/>
                    <a:gd name="T38" fmla="*/ 0 w 43"/>
                    <a:gd name="T39" fmla="*/ 0 h 88"/>
                    <a:gd name="T40" fmla="*/ 0 w 43"/>
                    <a:gd name="T41" fmla="*/ 0 h 88"/>
                    <a:gd name="T42" fmla="*/ 0 w 43"/>
                    <a:gd name="T43" fmla="*/ 0 h 88"/>
                    <a:gd name="T44" fmla="*/ 0 w 43"/>
                    <a:gd name="T45" fmla="*/ 0 h 88"/>
                    <a:gd name="T46" fmla="*/ 0 w 43"/>
                    <a:gd name="T47" fmla="*/ 0 h 88"/>
                    <a:gd name="T48" fmla="*/ 0 w 43"/>
                    <a:gd name="T49" fmla="*/ 0 h 88"/>
                    <a:gd name="T50" fmla="*/ 0 w 43"/>
                    <a:gd name="T51" fmla="*/ 0 h 88"/>
                    <a:gd name="T52" fmla="*/ 0 w 43"/>
                    <a:gd name="T53" fmla="*/ 0 h 88"/>
                    <a:gd name="T54" fmla="*/ 0 w 43"/>
                    <a:gd name="T55" fmla="*/ 0 h 88"/>
                    <a:gd name="T56" fmla="*/ 0 w 43"/>
                    <a:gd name="T57" fmla="*/ 0 h 88"/>
                    <a:gd name="T58" fmla="*/ 0 w 43"/>
                    <a:gd name="T59" fmla="*/ 0 h 88"/>
                    <a:gd name="T60" fmla="*/ 0 w 43"/>
                    <a:gd name="T61" fmla="*/ 0 h 88"/>
                    <a:gd name="T62" fmla="*/ 0 w 43"/>
                    <a:gd name="T63" fmla="*/ 0 h 88"/>
                    <a:gd name="T64" fmla="*/ 0 w 43"/>
                    <a:gd name="T65" fmla="*/ 0 h 88"/>
                    <a:gd name="T66" fmla="*/ 0 w 43"/>
                    <a:gd name="T67" fmla="*/ 0 h 88"/>
                    <a:gd name="T68" fmla="*/ 0 w 43"/>
                    <a:gd name="T69" fmla="*/ 0 h 88"/>
                    <a:gd name="T70" fmla="*/ 0 w 43"/>
                    <a:gd name="T71" fmla="*/ 0 h 88"/>
                    <a:gd name="T72" fmla="*/ 0 w 43"/>
                    <a:gd name="T73" fmla="*/ 0 h 88"/>
                    <a:gd name="T74" fmla="*/ 0 w 43"/>
                    <a:gd name="T75" fmla="*/ 0 h 88"/>
                    <a:gd name="T76" fmla="*/ 0 w 43"/>
                    <a:gd name="T77" fmla="*/ 0 h 88"/>
                    <a:gd name="T78" fmla="*/ 0 w 43"/>
                    <a:gd name="T79" fmla="*/ 0 h 88"/>
                    <a:gd name="T80" fmla="*/ 0 w 43"/>
                    <a:gd name="T81" fmla="*/ 0 h 88"/>
                    <a:gd name="T82" fmla="*/ 0 w 43"/>
                    <a:gd name="T83" fmla="*/ 0 h 88"/>
                    <a:gd name="T84" fmla="*/ 0 w 43"/>
                    <a:gd name="T85" fmla="*/ 0 h 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
                    <a:gd name="T130" fmla="*/ 0 h 88"/>
                    <a:gd name="T131" fmla="*/ 43 w 43"/>
                    <a:gd name="T132" fmla="*/ 88 h 8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 h="88">
                      <a:moveTo>
                        <a:pt x="40" y="17"/>
                      </a:moveTo>
                      <a:lnTo>
                        <a:pt x="41" y="18"/>
                      </a:lnTo>
                      <a:lnTo>
                        <a:pt x="42" y="19"/>
                      </a:lnTo>
                      <a:lnTo>
                        <a:pt x="42" y="20"/>
                      </a:lnTo>
                      <a:lnTo>
                        <a:pt x="43" y="22"/>
                      </a:lnTo>
                      <a:lnTo>
                        <a:pt x="43" y="25"/>
                      </a:lnTo>
                      <a:lnTo>
                        <a:pt x="43" y="32"/>
                      </a:lnTo>
                      <a:lnTo>
                        <a:pt x="43" y="39"/>
                      </a:lnTo>
                      <a:lnTo>
                        <a:pt x="43" y="43"/>
                      </a:lnTo>
                      <a:lnTo>
                        <a:pt x="42" y="47"/>
                      </a:lnTo>
                      <a:lnTo>
                        <a:pt x="41" y="53"/>
                      </a:lnTo>
                      <a:lnTo>
                        <a:pt x="38" y="57"/>
                      </a:lnTo>
                      <a:lnTo>
                        <a:pt x="34" y="62"/>
                      </a:lnTo>
                      <a:lnTo>
                        <a:pt x="34" y="64"/>
                      </a:lnTo>
                      <a:lnTo>
                        <a:pt x="34" y="66"/>
                      </a:lnTo>
                      <a:lnTo>
                        <a:pt x="34" y="70"/>
                      </a:lnTo>
                      <a:lnTo>
                        <a:pt x="35" y="73"/>
                      </a:lnTo>
                      <a:lnTo>
                        <a:pt x="35" y="76"/>
                      </a:lnTo>
                      <a:lnTo>
                        <a:pt x="34" y="78"/>
                      </a:lnTo>
                      <a:lnTo>
                        <a:pt x="32" y="79"/>
                      </a:lnTo>
                      <a:lnTo>
                        <a:pt x="30" y="80"/>
                      </a:lnTo>
                      <a:lnTo>
                        <a:pt x="30" y="83"/>
                      </a:lnTo>
                      <a:lnTo>
                        <a:pt x="28" y="85"/>
                      </a:lnTo>
                      <a:lnTo>
                        <a:pt x="26" y="86"/>
                      </a:lnTo>
                      <a:lnTo>
                        <a:pt x="25" y="88"/>
                      </a:lnTo>
                      <a:lnTo>
                        <a:pt x="23" y="87"/>
                      </a:lnTo>
                      <a:lnTo>
                        <a:pt x="20" y="86"/>
                      </a:lnTo>
                      <a:lnTo>
                        <a:pt x="19" y="85"/>
                      </a:lnTo>
                      <a:lnTo>
                        <a:pt x="17" y="84"/>
                      </a:lnTo>
                      <a:lnTo>
                        <a:pt x="16" y="84"/>
                      </a:lnTo>
                      <a:lnTo>
                        <a:pt x="13" y="84"/>
                      </a:lnTo>
                      <a:lnTo>
                        <a:pt x="12" y="84"/>
                      </a:lnTo>
                      <a:lnTo>
                        <a:pt x="10" y="84"/>
                      </a:lnTo>
                      <a:lnTo>
                        <a:pt x="8" y="84"/>
                      </a:lnTo>
                      <a:lnTo>
                        <a:pt x="5" y="83"/>
                      </a:lnTo>
                      <a:lnTo>
                        <a:pt x="3" y="80"/>
                      </a:lnTo>
                      <a:lnTo>
                        <a:pt x="1" y="79"/>
                      </a:lnTo>
                      <a:lnTo>
                        <a:pt x="0" y="76"/>
                      </a:lnTo>
                      <a:lnTo>
                        <a:pt x="0" y="70"/>
                      </a:lnTo>
                      <a:lnTo>
                        <a:pt x="0" y="65"/>
                      </a:lnTo>
                      <a:lnTo>
                        <a:pt x="0" y="62"/>
                      </a:lnTo>
                      <a:lnTo>
                        <a:pt x="0" y="59"/>
                      </a:lnTo>
                      <a:lnTo>
                        <a:pt x="0" y="57"/>
                      </a:lnTo>
                      <a:lnTo>
                        <a:pt x="0" y="55"/>
                      </a:lnTo>
                      <a:lnTo>
                        <a:pt x="0" y="53"/>
                      </a:lnTo>
                      <a:lnTo>
                        <a:pt x="1" y="51"/>
                      </a:lnTo>
                      <a:lnTo>
                        <a:pt x="2" y="50"/>
                      </a:lnTo>
                      <a:lnTo>
                        <a:pt x="3" y="48"/>
                      </a:lnTo>
                      <a:lnTo>
                        <a:pt x="3" y="47"/>
                      </a:lnTo>
                      <a:lnTo>
                        <a:pt x="4" y="48"/>
                      </a:lnTo>
                      <a:lnTo>
                        <a:pt x="4" y="49"/>
                      </a:lnTo>
                      <a:lnTo>
                        <a:pt x="5" y="50"/>
                      </a:lnTo>
                      <a:lnTo>
                        <a:pt x="5" y="51"/>
                      </a:lnTo>
                      <a:lnTo>
                        <a:pt x="5" y="53"/>
                      </a:lnTo>
                      <a:lnTo>
                        <a:pt x="7" y="53"/>
                      </a:lnTo>
                      <a:lnTo>
                        <a:pt x="8" y="54"/>
                      </a:lnTo>
                      <a:lnTo>
                        <a:pt x="9" y="55"/>
                      </a:lnTo>
                      <a:lnTo>
                        <a:pt x="9" y="53"/>
                      </a:lnTo>
                      <a:lnTo>
                        <a:pt x="9" y="51"/>
                      </a:lnTo>
                      <a:lnTo>
                        <a:pt x="9" y="49"/>
                      </a:lnTo>
                      <a:lnTo>
                        <a:pt x="10" y="48"/>
                      </a:lnTo>
                      <a:lnTo>
                        <a:pt x="10" y="46"/>
                      </a:lnTo>
                      <a:lnTo>
                        <a:pt x="10" y="43"/>
                      </a:lnTo>
                      <a:lnTo>
                        <a:pt x="10" y="39"/>
                      </a:lnTo>
                      <a:lnTo>
                        <a:pt x="9" y="35"/>
                      </a:lnTo>
                      <a:lnTo>
                        <a:pt x="10" y="36"/>
                      </a:lnTo>
                      <a:lnTo>
                        <a:pt x="11" y="36"/>
                      </a:lnTo>
                      <a:lnTo>
                        <a:pt x="11" y="38"/>
                      </a:lnTo>
                      <a:lnTo>
                        <a:pt x="11" y="40"/>
                      </a:lnTo>
                      <a:lnTo>
                        <a:pt x="13" y="42"/>
                      </a:lnTo>
                      <a:lnTo>
                        <a:pt x="15" y="46"/>
                      </a:lnTo>
                      <a:lnTo>
                        <a:pt x="15" y="47"/>
                      </a:lnTo>
                      <a:lnTo>
                        <a:pt x="15" y="45"/>
                      </a:lnTo>
                      <a:lnTo>
                        <a:pt x="16" y="42"/>
                      </a:lnTo>
                      <a:lnTo>
                        <a:pt x="16" y="39"/>
                      </a:lnTo>
                      <a:lnTo>
                        <a:pt x="16" y="38"/>
                      </a:lnTo>
                      <a:lnTo>
                        <a:pt x="17" y="38"/>
                      </a:lnTo>
                      <a:lnTo>
                        <a:pt x="18" y="36"/>
                      </a:lnTo>
                      <a:lnTo>
                        <a:pt x="20" y="36"/>
                      </a:lnTo>
                      <a:lnTo>
                        <a:pt x="21" y="38"/>
                      </a:lnTo>
                      <a:lnTo>
                        <a:pt x="21" y="39"/>
                      </a:lnTo>
                      <a:lnTo>
                        <a:pt x="23" y="36"/>
                      </a:lnTo>
                      <a:lnTo>
                        <a:pt x="25" y="34"/>
                      </a:lnTo>
                      <a:lnTo>
                        <a:pt x="26" y="30"/>
                      </a:lnTo>
                      <a:lnTo>
                        <a:pt x="26" y="26"/>
                      </a:lnTo>
                      <a:lnTo>
                        <a:pt x="27" y="26"/>
                      </a:lnTo>
                      <a:lnTo>
                        <a:pt x="28" y="28"/>
                      </a:lnTo>
                      <a:lnTo>
                        <a:pt x="30" y="31"/>
                      </a:lnTo>
                      <a:lnTo>
                        <a:pt x="31" y="34"/>
                      </a:lnTo>
                      <a:lnTo>
                        <a:pt x="32" y="33"/>
                      </a:lnTo>
                      <a:lnTo>
                        <a:pt x="32" y="32"/>
                      </a:lnTo>
                      <a:lnTo>
                        <a:pt x="33" y="31"/>
                      </a:lnTo>
                      <a:lnTo>
                        <a:pt x="34" y="30"/>
                      </a:lnTo>
                      <a:lnTo>
                        <a:pt x="34" y="28"/>
                      </a:lnTo>
                      <a:lnTo>
                        <a:pt x="34" y="26"/>
                      </a:lnTo>
                      <a:lnTo>
                        <a:pt x="33" y="24"/>
                      </a:lnTo>
                      <a:lnTo>
                        <a:pt x="32" y="22"/>
                      </a:lnTo>
                      <a:lnTo>
                        <a:pt x="31" y="19"/>
                      </a:lnTo>
                      <a:lnTo>
                        <a:pt x="28" y="18"/>
                      </a:lnTo>
                      <a:lnTo>
                        <a:pt x="27" y="17"/>
                      </a:lnTo>
                      <a:lnTo>
                        <a:pt x="25" y="16"/>
                      </a:lnTo>
                      <a:lnTo>
                        <a:pt x="24" y="13"/>
                      </a:lnTo>
                      <a:lnTo>
                        <a:pt x="21" y="11"/>
                      </a:lnTo>
                      <a:lnTo>
                        <a:pt x="19" y="9"/>
                      </a:lnTo>
                      <a:lnTo>
                        <a:pt x="23" y="10"/>
                      </a:lnTo>
                      <a:lnTo>
                        <a:pt x="25" y="11"/>
                      </a:lnTo>
                      <a:lnTo>
                        <a:pt x="27" y="11"/>
                      </a:lnTo>
                      <a:lnTo>
                        <a:pt x="31" y="12"/>
                      </a:lnTo>
                      <a:lnTo>
                        <a:pt x="27" y="9"/>
                      </a:lnTo>
                      <a:lnTo>
                        <a:pt x="24" y="5"/>
                      </a:lnTo>
                      <a:lnTo>
                        <a:pt x="20" y="2"/>
                      </a:lnTo>
                      <a:lnTo>
                        <a:pt x="17" y="0"/>
                      </a:lnTo>
                      <a:lnTo>
                        <a:pt x="21" y="1"/>
                      </a:lnTo>
                      <a:lnTo>
                        <a:pt x="26" y="4"/>
                      </a:lnTo>
                      <a:lnTo>
                        <a:pt x="31" y="7"/>
                      </a:lnTo>
                      <a:lnTo>
                        <a:pt x="34" y="10"/>
                      </a:lnTo>
                      <a:lnTo>
                        <a:pt x="34" y="12"/>
                      </a:lnTo>
                      <a:lnTo>
                        <a:pt x="34" y="13"/>
                      </a:lnTo>
                      <a:lnTo>
                        <a:pt x="35" y="15"/>
                      </a:lnTo>
                      <a:lnTo>
                        <a:pt x="36" y="15"/>
                      </a:lnTo>
                      <a:lnTo>
                        <a:pt x="38" y="16"/>
                      </a:lnTo>
                      <a:lnTo>
                        <a:pt x="39" y="16"/>
                      </a:lnTo>
                      <a:lnTo>
                        <a:pt x="40" y="17"/>
                      </a:lnTo>
                      <a:close/>
                    </a:path>
                  </a:pathLst>
                </a:custGeom>
                <a:noFill/>
                <a:ln w="9525">
                  <a:solidFill>
                    <a:srgbClr val="004250"/>
                  </a:solidFill>
                  <a:round/>
                </a:ln>
              </p:spPr>
              <p:txBody>
                <a:bodyPr/>
                <a:lstStyle/>
                <a:p>
                  <a:endParaRPr lang="zh-CN" altLang="en-US" sz="100">
                    <a:solidFill>
                      <a:schemeClr val="tx1"/>
                    </a:solidFill>
                  </a:endParaRPr>
                </a:p>
              </p:txBody>
            </p:sp>
            <p:sp>
              <p:nvSpPr>
                <p:cNvPr id="222" name="Freeform 429"/>
                <p:cNvSpPr>
                  <a:spLocks noChangeAspect="1"/>
                </p:cNvSpPr>
                <p:nvPr/>
              </p:nvSpPr>
              <p:spPr bwMode="auto">
                <a:xfrm>
                  <a:off x="5425" y="2103"/>
                  <a:ext cx="6" cy="5"/>
                </a:xfrm>
                <a:custGeom>
                  <a:avLst/>
                  <a:gdLst>
                    <a:gd name="T0" fmla="*/ 0 w 13"/>
                    <a:gd name="T1" fmla="*/ 1 h 10"/>
                    <a:gd name="T2" fmla="*/ 0 w 13"/>
                    <a:gd name="T3" fmla="*/ 1 h 10"/>
                    <a:gd name="T4" fmla="*/ 0 w 13"/>
                    <a:gd name="T5" fmla="*/ 1 h 10"/>
                    <a:gd name="T6" fmla="*/ 0 w 13"/>
                    <a:gd name="T7" fmla="*/ 1 h 10"/>
                    <a:gd name="T8" fmla="*/ 0 w 13"/>
                    <a:gd name="T9" fmla="*/ 1 h 10"/>
                    <a:gd name="T10" fmla="*/ 0 w 13"/>
                    <a:gd name="T11" fmla="*/ 1 h 10"/>
                    <a:gd name="T12" fmla="*/ 0 w 13"/>
                    <a:gd name="T13" fmla="*/ 1 h 10"/>
                    <a:gd name="T14" fmla="*/ 0 w 13"/>
                    <a:gd name="T15" fmla="*/ 1 h 10"/>
                    <a:gd name="T16" fmla="*/ 0 w 13"/>
                    <a:gd name="T17" fmla="*/ 0 h 10"/>
                    <a:gd name="T18" fmla="*/ 0 w 13"/>
                    <a:gd name="T19" fmla="*/ 1 h 10"/>
                    <a:gd name="T20" fmla="*/ 0 w 13"/>
                    <a:gd name="T21" fmla="*/ 1 h 10"/>
                    <a:gd name="T22" fmla="*/ 0 w 13"/>
                    <a:gd name="T23" fmla="*/ 1 h 10"/>
                    <a:gd name="T24" fmla="*/ 0 w 13"/>
                    <a:gd name="T25" fmla="*/ 1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0"/>
                    <a:gd name="T41" fmla="*/ 13 w 13"/>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0">
                      <a:moveTo>
                        <a:pt x="9" y="4"/>
                      </a:moveTo>
                      <a:lnTo>
                        <a:pt x="10" y="6"/>
                      </a:lnTo>
                      <a:lnTo>
                        <a:pt x="11" y="8"/>
                      </a:lnTo>
                      <a:lnTo>
                        <a:pt x="12" y="9"/>
                      </a:lnTo>
                      <a:lnTo>
                        <a:pt x="13" y="10"/>
                      </a:lnTo>
                      <a:lnTo>
                        <a:pt x="8" y="9"/>
                      </a:lnTo>
                      <a:lnTo>
                        <a:pt x="4" y="7"/>
                      </a:lnTo>
                      <a:lnTo>
                        <a:pt x="1" y="3"/>
                      </a:lnTo>
                      <a:lnTo>
                        <a:pt x="0" y="0"/>
                      </a:lnTo>
                      <a:lnTo>
                        <a:pt x="2" y="1"/>
                      </a:lnTo>
                      <a:lnTo>
                        <a:pt x="4" y="2"/>
                      </a:lnTo>
                      <a:lnTo>
                        <a:pt x="6" y="3"/>
                      </a:lnTo>
                      <a:lnTo>
                        <a:pt x="9" y="4"/>
                      </a:lnTo>
                      <a:close/>
                    </a:path>
                  </a:pathLst>
                </a:custGeom>
                <a:noFill/>
                <a:ln w="9525">
                  <a:solidFill>
                    <a:srgbClr val="004250"/>
                  </a:solidFill>
                  <a:round/>
                </a:ln>
              </p:spPr>
              <p:txBody>
                <a:bodyPr/>
                <a:lstStyle/>
                <a:p>
                  <a:endParaRPr lang="zh-CN" altLang="en-US" sz="100">
                    <a:solidFill>
                      <a:schemeClr val="tx1"/>
                    </a:solidFill>
                  </a:endParaRPr>
                </a:p>
              </p:txBody>
            </p:sp>
            <p:sp>
              <p:nvSpPr>
                <p:cNvPr id="223" name="Freeform 430"/>
                <p:cNvSpPr>
                  <a:spLocks noChangeAspect="1"/>
                </p:cNvSpPr>
                <p:nvPr/>
              </p:nvSpPr>
              <p:spPr bwMode="auto">
                <a:xfrm>
                  <a:off x="5421" y="2095"/>
                  <a:ext cx="10" cy="8"/>
                </a:xfrm>
                <a:custGeom>
                  <a:avLst/>
                  <a:gdLst>
                    <a:gd name="T0" fmla="*/ 0 w 22"/>
                    <a:gd name="T1" fmla="*/ 0 h 19"/>
                    <a:gd name="T2" fmla="*/ 0 w 22"/>
                    <a:gd name="T3" fmla="*/ 0 h 19"/>
                    <a:gd name="T4" fmla="*/ 0 w 22"/>
                    <a:gd name="T5" fmla="*/ 0 h 19"/>
                    <a:gd name="T6" fmla="*/ 0 w 22"/>
                    <a:gd name="T7" fmla="*/ 0 h 19"/>
                    <a:gd name="T8" fmla="*/ 0 w 22"/>
                    <a:gd name="T9" fmla="*/ 0 h 19"/>
                    <a:gd name="T10" fmla="*/ 0 w 22"/>
                    <a:gd name="T11" fmla="*/ 0 h 19"/>
                    <a:gd name="T12" fmla="*/ 0 w 22"/>
                    <a:gd name="T13" fmla="*/ 0 h 19"/>
                    <a:gd name="T14" fmla="*/ 0 w 22"/>
                    <a:gd name="T15" fmla="*/ 0 h 19"/>
                    <a:gd name="T16" fmla="*/ 0 w 22"/>
                    <a:gd name="T17" fmla="*/ 0 h 19"/>
                    <a:gd name="T18" fmla="*/ 0 w 22"/>
                    <a:gd name="T19" fmla="*/ 0 h 19"/>
                    <a:gd name="T20" fmla="*/ 0 w 22"/>
                    <a:gd name="T21" fmla="*/ 0 h 19"/>
                    <a:gd name="T22" fmla="*/ 0 w 22"/>
                    <a:gd name="T23" fmla="*/ 0 h 19"/>
                    <a:gd name="T24" fmla="*/ 0 w 22"/>
                    <a:gd name="T25" fmla="*/ 0 h 19"/>
                    <a:gd name="T26" fmla="*/ 0 w 22"/>
                    <a:gd name="T27" fmla="*/ 0 h 19"/>
                    <a:gd name="T28" fmla="*/ 0 w 22"/>
                    <a:gd name="T29" fmla="*/ 0 h 19"/>
                    <a:gd name="T30" fmla="*/ 0 w 22"/>
                    <a:gd name="T31" fmla="*/ 0 h 19"/>
                    <a:gd name="T32" fmla="*/ 0 w 22"/>
                    <a:gd name="T33" fmla="*/ 0 h 19"/>
                    <a:gd name="T34" fmla="*/ 0 w 22"/>
                    <a:gd name="T35" fmla="*/ 0 h 19"/>
                    <a:gd name="T36" fmla="*/ 0 w 22"/>
                    <a:gd name="T37" fmla="*/ 0 h 19"/>
                    <a:gd name="T38" fmla="*/ 0 w 22"/>
                    <a:gd name="T39" fmla="*/ 0 h 19"/>
                    <a:gd name="T40" fmla="*/ 0 w 22"/>
                    <a:gd name="T41" fmla="*/ 0 h 19"/>
                    <a:gd name="T42" fmla="*/ 0 w 22"/>
                    <a:gd name="T43" fmla="*/ 0 h 19"/>
                    <a:gd name="T44" fmla="*/ 0 w 22"/>
                    <a:gd name="T45" fmla="*/ 0 h 19"/>
                    <a:gd name="T46" fmla="*/ 0 w 22"/>
                    <a:gd name="T47" fmla="*/ 0 h 19"/>
                    <a:gd name="T48" fmla="*/ 0 w 22"/>
                    <a:gd name="T49" fmla="*/ 0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19"/>
                    <a:gd name="T77" fmla="*/ 22 w 22"/>
                    <a:gd name="T78" fmla="*/ 19 h 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19">
                      <a:moveTo>
                        <a:pt x="8" y="15"/>
                      </a:moveTo>
                      <a:lnTo>
                        <a:pt x="5" y="12"/>
                      </a:lnTo>
                      <a:lnTo>
                        <a:pt x="2" y="8"/>
                      </a:lnTo>
                      <a:lnTo>
                        <a:pt x="1" y="4"/>
                      </a:lnTo>
                      <a:lnTo>
                        <a:pt x="0" y="0"/>
                      </a:lnTo>
                      <a:lnTo>
                        <a:pt x="1" y="1"/>
                      </a:lnTo>
                      <a:lnTo>
                        <a:pt x="4" y="4"/>
                      </a:lnTo>
                      <a:lnTo>
                        <a:pt x="6" y="5"/>
                      </a:lnTo>
                      <a:lnTo>
                        <a:pt x="8" y="5"/>
                      </a:lnTo>
                      <a:lnTo>
                        <a:pt x="9" y="7"/>
                      </a:lnTo>
                      <a:lnTo>
                        <a:pt x="11" y="8"/>
                      </a:lnTo>
                      <a:lnTo>
                        <a:pt x="12" y="10"/>
                      </a:lnTo>
                      <a:lnTo>
                        <a:pt x="13" y="11"/>
                      </a:lnTo>
                      <a:lnTo>
                        <a:pt x="14" y="11"/>
                      </a:lnTo>
                      <a:lnTo>
                        <a:pt x="15" y="12"/>
                      </a:lnTo>
                      <a:lnTo>
                        <a:pt x="16" y="12"/>
                      </a:lnTo>
                      <a:lnTo>
                        <a:pt x="17" y="13"/>
                      </a:lnTo>
                      <a:lnTo>
                        <a:pt x="19" y="14"/>
                      </a:lnTo>
                      <a:lnTo>
                        <a:pt x="20" y="15"/>
                      </a:lnTo>
                      <a:lnTo>
                        <a:pt x="21" y="18"/>
                      </a:lnTo>
                      <a:lnTo>
                        <a:pt x="22" y="19"/>
                      </a:lnTo>
                      <a:lnTo>
                        <a:pt x="19" y="19"/>
                      </a:lnTo>
                      <a:lnTo>
                        <a:pt x="15" y="18"/>
                      </a:lnTo>
                      <a:lnTo>
                        <a:pt x="12" y="16"/>
                      </a:lnTo>
                      <a:lnTo>
                        <a:pt x="8" y="15"/>
                      </a:lnTo>
                      <a:close/>
                    </a:path>
                  </a:pathLst>
                </a:custGeom>
                <a:noFill/>
                <a:ln w="9525">
                  <a:solidFill>
                    <a:srgbClr val="004250"/>
                  </a:solidFill>
                  <a:round/>
                </a:ln>
              </p:spPr>
              <p:txBody>
                <a:bodyPr/>
                <a:lstStyle/>
                <a:p>
                  <a:endParaRPr lang="zh-CN" altLang="en-US" sz="100">
                    <a:solidFill>
                      <a:schemeClr val="tx1"/>
                    </a:solidFill>
                  </a:endParaRPr>
                </a:p>
              </p:txBody>
            </p:sp>
            <p:sp>
              <p:nvSpPr>
                <p:cNvPr id="224" name="Freeform 431"/>
                <p:cNvSpPr>
                  <a:spLocks noChangeAspect="1"/>
                </p:cNvSpPr>
                <p:nvPr/>
              </p:nvSpPr>
              <p:spPr bwMode="auto">
                <a:xfrm>
                  <a:off x="5404" y="2069"/>
                  <a:ext cx="19" cy="6"/>
                </a:xfrm>
                <a:custGeom>
                  <a:avLst/>
                  <a:gdLst>
                    <a:gd name="T0" fmla="*/ 0 w 44"/>
                    <a:gd name="T1" fmla="*/ 0 h 15"/>
                    <a:gd name="T2" fmla="*/ 0 w 44"/>
                    <a:gd name="T3" fmla="*/ 0 h 15"/>
                    <a:gd name="T4" fmla="*/ 0 w 44"/>
                    <a:gd name="T5" fmla="*/ 0 h 15"/>
                    <a:gd name="T6" fmla="*/ 0 w 44"/>
                    <a:gd name="T7" fmla="*/ 0 h 15"/>
                    <a:gd name="T8" fmla="*/ 0 w 44"/>
                    <a:gd name="T9" fmla="*/ 0 h 15"/>
                    <a:gd name="T10" fmla="*/ 0 w 44"/>
                    <a:gd name="T11" fmla="*/ 0 h 15"/>
                    <a:gd name="T12" fmla="*/ 0 w 44"/>
                    <a:gd name="T13" fmla="*/ 0 h 15"/>
                    <a:gd name="T14" fmla="*/ 0 w 44"/>
                    <a:gd name="T15" fmla="*/ 0 h 15"/>
                    <a:gd name="T16" fmla="*/ 0 w 44"/>
                    <a:gd name="T17" fmla="*/ 0 h 15"/>
                    <a:gd name="T18" fmla="*/ 0 w 44"/>
                    <a:gd name="T19" fmla="*/ 0 h 15"/>
                    <a:gd name="T20" fmla="*/ 0 w 44"/>
                    <a:gd name="T21" fmla="*/ 0 h 15"/>
                    <a:gd name="T22" fmla="*/ 0 w 44"/>
                    <a:gd name="T23" fmla="*/ 0 h 15"/>
                    <a:gd name="T24" fmla="*/ 0 w 44"/>
                    <a:gd name="T25" fmla="*/ 0 h 15"/>
                    <a:gd name="T26" fmla="*/ 0 w 44"/>
                    <a:gd name="T27" fmla="*/ 0 h 15"/>
                    <a:gd name="T28" fmla="*/ 0 w 44"/>
                    <a:gd name="T29" fmla="*/ 0 h 15"/>
                    <a:gd name="T30" fmla="*/ 0 w 44"/>
                    <a:gd name="T31" fmla="*/ 0 h 15"/>
                    <a:gd name="T32" fmla="*/ 0 w 44"/>
                    <a:gd name="T33" fmla="*/ 0 h 15"/>
                    <a:gd name="T34" fmla="*/ 0 w 44"/>
                    <a:gd name="T35" fmla="*/ 0 h 15"/>
                    <a:gd name="T36" fmla="*/ 0 w 44"/>
                    <a:gd name="T37" fmla="*/ 0 h 15"/>
                    <a:gd name="T38" fmla="*/ 0 w 44"/>
                    <a:gd name="T39" fmla="*/ 0 h 15"/>
                    <a:gd name="T40" fmla="*/ 0 w 44"/>
                    <a:gd name="T41" fmla="*/ 0 h 15"/>
                    <a:gd name="T42" fmla="*/ 0 w 44"/>
                    <a:gd name="T43" fmla="*/ 0 h 15"/>
                    <a:gd name="T44" fmla="*/ 0 w 44"/>
                    <a:gd name="T45" fmla="*/ 0 h 15"/>
                    <a:gd name="T46" fmla="*/ 0 w 44"/>
                    <a:gd name="T47" fmla="*/ 0 h 15"/>
                    <a:gd name="T48" fmla="*/ 0 w 44"/>
                    <a:gd name="T49" fmla="*/ 0 h 15"/>
                    <a:gd name="T50" fmla="*/ 0 w 44"/>
                    <a:gd name="T51" fmla="*/ 0 h 15"/>
                    <a:gd name="T52" fmla="*/ 0 w 44"/>
                    <a:gd name="T53" fmla="*/ 0 h 15"/>
                    <a:gd name="T54" fmla="*/ 0 w 44"/>
                    <a:gd name="T55" fmla="*/ 0 h 15"/>
                    <a:gd name="T56" fmla="*/ 0 w 44"/>
                    <a:gd name="T57" fmla="*/ 0 h 15"/>
                    <a:gd name="T58" fmla="*/ 0 w 44"/>
                    <a:gd name="T59" fmla="*/ 0 h 15"/>
                    <a:gd name="T60" fmla="*/ 0 w 44"/>
                    <a:gd name="T61" fmla="*/ 0 h 15"/>
                    <a:gd name="T62" fmla="*/ 0 w 44"/>
                    <a:gd name="T63" fmla="*/ 0 h 15"/>
                    <a:gd name="T64" fmla="*/ 0 w 44"/>
                    <a:gd name="T65" fmla="*/ 0 h 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15"/>
                    <a:gd name="T101" fmla="*/ 44 w 44"/>
                    <a:gd name="T102" fmla="*/ 15 h 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15">
                      <a:moveTo>
                        <a:pt x="21" y="9"/>
                      </a:moveTo>
                      <a:lnTo>
                        <a:pt x="20" y="10"/>
                      </a:lnTo>
                      <a:lnTo>
                        <a:pt x="16" y="10"/>
                      </a:lnTo>
                      <a:lnTo>
                        <a:pt x="13" y="11"/>
                      </a:lnTo>
                      <a:lnTo>
                        <a:pt x="9" y="12"/>
                      </a:lnTo>
                      <a:lnTo>
                        <a:pt x="7" y="14"/>
                      </a:lnTo>
                      <a:lnTo>
                        <a:pt x="5" y="14"/>
                      </a:lnTo>
                      <a:lnTo>
                        <a:pt x="3" y="15"/>
                      </a:lnTo>
                      <a:lnTo>
                        <a:pt x="0" y="15"/>
                      </a:lnTo>
                      <a:lnTo>
                        <a:pt x="1" y="14"/>
                      </a:lnTo>
                      <a:lnTo>
                        <a:pt x="4" y="11"/>
                      </a:lnTo>
                      <a:lnTo>
                        <a:pt x="5" y="10"/>
                      </a:lnTo>
                      <a:lnTo>
                        <a:pt x="6" y="8"/>
                      </a:lnTo>
                      <a:lnTo>
                        <a:pt x="9" y="7"/>
                      </a:lnTo>
                      <a:lnTo>
                        <a:pt x="12" y="6"/>
                      </a:lnTo>
                      <a:lnTo>
                        <a:pt x="15" y="6"/>
                      </a:lnTo>
                      <a:lnTo>
                        <a:pt x="17" y="4"/>
                      </a:lnTo>
                      <a:lnTo>
                        <a:pt x="20" y="3"/>
                      </a:lnTo>
                      <a:lnTo>
                        <a:pt x="22" y="1"/>
                      </a:lnTo>
                      <a:lnTo>
                        <a:pt x="24" y="0"/>
                      </a:lnTo>
                      <a:lnTo>
                        <a:pt x="27" y="0"/>
                      </a:lnTo>
                      <a:lnTo>
                        <a:pt x="29" y="1"/>
                      </a:lnTo>
                      <a:lnTo>
                        <a:pt x="34" y="2"/>
                      </a:lnTo>
                      <a:lnTo>
                        <a:pt x="44" y="2"/>
                      </a:lnTo>
                      <a:lnTo>
                        <a:pt x="37" y="3"/>
                      </a:lnTo>
                      <a:lnTo>
                        <a:pt x="31" y="3"/>
                      </a:lnTo>
                      <a:lnTo>
                        <a:pt x="28" y="3"/>
                      </a:lnTo>
                      <a:lnTo>
                        <a:pt x="26" y="4"/>
                      </a:lnTo>
                      <a:lnTo>
                        <a:pt x="24" y="6"/>
                      </a:lnTo>
                      <a:lnTo>
                        <a:pt x="23" y="8"/>
                      </a:lnTo>
                      <a:lnTo>
                        <a:pt x="22" y="9"/>
                      </a:lnTo>
                      <a:lnTo>
                        <a:pt x="21" y="9"/>
                      </a:lnTo>
                      <a:close/>
                    </a:path>
                  </a:pathLst>
                </a:custGeom>
                <a:noFill/>
                <a:ln w="9525">
                  <a:solidFill>
                    <a:srgbClr val="004250"/>
                  </a:solidFill>
                  <a:round/>
                </a:ln>
              </p:spPr>
              <p:txBody>
                <a:bodyPr/>
                <a:lstStyle/>
                <a:p>
                  <a:endParaRPr lang="zh-CN" altLang="en-US" sz="100">
                    <a:solidFill>
                      <a:schemeClr val="tx1"/>
                    </a:solidFill>
                  </a:endParaRPr>
                </a:p>
              </p:txBody>
            </p:sp>
            <p:sp>
              <p:nvSpPr>
                <p:cNvPr id="225" name="Freeform 432"/>
                <p:cNvSpPr>
                  <a:spLocks noChangeAspect="1"/>
                </p:cNvSpPr>
                <p:nvPr/>
              </p:nvSpPr>
              <p:spPr bwMode="auto">
                <a:xfrm>
                  <a:off x="5467" y="2163"/>
                  <a:ext cx="13" cy="38"/>
                </a:xfrm>
                <a:custGeom>
                  <a:avLst/>
                  <a:gdLst>
                    <a:gd name="T0" fmla="*/ 0 w 27"/>
                    <a:gd name="T1" fmla="*/ 0 h 83"/>
                    <a:gd name="T2" fmla="*/ 0 w 27"/>
                    <a:gd name="T3" fmla="*/ 0 h 83"/>
                    <a:gd name="T4" fmla="*/ 0 w 27"/>
                    <a:gd name="T5" fmla="*/ 0 h 83"/>
                    <a:gd name="T6" fmla="*/ 0 w 27"/>
                    <a:gd name="T7" fmla="*/ 0 h 83"/>
                    <a:gd name="T8" fmla="*/ 0 w 27"/>
                    <a:gd name="T9" fmla="*/ 0 h 83"/>
                    <a:gd name="T10" fmla="*/ 0 w 27"/>
                    <a:gd name="T11" fmla="*/ 0 h 83"/>
                    <a:gd name="T12" fmla="*/ 0 w 27"/>
                    <a:gd name="T13" fmla="*/ 0 h 83"/>
                    <a:gd name="T14" fmla="*/ 0 w 27"/>
                    <a:gd name="T15" fmla="*/ 0 h 83"/>
                    <a:gd name="T16" fmla="*/ 0 w 27"/>
                    <a:gd name="T17" fmla="*/ 0 h 83"/>
                    <a:gd name="T18" fmla="*/ 0 w 27"/>
                    <a:gd name="T19" fmla="*/ 0 h 83"/>
                    <a:gd name="T20" fmla="*/ 0 w 27"/>
                    <a:gd name="T21" fmla="*/ 0 h 83"/>
                    <a:gd name="T22" fmla="*/ 0 w 27"/>
                    <a:gd name="T23" fmla="*/ 0 h 83"/>
                    <a:gd name="T24" fmla="*/ 0 w 27"/>
                    <a:gd name="T25" fmla="*/ 0 h 83"/>
                    <a:gd name="T26" fmla="*/ 0 w 27"/>
                    <a:gd name="T27" fmla="*/ 0 h 83"/>
                    <a:gd name="T28" fmla="*/ 0 w 27"/>
                    <a:gd name="T29" fmla="*/ 0 h 83"/>
                    <a:gd name="T30" fmla="*/ 0 w 27"/>
                    <a:gd name="T31" fmla="*/ 0 h 83"/>
                    <a:gd name="T32" fmla="*/ 0 w 27"/>
                    <a:gd name="T33" fmla="*/ 0 h 83"/>
                    <a:gd name="T34" fmla="*/ 0 w 27"/>
                    <a:gd name="T35" fmla="*/ 0 h 83"/>
                    <a:gd name="T36" fmla="*/ 0 w 27"/>
                    <a:gd name="T37" fmla="*/ 0 h 83"/>
                    <a:gd name="T38" fmla="*/ 0 w 27"/>
                    <a:gd name="T39" fmla="*/ 0 h 83"/>
                    <a:gd name="T40" fmla="*/ 0 w 27"/>
                    <a:gd name="T41" fmla="*/ 0 h 83"/>
                    <a:gd name="T42" fmla="*/ 0 w 27"/>
                    <a:gd name="T43" fmla="*/ 0 h 83"/>
                    <a:gd name="T44" fmla="*/ 0 w 27"/>
                    <a:gd name="T45" fmla="*/ 0 h 83"/>
                    <a:gd name="T46" fmla="*/ 0 w 27"/>
                    <a:gd name="T47" fmla="*/ 0 h 83"/>
                    <a:gd name="T48" fmla="*/ 0 w 27"/>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83"/>
                    <a:gd name="T77" fmla="*/ 27 w 27"/>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83">
                      <a:moveTo>
                        <a:pt x="18" y="0"/>
                      </a:moveTo>
                      <a:lnTo>
                        <a:pt x="18" y="12"/>
                      </a:lnTo>
                      <a:lnTo>
                        <a:pt x="19" y="25"/>
                      </a:lnTo>
                      <a:lnTo>
                        <a:pt x="23" y="37"/>
                      </a:lnTo>
                      <a:lnTo>
                        <a:pt x="25" y="44"/>
                      </a:lnTo>
                      <a:lnTo>
                        <a:pt x="27" y="48"/>
                      </a:lnTo>
                      <a:lnTo>
                        <a:pt x="27" y="51"/>
                      </a:lnTo>
                      <a:lnTo>
                        <a:pt x="26" y="54"/>
                      </a:lnTo>
                      <a:lnTo>
                        <a:pt x="24" y="57"/>
                      </a:lnTo>
                      <a:lnTo>
                        <a:pt x="19" y="61"/>
                      </a:lnTo>
                      <a:lnTo>
                        <a:pt x="12" y="69"/>
                      </a:lnTo>
                      <a:lnTo>
                        <a:pt x="6" y="77"/>
                      </a:lnTo>
                      <a:lnTo>
                        <a:pt x="0" y="83"/>
                      </a:lnTo>
                      <a:lnTo>
                        <a:pt x="4" y="75"/>
                      </a:lnTo>
                      <a:lnTo>
                        <a:pt x="10" y="66"/>
                      </a:lnTo>
                      <a:lnTo>
                        <a:pt x="15" y="59"/>
                      </a:lnTo>
                      <a:lnTo>
                        <a:pt x="18" y="54"/>
                      </a:lnTo>
                      <a:lnTo>
                        <a:pt x="19" y="52"/>
                      </a:lnTo>
                      <a:lnTo>
                        <a:pt x="20" y="49"/>
                      </a:lnTo>
                      <a:lnTo>
                        <a:pt x="20" y="46"/>
                      </a:lnTo>
                      <a:lnTo>
                        <a:pt x="19" y="44"/>
                      </a:lnTo>
                      <a:lnTo>
                        <a:pt x="18" y="38"/>
                      </a:lnTo>
                      <a:lnTo>
                        <a:pt x="17" y="27"/>
                      </a:lnTo>
                      <a:lnTo>
                        <a:pt x="17" y="13"/>
                      </a:lnTo>
                      <a:lnTo>
                        <a:pt x="18" y="0"/>
                      </a:lnTo>
                      <a:close/>
                    </a:path>
                  </a:pathLst>
                </a:custGeom>
                <a:noFill/>
                <a:ln w="9525">
                  <a:solidFill>
                    <a:srgbClr val="004250"/>
                  </a:solidFill>
                  <a:round/>
                </a:ln>
              </p:spPr>
              <p:txBody>
                <a:bodyPr/>
                <a:lstStyle/>
                <a:p>
                  <a:endParaRPr lang="zh-CN" altLang="en-US" sz="100">
                    <a:solidFill>
                      <a:schemeClr val="tx1"/>
                    </a:solidFill>
                  </a:endParaRPr>
                </a:p>
              </p:txBody>
            </p:sp>
            <p:sp>
              <p:nvSpPr>
                <p:cNvPr id="226" name="Freeform 433"/>
                <p:cNvSpPr>
                  <a:spLocks noChangeAspect="1"/>
                </p:cNvSpPr>
                <p:nvPr/>
              </p:nvSpPr>
              <p:spPr bwMode="auto">
                <a:xfrm>
                  <a:off x="5448" y="2210"/>
                  <a:ext cx="62" cy="105"/>
                </a:xfrm>
                <a:custGeom>
                  <a:avLst/>
                  <a:gdLst>
                    <a:gd name="T0" fmla="*/ 0 w 140"/>
                    <a:gd name="T1" fmla="*/ 0 h 234"/>
                    <a:gd name="T2" fmla="*/ 0 w 140"/>
                    <a:gd name="T3" fmla="*/ 0 h 234"/>
                    <a:gd name="T4" fmla="*/ 0 w 140"/>
                    <a:gd name="T5" fmla="*/ 0 h 234"/>
                    <a:gd name="T6" fmla="*/ 0 w 140"/>
                    <a:gd name="T7" fmla="*/ 0 h 234"/>
                    <a:gd name="T8" fmla="*/ 0 w 140"/>
                    <a:gd name="T9" fmla="*/ 0 h 234"/>
                    <a:gd name="T10" fmla="*/ 0 w 140"/>
                    <a:gd name="T11" fmla="*/ 0 h 234"/>
                    <a:gd name="T12" fmla="*/ 0 w 140"/>
                    <a:gd name="T13" fmla="*/ 0 h 234"/>
                    <a:gd name="T14" fmla="*/ 0 w 140"/>
                    <a:gd name="T15" fmla="*/ 0 h 234"/>
                    <a:gd name="T16" fmla="*/ 0 w 140"/>
                    <a:gd name="T17" fmla="*/ 0 h 234"/>
                    <a:gd name="T18" fmla="*/ 0 w 140"/>
                    <a:gd name="T19" fmla="*/ 0 h 234"/>
                    <a:gd name="T20" fmla="*/ 0 w 140"/>
                    <a:gd name="T21" fmla="*/ 0 h 234"/>
                    <a:gd name="T22" fmla="*/ 0 w 140"/>
                    <a:gd name="T23" fmla="*/ 0 h 234"/>
                    <a:gd name="T24" fmla="*/ 0 w 140"/>
                    <a:gd name="T25" fmla="*/ 0 h 234"/>
                    <a:gd name="T26" fmla="*/ 0 w 140"/>
                    <a:gd name="T27" fmla="*/ 0 h 234"/>
                    <a:gd name="T28" fmla="*/ 0 w 140"/>
                    <a:gd name="T29" fmla="*/ 0 h 234"/>
                    <a:gd name="T30" fmla="*/ 0 w 140"/>
                    <a:gd name="T31" fmla="*/ 0 h 234"/>
                    <a:gd name="T32" fmla="*/ 0 w 140"/>
                    <a:gd name="T33" fmla="*/ 0 h 234"/>
                    <a:gd name="T34" fmla="*/ 0 w 140"/>
                    <a:gd name="T35" fmla="*/ 0 h 234"/>
                    <a:gd name="T36" fmla="*/ 0 w 140"/>
                    <a:gd name="T37" fmla="*/ 0 h 234"/>
                    <a:gd name="T38" fmla="*/ 0 w 140"/>
                    <a:gd name="T39" fmla="*/ 0 h 234"/>
                    <a:gd name="T40" fmla="*/ 0 w 140"/>
                    <a:gd name="T41" fmla="*/ 0 h 234"/>
                    <a:gd name="T42" fmla="*/ 0 w 140"/>
                    <a:gd name="T43" fmla="*/ 0 h 234"/>
                    <a:gd name="T44" fmla="*/ 0 w 140"/>
                    <a:gd name="T45" fmla="*/ 0 h 234"/>
                    <a:gd name="T46" fmla="*/ 0 w 140"/>
                    <a:gd name="T47" fmla="*/ 0 h 234"/>
                    <a:gd name="T48" fmla="*/ 0 w 140"/>
                    <a:gd name="T49" fmla="*/ 0 h 234"/>
                    <a:gd name="T50" fmla="*/ 0 w 140"/>
                    <a:gd name="T51" fmla="*/ 0 h 234"/>
                    <a:gd name="T52" fmla="*/ 0 w 140"/>
                    <a:gd name="T53" fmla="*/ 0 h 234"/>
                    <a:gd name="T54" fmla="*/ 0 w 140"/>
                    <a:gd name="T55" fmla="*/ 0 h 234"/>
                    <a:gd name="T56" fmla="*/ 0 w 140"/>
                    <a:gd name="T57" fmla="*/ 0 h 234"/>
                    <a:gd name="T58" fmla="*/ 0 w 140"/>
                    <a:gd name="T59" fmla="*/ 0 h 234"/>
                    <a:gd name="T60" fmla="*/ 0 w 140"/>
                    <a:gd name="T61" fmla="*/ 0 h 234"/>
                    <a:gd name="T62" fmla="*/ 0 w 140"/>
                    <a:gd name="T63" fmla="*/ 0 h 234"/>
                    <a:gd name="T64" fmla="*/ 0 w 140"/>
                    <a:gd name="T65" fmla="*/ 0 h 234"/>
                    <a:gd name="T66" fmla="*/ 0 w 140"/>
                    <a:gd name="T67" fmla="*/ 0 h 234"/>
                    <a:gd name="T68" fmla="*/ 0 w 140"/>
                    <a:gd name="T69" fmla="*/ 0 h 234"/>
                    <a:gd name="T70" fmla="*/ 0 w 140"/>
                    <a:gd name="T71" fmla="*/ 0 h 234"/>
                    <a:gd name="T72" fmla="*/ 0 w 140"/>
                    <a:gd name="T73" fmla="*/ 0 h 234"/>
                    <a:gd name="T74" fmla="*/ 0 w 140"/>
                    <a:gd name="T75" fmla="*/ 0 h 234"/>
                    <a:gd name="T76" fmla="*/ 0 w 140"/>
                    <a:gd name="T77" fmla="*/ 0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0"/>
                    <a:gd name="T118" fmla="*/ 0 h 234"/>
                    <a:gd name="T119" fmla="*/ 140 w 140"/>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0" h="234">
                      <a:moveTo>
                        <a:pt x="62" y="216"/>
                      </a:moveTo>
                      <a:lnTo>
                        <a:pt x="68" y="215"/>
                      </a:lnTo>
                      <a:lnTo>
                        <a:pt x="75" y="213"/>
                      </a:lnTo>
                      <a:lnTo>
                        <a:pt x="83" y="209"/>
                      </a:lnTo>
                      <a:lnTo>
                        <a:pt x="91" y="205"/>
                      </a:lnTo>
                      <a:lnTo>
                        <a:pt x="98" y="200"/>
                      </a:lnTo>
                      <a:lnTo>
                        <a:pt x="105" y="196"/>
                      </a:lnTo>
                      <a:lnTo>
                        <a:pt x="109" y="191"/>
                      </a:lnTo>
                      <a:lnTo>
                        <a:pt x="113" y="186"/>
                      </a:lnTo>
                      <a:lnTo>
                        <a:pt x="115" y="183"/>
                      </a:lnTo>
                      <a:lnTo>
                        <a:pt x="117" y="183"/>
                      </a:lnTo>
                      <a:lnTo>
                        <a:pt x="120" y="185"/>
                      </a:lnTo>
                      <a:lnTo>
                        <a:pt x="121" y="190"/>
                      </a:lnTo>
                      <a:lnTo>
                        <a:pt x="121" y="197"/>
                      </a:lnTo>
                      <a:lnTo>
                        <a:pt x="121" y="206"/>
                      </a:lnTo>
                      <a:lnTo>
                        <a:pt x="121" y="217"/>
                      </a:lnTo>
                      <a:lnTo>
                        <a:pt x="120" y="234"/>
                      </a:lnTo>
                      <a:lnTo>
                        <a:pt x="123" y="232"/>
                      </a:lnTo>
                      <a:lnTo>
                        <a:pt x="128" y="231"/>
                      </a:lnTo>
                      <a:lnTo>
                        <a:pt x="131" y="229"/>
                      </a:lnTo>
                      <a:lnTo>
                        <a:pt x="135" y="227"/>
                      </a:lnTo>
                      <a:lnTo>
                        <a:pt x="135" y="216"/>
                      </a:lnTo>
                      <a:lnTo>
                        <a:pt x="134" y="203"/>
                      </a:lnTo>
                      <a:lnTo>
                        <a:pt x="131" y="185"/>
                      </a:lnTo>
                      <a:lnTo>
                        <a:pt x="131" y="161"/>
                      </a:lnTo>
                      <a:lnTo>
                        <a:pt x="132" y="148"/>
                      </a:lnTo>
                      <a:lnTo>
                        <a:pt x="134" y="129"/>
                      </a:lnTo>
                      <a:lnTo>
                        <a:pt x="137" y="102"/>
                      </a:lnTo>
                      <a:lnTo>
                        <a:pt x="140" y="72"/>
                      </a:lnTo>
                      <a:lnTo>
                        <a:pt x="138" y="54"/>
                      </a:lnTo>
                      <a:lnTo>
                        <a:pt x="135" y="31"/>
                      </a:lnTo>
                      <a:lnTo>
                        <a:pt x="134" y="11"/>
                      </a:lnTo>
                      <a:lnTo>
                        <a:pt x="132" y="0"/>
                      </a:lnTo>
                      <a:lnTo>
                        <a:pt x="128" y="14"/>
                      </a:lnTo>
                      <a:lnTo>
                        <a:pt x="123" y="28"/>
                      </a:lnTo>
                      <a:lnTo>
                        <a:pt x="117" y="43"/>
                      </a:lnTo>
                      <a:lnTo>
                        <a:pt x="112" y="58"/>
                      </a:lnTo>
                      <a:lnTo>
                        <a:pt x="106" y="71"/>
                      </a:lnTo>
                      <a:lnTo>
                        <a:pt x="100" y="83"/>
                      </a:lnTo>
                      <a:lnTo>
                        <a:pt x="97" y="93"/>
                      </a:lnTo>
                      <a:lnTo>
                        <a:pt x="93" y="100"/>
                      </a:lnTo>
                      <a:lnTo>
                        <a:pt x="89" y="109"/>
                      </a:lnTo>
                      <a:lnTo>
                        <a:pt x="82" y="123"/>
                      </a:lnTo>
                      <a:lnTo>
                        <a:pt x="73" y="142"/>
                      </a:lnTo>
                      <a:lnTo>
                        <a:pt x="61" y="162"/>
                      </a:lnTo>
                      <a:lnTo>
                        <a:pt x="47" y="183"/>
                      </a:lnTo>
                      <a:lnTo>
                        <a:pt x="32" y="204"/>
                      </a:lnTo>
                      <a:lnTo>
                        <a:pt x="16" y="221"/>
                      </a:lnTo>
                      <a:lnTo>
                        <a:pt x="0" y="234"/>
                      </a:lnTo>
                      <a:lnTo>
                        <a:pt x="8" y="230"/>
                      </a:lnTo>
                      <a:lnTo>
                        <a:pt x="17" y="228"/>
                      </a:lnTo>
                      <a:lnTo>
                        <a:pt x="27" y="224"/>
                      </a:lnTo>
                      <a:lnTo>
                        <a:pt x="36" y="222"/>
                      </a:lnTo>
                      <a:lnTo>
                        <a:pt x="45" y="220"/>
                      </a:lnTo>
                      <a:lnTo>
                        <a:pt x="52" y="217"/>
                      </a:lnTo>
                      <a:lnTo>
                        <a:pt x="58" y="216"/>
                      </a:lnTo>
                      <a:lnTo>
                        <a:pt x="62" y="216"/>
                      </a:lnTo>
                      <a:lnTo>
                        <a:pt x="44" y="206"/>
                      </a:lnTo>
                      <a:lnTo>
                        <a:pt x="55" y="196"/>
                      </a:lnTo>
                      <a:lnTo>
                        <a:pt x="63" y="186"/>
                      </a:lnTo>
                      <a:lnTo>
                        <a:pt x="69" y="177"/>
                      </a:lnTo>
                      <a:lnTo>
                        <a:pt x="74" y="168"/>
                      </a:lnTo>
                      <a:lnTo>
                        <a:pt x="81" y="156"/>
                      </a:lnTo>
                      <a:lnTo>
                        <a:pt x="90" y="144"/>
                      </a:lnTo>
                      <a:lnTo>
                        <a:pt x="100" y="133"/>
                      </a:lnTo>
                      <a:lnTo>
                        <a:pt x="107" y="128"/>
                      </a:lnTo>
                      <a:lnTo>
                        <a:pt x="104" y="139"/>
                      </a:lnTo>
                      <a:lnTo>
                        <a:pt x="99" y="154"/>
                      </a:lnTo>
                      <a:lnTo>
                        <a:pt x="94" y="168"/>
                      </a:lnTo>
                      <a:lnTo>
                        <a:pt x="90" y="175"/>
                      </a:lnTo>
                      <a:lnTo>
                        <a:pt x="87" y="177"/>
                      </a:lnTo>
                      <a:lnTo>
                        <a:pt x="83" y="180"/>
                      </a:lnTo>
                      <a:lnTo>
                        <a:pt x="78" y="184"/>
                      </a:lnTo>
                      <a:lnTo>
                        <a:pt x="71" y="190"/>
                      </a:lnTo>
                      <a:lnTo>
                        <a:pt x="64" y="194"/>
                      </a:lnTo>
                      <a:lnTo>
                        <a:pt x="58" y="199"/>
                      </a:lnTo>
                      <a:lnTo>
                        <a:pt x="51" y="204"/>
                      </a:lnTo>
                      <a:lnTo>
                        <a:pt x="44" y="206"/>
                      </a:lnTo>
                      <a:lnTo>
                        <a:pt x="62" y="216"/>
                      </a:lnTo>
                      <a:close/>
                    </a:path>
                  </a:pathLst>
                </a:custGeom>
                <a:noFill/>
                <a:ln w="9525">
                  <a:solidFill>
                    <a:srgbClr val="004250"/>
                  </a:solidFill>
                  <a:round/>
                </a:ln>
              </p:spPr>
              <p:txBody>
                <a:bodyPr/>
                <a:lstStyle/>
                <a:p>
                  <a:endParaRPr lang="zh-CN" altLang="en-US" sz="100">
                    <a:solidFill>
                      <a:schemeClr val="tx1"/>
                    </a:solidFill>
                  </a:endParaRPr>
                </a:p>
              </p:txBody>
            </p:sp>
            <p:sp>
              <p:nvSpPr>
                <p:cNvPr id="227" name="Freeform 434"/>
                <p:cNvSpPr>
                  <a:spLocks noChangeAspect="1"/>
                </p:cNvSpPr>
                <p:nvPr/>
              </p:nvSpPr>
              <p:spPr bwMode="auto">
                <a:xfrm>
                  <a:off x="5430" y="2292"/>
                  <a:ext cx="3" cy="9"/>
                </a:xfrm>
                <a:custGeom>
                  <a:avLst/>
                  <a:gdLst>
                    <a:gd name="T0" fmla="*/ 0 w 8"/>
                    <a:gd name="T1" fmla="*/ 0 h 20"/>
                    <a:gd name="T2" fmla="*/ 0 w 8"/>
                    <a:gd name="T3" fmla="*/ 0 h 20"/>
                    <a:gd name="T4" fmla="*/ 0 w 8"/>
                    <a:gd name="T5" fmla="*/ 0 h 20"/>
                    <a:gd name="T6" fmla="*/ 0 w 8"/>
                    <a:gd name="T7" fmla="*/ 0 h 20"/>
                    <a:gd name="T8" fmla="*/ 0 w 8"/>
                    <a:gd name="T9" fmla="*/ 0 h 20"/>
                    <a:gd name="T10" fmla="*/ 0 w 8"/>
                    <a:gd name="T11" fmla="*/ 0 h 20"/>
                    <a:gd name="T12" fmla="*/ 0 w 8"/>
                    <a:gd name="T13" fmla="*/ 0 h 20"/>
                    <a:gd name="T14" fmla="*/ 0 w 8"/>
                    <a:gd name="T15" fmla="*/ 0 h 20"/>
                    <a:gd name="T16" fmla="*/ 0 w 8"/>
                    <a:gd name="T17" fmla="*/ 0 h 20"/>
                    <a:gd name="T18" fmla="*/ 0 w 8"/>
                    <a:gd name="T19" fmla="*/ 0 h 20"/>
                    <a:gd name="T20" fmla="*/ 0 w 8"/>
                    <a:gd name="T21" fmla="*/ 0 h 20"/>
                    <a:gd name="T22" fmla="*/ 0 w 8"/>
                    <a:gd name="T23" fmla="*/ 0 h 20"/>
                    <a:gd name="T24" fmla="*/ 0 w 8"/>
                    <a:gd name="T25" fmla="*/ 0 h 20"/>
                    <a:gd name="T26" fmla="*/ 0 w 8"/>
                    <a:gd name="T27" fmla="*/ 0 h 20"/>
                    <a:gd name="T28" fmla="*/ 0 w 8"/>
                    <a:gd name="T29" fmla="*/ 0 h 20"/>
                    <a:gd name="T30" fmla="*/ 0 w 8"/>
                    <a:gd name="T31" fmla="*/ 0 h 20"/>
                    <a:gd name="T32" fmla="*/ 0 w 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20"/>
                    <a:gd name="T53" fmla="*/ 8 w 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20">
                      <a:moveTo>
                        <a:pt x="2" y="20"/>
                      </a:moveTo>
                      <a:lnTo>
                        <a:pt x="3" y="18"/>
                      </a:lnTo>
                      <a:lnTo>
                        <a:pt x="6" y="17"/>
                      </a:lnTo>
                      <a:lnTo>
                        <a:pt x="7" y="15"/>
                      </a:lnTo>
                      <a:lnTo>
                        <a:pt x="8" y="11"/>
                      </a:lnTo>
                      <a:lnTo>
                        <a:pt x="8" y="7"/>
                      </a:lnTo>
                      <a:lnTo>
                        <a:pt x="8" y="3"/>
                      </a:lnTo>
                      <a:lnTo>
                        <a:pt x="6" y="1"/>
                      </a:lnTo>
                      <a:lnTo>
                        <a:pt x="5" y="0"/>
                      </a:lnTo>
                      <a:lnTo>
                        <a:pt x="3" y="1"/>
                      </a:lnTo>
                      <a:lnTo>
                        <a:pt x="1" y="3"/>
                      </a:lnTo>
                      <a:lnTo>
                        <a:pt x="0" y="6"/>
                      </a:lnTo>
                      <a:lnTo>
                        <a:pt x="0" y="10"/>
                      </a:lnTo>
                      <a:lnTo>
                        <a:pt x="0" y="14"/>
                      </a:lnTo>
                      <a:lnTo>
                        <a:pt x="0" y="16"/>
                      </a:lnTo>
                      <a:lnTo>
                        <a:pt x="1" y="18"/>
                      </a:lnTo>
                      <a:lnTo>
                        <a:pt x="2" y="20"/>
                      </a:lnTo>
                      <a:close/>
                    </a:path>
                  </a:pathLst>
                </a:custGeom>
                <a:noFill/>
                <a:ln w="9525">
                  <a:solidFill>
                    <a:srgbClr val="004250"/>
                  </a:solidFill>
                  <a:round/>
                </a:ln>
              </p:spPr>
              <p:txBody>
                <a:bodyPr/>
                <a:lstStyle/>
                <a:p>
                  <a:endParaRPr lang="zh-CN" altLang="en-US" sz="100">
                    <a:solidFill>
                      <a:schemeClr val="tx1"/>
                    </a:solidFill>
                  </a:endParaRPr>
                </a:p>
              </p:txBody>
            </p:sp>
            <p:sp>
              <p:nvSpPr>
                <p:cNvPr id="228" name="Freeform 435"/>
                <p:cNvSpPr>
                  <a:spLocks noChangeAspect="1"/>
                </p:cNvSpPr>
                <p:nvPr/>
              </p:nvSpPr>
              <p:spPr bwMode="auto">
                <a:xfrm>
                  <a:off x="5430" y="2325"/>
                  <a:ext cx="5" cy="9"/>
                </a:xfrm>
                <a:custGeom>
                  <a:avLst/>
                  <a:gdLst>
                    <a:gd name="T0" fmla="*/ 0 w 11"/>
                    <a:gd name="T1" fmla="*/ 0 h 19"/>
                    <a:gd name="T2" fmla="*/ 0 w 11"/>
                    <a:gd name="T3" fmla="*/ 0 h 19"/>
                    <a:gd name="T4" fmla="*/ 0 w 11"/>
                    <a:gd name="T5" fmla="*/ 0 h 19"/>
                    <a:gd name="T6" fmla="*/ 0 w 11"/>
                    <a:gd name="T7" fmla="*/ 0 h 19"/>
                    <a:gd name="T8" fmla="*/ 0 w 11"/>
                    <a:gd name="T9" fmla="*/ 0 h 19"/>
                    <a:gd name="T10" fmla="*/ 0 w 11"/>
                    <a:gd name="T11" fmla="*/ 0 h 19"/>
                    <a:gd name="T12" fmla="*/ 0 w 11"/>
                    <a:gd name="T13" fmla="*/ 0 h 19"/>
                    <a:gd name="T14" fmla="*/ 0 w 11"/>
                    <a:gd name="T15" fmla="*/ 0 h 19"/>
                    <a:gd name="T16" fmla="*/ 0 w 11"/>
                    <a:gd name="T17" fmla="*/ 0 h 19"/>
                    <a:gd name="T18" fmla="*/ 0 w 11"/>
                    <a:gd name="T19" fmla="*/ 0 h 19"/>
                    <a:gd name="T20" fmla="*/ 0 w 11"/>
                    <a:gd name="T21" fmla="*/ 0 h 19"/>
                    <a:gd name="T22" fmla="*/ 0 w 11"/>
                    <a:gd name="T23" fmla="*/ 0 h 19"/>
                    <a:gd name="T24" fmla="*/ 0 w 11"/>
                    <a:gd name="T25" fmla="*/ 0 h 19"/>
                    <a:gd name="T26" fmla="*/ 0 w 11"/>
                    <a:gd name="T27" fmla="*/ 0 h 19"/>
                    <a:gd name="T28" fmla="*/ 0 w 11"/>
                    <a:gd name="T29" fmla="*/ 0 h 19"/>
                    <a:gd name="T30" fmla="*/ 0 w 11"/>
                    <a:gd name="T31" fmla="*/ 0 h 19"/>
                    <a:gd name="T32" fmla="*/ 0 w 11"/>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9"/>
                    <a:gd name="T53" fmla="*/ 11 w 11"/>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9">
                      <a:moveTo>
                        <a:pt x="10" y="19"/>
                      </a:moveTo>
                      <a:lnTo>
                        <a:pt x="11" y="18"/>
                      </a:lnTo>
                      <a:lnTo>
                        <a:pt x="11" y="15"/>
                      </a:lnTo>
                      <a:lnTo>
                        <a:pt x="10" y="11"/>
                      </a:lnTo>
                      <a:lnTo>
                        <a:pt x="9" y="8"/>
                      </a:lnTo>
                      <a:lnTo>
                        <a:pt x="7" y="4"/>
                      </a:lnTo>
                      <a:lnTo>
                        <a:pt x="6" y="2"/>
                      </a:lnTo>
                      <a:lnTo>
                        <a:pt x="3" y="1"/>
                      </a:lnTo>
                      <a:lnTo>
                        <a:pt x="1" y="0"/>
                      </a:lnTo>
                      <a:lnTo>
                        <a:pt x="0" y="1"/>
                      </a:lnTo>
                      <a:lnTo>
                        <a:pt x="0" y="4"/>
                      </a:lnTo>
                      <a:lnTo>
                        <a:pt x="1" y="8"/>
                      </a:lnTo>
                      <a:lnTo>
                        <a:pt x="2" y="11"/>
                      </a:lnTo>
                      <a:lnTo>
                        <a:pt x="5" y="15"/>
                      </a:lnTo>
                      <a:lnTo>
                        <a:pt x="7" y="17"/>
                      </a:lnTo>
                      <a:lnTo>
                        <a:pt x="8" y="19"/>
                      </a:lnTo>
                      <a:lnTo>
                        <a:pt x="10" y="19"/>
                      </a:lnTo>
                      <a:close/>
                    </a:path>
                  </a:pathLst>
                </a:custGeom>
                <a:noFill/>
                <a:ln w="9525">
                  <a:solidFill>
                    <a:srgbClr val="004250"/>
                  </a:solidFill>
                  <a:round/>
                </a:ln>
              </p:spPr>
              <p:txBody>
                <a:bodyPr/>
                <a:lstStyle/>
                <a:p>
                  <a:endParaRPr lang="zh-CN" altLang="en-US" sz="100">
                    <a:solidFill>
                      <a:schemeClr val="tx1"/>
                    </a:solidFill>
                  </a:endParaRPr>
                </a:p>
              </p:txBody>
            </p:sp>
            <p:sp>
              <p:nvSpPr>
                <p:cNvPr id="229" name="Freeform 436"/>
                <p:cNvSpPr>
                  <a:spLocks noChangeAspect="1"/>
                </p:cNvSpPr>
                <p:nvPr/>
              </p:nvSpPr>
              <p:spPr bwMode="auto">
                <a:xfrm>
                  <a:off x="5404" y="2329"/>
                  <a:ext cx="18" cy="13"/>
                </a:xfrm>
                <a:custGeom>
                  <a:avLst/>
                  <a:gdLst>
                    <a:gd name="T0" fmla="*/ 0 w 40"/>
                    <a:gd name="T1" fmla="*/ 0 h 30"/>
                    <a:gd name="T2" fmla="*/ 0 w 40"/>
                    <a:gd name="T3" fmla="*/ 0 h 30"/>
                    <a:gd name="T4" fmla="*/ 0 w 40"/>
                    <a:gd name="T5" fmla="*/ 0 h 30"/>
                    <a:gd name="T6" fmla="*/ 0 w 40"/>
                    <a:gd name="T7" fmla="*/ 0 h 30"/>
                    <a:gd name="T8" fmla="*/ 0 w 40"/>
                    <a:gd name="T9" fmla="*/ 0 h 30"/>
                    <a:gd name="T10" fmla="*/ 0 w 40"/>
                    <a:gd name="T11" fmla="*/ 0 h 30"/>
                    <a:gd name="T12" fmla="*/ 0 w 40"/>
                    <a:gd name="T13" fmla="*/ 0 h 30"/>
                    <a:gd name="T14" fmla="*/ 0 w 40"/>
                    <a:gd name="T15" fmla="*/ 0 h 30"/>
                    <a:gd name="T16" fmla="*/ 0 w 40"/>
                    <a:gd name="T17" fmla="*/ 0 h 30"/>
                    <a:gd name="T18" fmla="*/ 0 w 40"/>
                    <a:gd name="T19" fmla="*/ 0 h 30"/>
                    <a:gd name="T20" fmla="*/ 0 w 40"/>
                    <a:gd name="T21" fmla="*/ 0 h 30"/>
                    <a:gd name="T22" fmla="*/ 0 w 40"/>
                    <a:gd name="T23" fmla="*/ 0 h 30"/>
                    <a:gd name="T24" fmla="*/ 0 w 40"/>
                    <a:gd name="T25" fmla="*/ 0 h 30"/>
                    <a:gd name="T26" fmla="*/ 0 w 40"/>
                    <a:gd name="T27" fmla="*/ 0 h 30"/>
                    <a:gd name="T28" fmla="*/ 0 w 40"/>
                    <a:gd name="T29" fmla="*/ 0 h 30"/>
                    <a:gd name="T30" fmla="*/ 0 w 40"/>
                    <a:gd name="T31" fmla="*/ 0 h 30"/>
                    <a:gd name="T32" fmla="*/ 0 w 40"/>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0" y="30"/>
                      </a:moveTo>
                      <a:lnTo>
                        <a:pt x="9" y="23"/>
                      </a:lnTo>
                      <a:lnTo>
                        <a:pt x="20" y="13"/>
                      </a:lnTo>
                      <a:lnTo>
                        <a:pt x="28" y="4"/>
                      </a:lnTo>
                      <a:lnTo>
                        <a:pt x="32" y="0"/>
                      </a:lnTo>
                      <a:lnTo>
                        <a:pt x="35" y="1"/>
                      </a:lnTo>
                      <a:lnTo>
                        <a:pt x="37" y="3"/>
                      </a:lnTo>
                      <a:lnTo>
                        <a:pt x="39" y="5"/>
                      </a:lnTo>
                      <a:lnTo>
                        <a:pt x="40" y="8"/>
                      </a:lnTo>
                      <a:lnTo>
                        <a:pt x="37" y="10"/>
                      </a:lnTo>
                      <a:lnTo>
                        <a:pt x="34" y="13"/>
                      </a:lnTo>
                      <a:lnTo>
                        <a:pt x="28" y="17"/>
                      </a:lnTo>
                      <a:lnTo>
                        <a:pt x="22" y="20"/>
                      </a:lnTo>
                      <a:lnTo>
                        <a:pt x="16" y="24"/>
                      </a:lnTo>
                      <a:lnTo>
                        <a:pt x="11" y="27"/>
                      </a:lnTo>
                      <a:lnTo>
                        <a:pt x="5" y="28"/>
                      </a:lnTo>
                      <a:lnTo>
                        <a:pt x="0" y="30"/>
                      </a:lnTo>
                      <a:close/>
                    </a:path>
                  </a:pathLst>
                </a:custGeom>
                <a:noFill/>
                <a:ln w="9525">
                  <a:solidFill>
                    <a:srgbClr val="004250"/>
                  </a:solidFill>
                  <a:round/>
                </a:ln>
              </p:spPr>
              <p:txBody>
                <a:bodyPr/>
                <a:lstStyle/>
                <a:p>
                  <a:endParaRPr lang="zh-CN" altLang="en-US" sz="100">
                    <a:solidFill>
                      <a:schemeClr val="tx1"/>
                    </a:solidFill>
                  </a:endParaRPr>
                </a:p>
              </p:txBody>
            </p:sp>
            <p:sp>
              <p:nvSpPr>
                <p:cNvPr id="230" name="Freeform 437"/>
                <p:cNvSpPr>
                  <a:spLocks noChangeAspect="1"/>
                </p:cNvSpPr>
                <p:nvPr/>
              </p:nvSpPr>
              <p:spPr bwMode="auto">
                <a:xfrm>
                  <a:off x="5439" y="2275"/>
                  <a:ext cx="18" cy="20"/>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w 42"/>
                    <a:gd name="T11" fmla="*/ 0 h 44"/>
                    <a:gd name="T12" fmla="*/ 0 w 42"/>
                    <a:gd name="T13" fmla="*/ 0 h 44"/>
                    <a:gd name="T14" fmla="*/ 0 w 42"/>
                    <a:gd name="T15" fmla="*/ 0 h 44"/>
                    <a:gd name="T16" fmla="*/ 0 w 42"/>
                    <a:gd name="T17" fmla="*/ 0 h 44"/>
                    <a:gd name="T18" fmla="*/ 0 w 42"/>
                    <a:gd name="T19" fmla="*/ 0 h 44"/>
                    <a:gd name="T20" fmla="*/ 0 w 42"/>
                    <a:gd name="T21" fmla="*/ 0 h 44"/>
                    <a:gd name="T22" fmla="*/ 0 w 42"/>
                    <a:gd name="T23" fmla="*/ 0 h 44"/>
                    <a:gd name="T24" fmla="*/ 0 w 42"/>
                    <a:gd name="T25" fmla="*/ 0 h 44"/>
                    <a:gd name="T26" fmla="*/ 0 w 42"/>
                    <a:gd name="T27" fmla="*/ 0 h 44"/>
                    <a:gd name="T28" fmla="*/ 0 w 42"/>
                    <a:gd name="T29" fmla="*/ 0 h 44"/>
                    <a:gd name="T30" fmla="*/ 0 w 42"/>
                    <a:gd name="T31" fmla="*/ 0 h 44"/>
                    <a:gd name="T32" fmla="*/ 0 w 42"/>
                    <a:gd name="T33" fmla="*/ 0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2"/>
                    <a:gd name="T52" fmla="*/ 0 h 44"/>
                    <a:gd name="T53" fmla="*/ 42 w 42"/>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2" h="44">
                      <a:moveTo>
                        <a:pt x="42" y="0"/>
                      </a:moveTo>
                      <a:lnTo>
                        <a:pt x="35" y="11"/>
                      </a:lnTo>
                      <a:lnTo>
                        <a:pt x="27" y="24"/>
                      </a:lnTo>
                      <a:lnTo>
                        <a:pt x="19" y="36"/>
                      </a:lnTo>
                      <a:lnTo>
                        <a:pt x="12" y="44"/>
                      </a:lnTo>
                      <a:lnTo>
                        <a:pt x="8" y="40"/>
                      </a:lnTo>
                      <a:lnTo>
                        <a:pt x="5" y="36"/>
                      </a:lnTo>
                      <a:lnTo>
                        <a:pt x="3" y="32"/>
                      </a:lnTo>
                      <a:lnTo>
                        <a:pt x="0" y="29"/>
                      </a:lnTo>
                      <a:lnTo>
                        <a:pt x="5" y="25"/>
                      </a:lnTo>
                      <a:lnTo>
                        <a:pt x="11" y="23"/>
                      </a:lnTo>
                      <a:lnTo>
                        <a:pt x="16" y="18"/>
                      </a:lnTo>
                      <a:lnTo>
                        <a:pt x="23" y="15"/>
                      </a:lnTo>
                      <a:lnTo>
                        <a:pt x="29" y="10"/>
                      </a:lnTo>
                      <a:lnTo>
                        <a:pt x="35" y="7"/>
                      </a:lnTo>
                      <a:lnTo>
                        <a:pt x="39" y="3"/>
                      </a:lnTo>
                      <a:lnTo>
                        <a:pt x="42" y="0"/>
                      </a:lnTo>
                      <a:close/>
                    </a:path>
                  </a:pathLst>
                </a:custGeom>
                <a:noFill/>
                <a:ln w="9525">
                  <a:solidFill>
                    <a:srgbClr val="004250"/>
                  </a:solidFill>
                  <a:round/>
                </a:ln>
              </p:spPr>
              <p:txBody>
                <a:bodyPr/>
                <a:lstStyle/>
                <a:p>
                  <a:endParaRPr lang="zh-CN" altLang="en-US" sz="100">
                    <a:solidFill>
                      <a:schemeClr val="tx1"/>
                    </a:solidFill>
                  </a:endParaRPr>
                </a:p>
              </p:txBody>
            </p:sp>
            <p:sp>
              <p:nvSpPr>
                <p:cNvPr id="231" name="Freeform 438"/>
                <p:cNvSpPr>
                  <a:spLocks noChangeAspect="1"/>
                </p:cNvSpPr>
                <p:nvPr/>
              </p:nvSpPr>
              <p:spPr bwMode="auto">
                <a:xfrm>
                  <a:off x="5435" y="2215"/>
                  <a:ext cx="39" cy="63"/>
                </a:xfrm>
                <a:custGeom>
                  <a:avLst/>
                  <a:gdLst>
                    <a:gd name="T0" fmla="*/ 0 w 87"/>
                    <a:gd name="T1" fmla="*/ 0 h 142"/>
                    <a:gd name="T2" fmla="*/ 0 w 87"/>
                    <a:gd name="T3" fmla="*/ 0 h 142"/>
                    <a:gd name="T4" fmla="*/ 0 w 87"/>
                    <a:gd name="T5" fmla="*/ 0 h 142"/>
                    <a:gd name="T6" fmla="*/ 0 w 87"/>
                    <a:gd name="T7" fmla="*/ 0 h 142"/>
                    <a:gd name="T8" fmla="*/ 0 w 87"/>
                    <a:gd name="T9" fmla="*/ 0 h 142"/>
                    <a:gd name="T10" fmla="*/ 0 w 87"/>
                    <a:gd name="T11" fmla="*/ 0 h 142"/>
                    <a:gd name="T12" fmla="*/ 0 w 87"/>
                    <a:gd name="T13" fmla="*/ 0 h 142"/>
                    <a:gd name="T14" fmla="*/ 0 w 87"/>
                    <a:gd name="T15" fmla="*/ 0 h 142"/>
                    <a:gd name="T16" fmla="*/ 0 w 87"/>
                    <a:gd name="T17" fmla="*/ 0 h 142"/>
                    <a:gd name="T18" fmla="*/ 0 w 87"/>
                    <a:gd name="T19" fmla="*/ 0 h 142"/>
                    <a:gd name="T20" fmla="*/ 0 w 87"/>
                    <a:gd name="T21" fmla="*/ 0 h 142"/>
                    <a:gd name="T22" fmla="*/ 0 w 87"/>
                    <a:gd name="T23" fmla="*/ 0 h 142"/>
                    <a:gd name="T24" fmla="*/ 0 w 87"/>
                    <a:gd name="T25" fmla="*/ 0 h 142"/>
                    <a:gd name="T26" fmla="*/ 0 w 87"/>
                    <a:gd name="T27" fmla="*/ 0 h 142"/>
                    <a:gd name="T28" fmla="*/ 0 w 87"/>
                    <a:gd name="T29" fmla="*/ 0 h 142"/>
                    <a:gd name="T30" fmla="*/ 0 w 87"/>
                    <a:gd name="T31" fmla="*/ 0 h 142"/>
                    <a:gd name="T32" fmla="*/ 0 w 87"/>
                    <a:gd name="T33" fmla="*/ 0 h 142"/>
                    <a:gd name="T34" fmla="*/ 0 w 87"/>
                    <a:gd name="T35" fmla="*/ 0 h 142"/>
                    <a:gd name="T36" fmla="*/ 0 w 87"/>
                    <a:gd name="T37" fmla="*/ 0 h 142"/>
                    <a:gd name="T38" fmla="*/ 0 w 87"/>
                    <a:gd name="T39" fmla="*/ 0 h 142"/>
                    <a:gd name="T40" fmla="*/ 0 w 87"/>
                    <a:gd name="T41" fmla="*/ 0 h 142"/>
                    <a:gd name="T42" fmla="*/ 0 w 87"/>
                    <a:gd name="T43" fmla="*/ 0 h 142"/>
                    <a:gd name="T44" fmla="*/ 0 w 87"/>
                    <a:gd name="T45" fmla="*/ 0 h 142"/>
                    <a:gd name="T46" fmla="*/ 0 w 87"/>
                    <a:gd name="T47" fmla="*/ 0 h 142"/>
                    <a:gd name="T48" fmla="*/ 0 w 87"/>
                    <a:gd name="T49" fmla="*/ 0 h 142"/>
                    <a:gd name="T50" fmla="*/ 0 w 87"/>
                    <a:gd name="T51" fmla="*/ 0 h 142"/>
                    <a:gd name="T52" fmla="*/ 0 w 87"/>
                    <a:gd name="T53" fmla="*/ 0 h 142"/>
                    <a:gd name="T54" fmla="*/ 0 w 87"/>
                    <a:gd name="T55" fmla="*/ 0 h 142"/>
                    <a:gd name="T56" fmla="*/ 0 w 87"/>
                    <a:gd name="T57" fmla="*/ 0 h 142"/>
                    <a:gd name="T58" fmla="*/ 0 w 87"/>
                    <a:gd name="T59" fmla="*/ 0 h 142"/>
                    <a:gd name="T60" fmla="*/ 0 w 87"/>
                    <a:gd name="T61" fmla="*/ 0 h 142"/>
                    <a:gd name="T62" fmla="*/ 0 w 87"/>
                    <a:gd name="T63" fmla="*/ 0 h 142"/>
                    <a:gd name="T64" fmla="*/ 0 w 87"/>
                    <a:gd name="T65" fmla="*/ 0 h 142"/>
                    <a:gd name="T66" fmla="*/ 0 w 87"/>
                    <a:gd name="T67" fmla="*/ 0 h 142"/>
                    <a:gd name="T68" fmla="*/ 0 w 87"/>
                    <a:gd name="T69" fmla="*/ 0 h 142"/>
                    <a:gd name="T70" fmla="*/ 0 w 87"/>
                    <a:gd name="T71" fmla="*/ 0 h 142"/>
                    <a:gd name="T72" fmla="*/ 0 w 87"/>
                    <a:gd name="T73" fmla="*/ 0 h 142"/>
                    <a:gd name="T74" fmla="*/ 0 w 87"/>
                    <a:gd name="T75" fmla="*/ 0 h 142"/>
                    <a:gd name="T76" fmla="*/ 0 w 87"/>
                    <a:gd name="T77" fmla="*/ 0 h 142"/>
                    <a:gd name="T78" fmla="*/ 0 w 87"/>
                    <a:gd name="T79" fmla="*/ 0 h 142"/>
                    <a:gd name="T80" fmla="*/ 0 w 87"/>
                    <a:gd name="T81" fmla="*/ 0 h 1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42"/>
                    <a:gd name="T125" fmla="*/ 87 w 87"/>
                    <a:gd name="T126" fmla="*/ 142 h 1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42">
                      <a:moveTo>
                        <a:pt x="0" y="142"/>
                      </a:moveTo>
                      <a:lnTo>
                        <a:pt x="3" y="136"/>
                      </a:lnTo>
                      <a:lnTo>
                        <a:pt x="6" y="127"/>
                      </a:lnTo>
                      <a:lnTo>
                        <a:pt x="9" y="119"/>
                      </a:lnTo>
                      <a:lnTo>
                        <a:pt x="13" y="113"/>
                      </a:lnTo>
                      <a:lnTo>
                        <a:pt x="15" y="110"/>
                      </a:lnTo>
                      <a:lnTo>
                        <a:pt x="20" y="104"/>
                      </a:lnTo>
                      <a:lnTo>
                        <a:pt x="26" y="97"/>
                      </a:lnTo>
                      <a:lnTo>
                        <a:pt x="32" y="88"/>
                      </a:lnTo>
                      <a:lnTo>
                        <a:pt x="39" y="79"/>
                      </a:lnTo>
                      <a:lnTo>
                        <a:pt x="46" y="69"/>
                      </a:lnTo>
                      <a:lnTo>
                        <a:pt x="51" y="62"/>
                      </a:lnTo>
                      <a:lnTo>
                        <a:pt x="53" y="57"/>
                      </a:lnTo>
                      <a:lnTo>
                        <a:pt x="58" y="42"/>
                      </a:lnTo>
                      <a:lnTo>
                        <a:pt x="65" y="24"/>
                      </a:lnTo>
                      <a:lnTo>
                        <a:pt x="72" y="10"/>
                      </a:lnTo>
                      <a:lnTo>
                        <a:pt x="79" y="0"/>
                      </a:lnTo>
                      <a:lnTo>
                        <a:pt x="80" y="3"/>
                      </a:lnTo>
                      <a:lnTo>
                        <a:pt x="82" y="5"/>
                      </a:lnTo>
                      <a:lnTo>
                        <a:pt x="84" y="8"/>
                      </a:lnTo>
                      <a:lnTo>
                        <a:pt x="87" y="11"/>
                      </a:lnTo>
                      <a:lnTo>
                        <a:pt x="81" y="21"/>
                      </a:lnTo>
                      <a:lnTo>
                        <a:pt x="74" y="36"/>
                      </a:lnTo>
                      <a:lnTo>
                        <a:pt x="67" y="50"/>
                      </a:lnTo>
                      <a:lnTo>
                        <a:pt x="62" y="59"/>
                      </a:lnTo>
                      <a:lnTo>
                        <a:pt x="60" y="65"/>
                      </a:lnTo>
                      <a:lnTo>
                        <a:pt x="58" y="71"/>
                      </a:lnTo>
                      <a:lnTo>
                        <a:pt x="54" y="75"/>
                      </a:lnTo>
                      <a:lnTo>
                        <a:pt x="52" y="79"/>
                      </a:lnTo>
                      <a:lnTo>
                        <a:pt x="50" y="81"/>
                      </a:lnTo>
                      <a:lnTo>
                        <a:pt x="45" y="84"/>
                      </a:lnTo>
                      <a:lnTo>
                        <a:pt x="41" y="90"/>
                      </a:lnTo>
                      <a:lnTo>
                        <a:pt x="34" y="96"/>
                      </a:lnTo>
                      <a:lnTo>
                        <a:pt x="28" y="102"/>
                      </a:lnTo>
                      <a:lnTo>
                        <a:pt x="22" y="107"/>
                      </a:lnTo>
                      <a:lnTo>
                        <a:pt x="18" y="113"/>
                      </a:lnTo>
                      <a:lnTo>
                        <a:pt x="14" y="118"/>
                      </a:lnTo>
                      <a:lnTo>
                        <a:pt x="12" y="123"/>
                      </a:lnTo>
                      <a:lnTo>
                        <a:pt x="8" y="132"/>
                      </a:lnTo>
                      <a:lnTo>
                        <a:pt x="5" y="138"/>
                      </a:lnTo>
                      <a:lnTo>
                        <a:pt x="0" y="142"/>
                      </a:lnTo>
                      <a:close/>
                    </a:path>
                  </a:pathLst>
                </a:custGeom>
                <a:noFill/>
                <a:ln w="9525">
                  <a:solidFill>
                    <a:srgbClr val="004250"/>
                  </a:solidFill>
                  <a:round/>
                </a:ln>
              </p:spPr>
              <p:txBody>
                <a:bodyPr/>
                <a:lstStyle/>
                <a:p>
                  <a:endParaRPr lang="zh-CN" altLang="en-US" sz="100">
                    <a:solidFill>
                      <a:schemeClr val="tx1"/>
                    </a:solidFill>
                  </a:endParaRPr>
                </a:p>
              </p:txBody>
            </p:sp>
            <p:sp>
              <p:nvSpPr>
                <p:cNvPr id="232" name="Freeform 439"/>
                <p:cNvSpPr>
                  <a:spLocks noChangeAspect="1"/>
                </p:cNvSpPr>
                <p:nvPr/>
              </p:nvSpPr>
              <p:spPr bwMode="auto">
                <a:xfrm>
                  <a:off x="5399" y="2216"/>
                  <a:ext cx="24" cy="52"/>
                </a:xfrm>
                <a:custGeom>
                  <a:avLst/>
                  <a:gdLst>
                    <a:gd name="T0" fmla="*/ 0 w 54"/>
                    <a:gd name="T1" fmla="*/ 0 h 114"/>
                    <a:gd name="T2" fmla="*/ 0 w 54"/>
                    <a:gd name="T3" fmla="*/ 0 h 114"/>
                    <a:gd name="T4" fmla="*/ 0 w 54"/>
                    <a:gd name="T5" fmla="*/ 0 h 114"/>
                    <a:gd name="T6" fmla="*/ 0 w 54"/>
                    <a:gd name="T7" fmla="*/ 0 h 114"/>
                    <a:gd name="T8" fmla="*/ 0 w 54"/>
                    <a:gd name="T9" fmla="*/ 0 h 114"/>
                    <a:gd name="T10" fmla="*/ 0 w 54"/>
                    <a:gd name="T11" fmla="*/ 0 h 114"/>
                    <a:gd name="T12" fmla="*/ 0 w 54"/>
                    <a:gd name="T13" fmla="*/ 0 h 114"/>
                    <a:gd name="T14" fmla="*/ 0 w 54"/>
                    <a:gd name="T15" fmla="*/ 0 h 114"/>
                    <a:gd name="T16" fmla="*/ 0 w 54"/>
                    <a:gd name="T17" fmla="*/ 0 h 114"/>
                    <a:gd name="T18" fmla="*/ 0 w 54"/>
                    <a:gd name="T19" fmla="*/ 0 h 114"/>
                    <a:gd name="T20" fmla="*/ 0 w 54"/>
                    <a:gd name="T21" fmla="*/ 0 h 114"/>
                    <a:gd name="T22" fmla="*/ 0 w 54"/>
                    <a:gd name="T23" fmla="*/ 0 h 114"/>
                    <a:gd name="T24" fmla="*/ 0 w 54"/>
                    <a:gd name="T25" fmla="*/ 0 h 114"/>
                    <a:gd name="T26" fmla="*/ 0 w 54"/>
                    <a:gd name="T27" fmla="*/ 0 h 114"/>
                    <a:gd name="T28" fmla="*/ 0 w 54"/>
                    <a:gd name="T29" fmla="*/ 0 h 114"/>
                    <a:gd name="T30" fmla="*/ 0 w 54"/>
                    <a:gd name="T31" fmla="*/ 0 h 114"/>
                    <a:gd name="T32" fmla="*/ 0 w 54"/>
                    <a:gd name="T33" fmla="*/ 0 h 114"/>
                    <a:gd name="T34" fmla="*/ 0 w 54"/>
                    <a:gd name="T35" fmla="*/ 0 h 114"/>
                    <a:gd name="T36" fmla="*/ 0 w 54"/>
                    <a:gd name="T37" fmla="*/ 0 h 114"/>
                    <a:gd name="T38" fmla="*/ 0 w 54"/>
                    <a:gd name="T39" fmla="*/ 0 h 114"/>
                    <a:gd name="T40" fmla="*/ 0 w 54"/>
                    <a:gd name="T41" fmla="*/ 0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
                    <a:gd name="T64" fmla="*/ 0 h 114"/>
                    <a:gd name="T65" fmla="*/ 54 w 54"/>
                    <a:gd name="T66" fmla="*/ 114 h 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 h="114">
                      <a:moveTo>
                        <a:pt x="0" y="0"/>
                      </a:moveTo>
                      <a:lnTo>
                        <a:pt x="3" y="13"/>
                      </a:lnTo>
                      <a:lnTo>
                        <a:pt x="9" y="32"/>
                      </a:lnTo>
                      <a:lnTo>
                        <a:pt x="15" y="52"/>
                      </a:lnTo>
                      <a:lnTo>
                        <a:pt x="21" y="63"/>
                      </a:lnTo>
                      <a:lnTo>
                        <a:pt x="29" y="74"/>
                      </a:lnTo>
                      <a:lnTo>
                        <a:pt x="39" y="89"/>
                      </a:lnTo>
                      <a:lnTo>
                        <a:pt x="48" y="104"/>
                      </a:lnTo>
                      <a:lnTo>
                        <a:pt x="54" y="114"/>
                      </a:lnTo>
                      <a:lnTo>
                        <a:pt x="50" y="109"/>
                      </a:lnTo>
                      <a:lnTo>
                        <a:pt x="46" y="104"/>
                      </a:lnTo>
                      <a:lnTo>
                        <a:pt x="40" y="97"/>
                      </a:lnTo>
                      <a:lnTo>
                        <a:pt x="34" y="89"/>
                      </a:lnTo>
                      <a:lnTo>
                        <a:pt x="29" y="82"/>
                      </a:lnTo>
                      <a:lnTo>
                        <a:pt x="23" y="75"/>
                      </a:lnTo>
                      <a:lnTo>
                        <a:pt x="19" y="69"/>
                      </a:lnTo>
                      <a:lnTo>
                        <a:pt x="17" y="66"/>
                      </a:lnTo>
                      <a:lnTo>
                        <a:pt x="13" y="54"/>
                      </a:lnTo>
                      <a:lnTo>
                        <a:pt x="6" y="32"/>
                      </a:lnTo>
                      <a:lnTo>
                        <a:pt x="0" y="10"/>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233" name="Freeform 440"/>
                <p:cNvSpPr>
                  <a:spLocks noChangeAspect="1"/>
                </p:cNvSpPr>
                <p:nvPr/>
              </p:nvSpPr>
              <p:spPr bwMode="auto">
                <a:xfrm>
                  <a:off x="5467" y="2307"/>
                  <a:ext cx="89" cy="102"/>
                </a:xfrm>
                <a:custGeom>
                  <a:avLst/>
                  <a:gdLst>
                    <a:gd name="T0" fmla="*/ 0 w 198"/>
                    <a:gd name="T1" fmla="*/ 0 h 226"/>
                    <a:gd name="T2" fmla="*/ 0 w 198"/>
                    <a:gd name="T3" fmla="*/ 0 h 226"/>
                    <a:gd name="T4" fmla="*/ 0 w 198"/>
                    <a:gd name="T5" fmla="*/ 0 h 226"/>
                    <a:gd name="T6" fmla="*/ 0 w 198"/>
                    <a:gd name="T7" fmla="*/ 0 h 226"/>
                    <a:gd name="T8" fmla="*/ 0 w 198"/>
                    <a:gd name="T9" fmla="*/ 0 h 226"/>
                    <a:gd name="T10" fmla="*/ 0 w 198"/>
                    <a:gd name="T11" fmla="*/ 0 h 226"/>
                    <a:gd name="T12" fmla="*/ 0 w 198"/>
                    <a:gd name="T13" fmla="*/ 0 h 226"/>
                    <a:gd name="T14" fmla="*/ 0 w 198"/>
                    <a:gd name="T15" fmla="*/ 0 h 226"/>
                    <a:gd name="T16" fmla="*/ 0 w 198"/>
                    <a:gd name="T17" fmla="*/ 0 h 226"/>
                    <a:gd name="T18" fmla="*/ 0 w 198"/>
                    <a:gd name="T19" fmla="*/ 0 h 226"/>
                    <a:gd name="T20" fmla="*/ 0 w 198"/>
                    <a:gd name="T21" fmla="*/ 0 h 226"/>
                    <a:gd name="T22" fmla="*/ 0 w 198"/>
                    <a:gd name="T23" fmla="*/ 0 h 226"/>
                    <a:gd name="T24" fmla="*/ 0 w 198"/>
                    <a:gd name="T25" fmla="*/ 0 h 226"/>
                    <a:gd name="T26" fmla="*/ 0 w 198"/>
                    <a:gd name="T27" fmla="*/ 0 h 226"/>
                    <a:gd name="T28" fmla="*/ 0 w 198"/>
                    <a:gd name="T29" fmla="*/ 0 h 226"/>
                    <a:gd name="T30" fmla="*/ 0 w 198"/>
                    <a:gd name="T31" fmla="*/ 0 h 226"/>
                    <a:gd name="T32" fmla="*/ 0 w 198"/>
                    <a:gd name="T33" fmla="*/ 0 h 226"/>
                    <a:gd name="T34" fmla="*/ 0 w 198"/>
                    <a:gd name="T35" fmla="*/ 0 h 226"/>
                    <a:gd name="T36" fmla="*/ 0 w 198"/>
                    <a:gd name="T37" fmla="*/ 0 h 226"/>
                    <a:gd name="T38" fmla="*/ 0 w 198"/>
                    <a:gd name="T39" fmla="*/ 0 h 226"/>
                    <a:gd name="T40" fmla="*/ 0 w 198"/>
                    <a:gd name="T41" fmla="*/ 0 h 226"/>
                    <a:gd name="T42" fmla="*/ 0 w 198"/>
                    <a:gd name="T43" fmla="*/ 0 h 226"/>
                    <a:gd name="T44" fmla="*/ 0 w 198"/>
                    <a:gd name="T45" fmla="*/ 0 h 226"/>
                    <a:gd name="T46" fmla="*/ 0 w 198"/>
                    <a:gd name="T47" fmla="*/ 0 h 226"/>
                    <a:gd name="T48" fmla="*/ 0 w 198"/>
                    <a:gd name="T49" fmla="*/ 0 h 226"/>
                    <a:gd name="T50" fmla="*/ 0 w 198"/>
                    <a:gd name="T51" fmla="*/ 0 h 226"/>
                    <a:gd name="T52" fmla="*/ 0 w 198"/>
                    <a:gd name="T53" fmla="*/ 0 h 226"/>
                    <a:gd name="T54" fmla="*/ 0 w 198"/>
                    <a:gd name="T55" fmla="*/ 0 h 226"/>
                    <a:gd name="T56" fmla="*/ 0 w 198"/>
                    <a:gd name="T57" fmla="*/ 0 h 226"/>
                    <a:gd name="T58" fmla="*/ 0 w 198"/>
                    <a:gd name="T59" fmla="*/ 0 h 226"/>
                    <a:gd name="T60" fmla="*/ 0 w 198"/>
                    <a:gd name="T61" fmla="*/ 0 h 226"/>
                    <a:gd name="T62" fmla="*/ 0 w 198"/>
                    <a:gd name="T63" fmla="*/ 0 h 226"/>
                    <a:gd name="T64" fmla="*/ 0 w 198"/>
                    <a:gd name="T65" fmla="*/ 0 h 226"/>
                    <a:gd name="T66" fmla="*/ 0 w 198"/>
                    <a:gd name="T67" fmla="*/ 0 h 226"/>
                    <a:gd name="T68" fmla="*/ 0 w 198"/>
                    <a:gd name="T69" fmla="*/ 0 h 226"/>
                    <a:gd name="T70" fmla="*/ 0 w 198"/>
                    <a:gd name="T71" fmla="*/ 0 h 226"/>
                    <a:gd name="T72" fmla="*/ 0 w 198"/>
                    <a:gd name="T73" fmla="*/ 0 h 226"/>
                    <a:gd name="T74" fmla="*/ 0 w 198"/>
                    <a:gd name="T75" fmla="*/ 0 h 226"/>
                    <a:gd name="T76" fmla="*/ 0 w 198"/>
                    <a:gd name="T77" fmla="*/ 0 h 226"/>
                    <a:gd name="T78" fmla="*/ 0 w 198"/>
                    <a:gd name="T79" fmla="*/ 0 h 2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8"/>
                    <a:gd name="T121" fmla="*/ 0 h 226"/>
                    <a:gd name="T122" fmla="*/ 198 w 198"/>
                    <a:gd name="T123" fmla="*/ 226 h 22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8" h="226">
                      <a:moveTo>
                        <a:pt x="8" y="68"/>
                      </a:moveTo>
                      <a:lnTo>
                        <a:pt x="4" y="64"/>
                      </a:lnTo>
                      <a:lnTo>
                        <a:pt x="2" y="60"/>
                      </a:lnTo>
                      <a:lnTo>
                        <a:pt x="1" y="57"/>
                      </a:lnTo>
                      <a:lnTo>
                        <a:pt x="0" y="56"/>
                      </a:lnTo>
                      <a:lnTo>
                        <a:pt x="0" y="51"/>
                      </a:lnTo>
                      <a:lnTo>
                        <a:pt x="0" y="45"/>
                      </a:lnTo>
                      <a:lnTo>
                        <a:pt x="2" y="41"/>
                      </a:lnTo>
                      <a:lnTo>
                        <a:pt x="7" y="37"/>
                      </a:lnTo>
                      <a:lnTo>
                        <a:pt x="10" y="35"/>
                      </a:lnTo>
                      <a:lnTo>
                        <a:pt x="14" y="34"/>
                      </a:lnTo>
                      <a:lnTo>
                        <a:pt x="17" y="34"/>
                      </a:lnTo>
                      <a:lnTo>
                        <a:pt x="20" y="34"/>
                      </a:lnTo>
                      <a:lnTo>
                        <a:pt x="24" y="34"/>
                      </a:lnTo>
                      <a:lnTo>
                        <a:pt x="26" y="31"/>
                      </a:lnTo>
                      <a:lnTo>
                        <a:pt x="27" y="30"/>
                      </a:lnTo>
                      <a:lnTo>
                        <a:pt x="30" y="29"/>
                      </a:lnTo>
                      <a:lnTo>
                        <a:pt x="32" y="28"/>
                      </a:lnTo>
                      <a:lnTo>
                        <a:pt x="37" y="27"/>
                      </a:lnTo>
                      <a:lnTo>
                        <a:pt x="42" y="26"/>
                      </a:lnTo>
                      <a:lnTo>
                        <a:pt x="49" y="23"/>
                      </a:lnTo>
                      <a:lnTo>
                        <a:pt x="57" y="21"/>
                      </a:lnTo>
                      <a:lnTo>
                        <a:pt x="64" y="20"/>
                      </a:lnTo>
                      <a:lnTo>
                        <a:pt x="71" y="19"/>
                      </a:lnTo>
                      <a:lnTo>
                        <a:pt x="76" y="18"/>
                      </a:lnTo>
                      <a:lnTo>
                        <a:pt x="80" y="16"/>
                      </a:lnTo>
                      <a:lnTo>
                        <a:pt x="85" y="15"/>
                      </a:lnTo>
                      <a:lnTo>
                        <a:pt x="92" y="13"/>
                      </a:lnTo>
                      <a:lnTo>
                        <a:pt x="99" y="11"/>
                      </a:lnTo>
                      <a:lnTo>
                        <a:pt x="104" y="8"/>
                      </a:lnTo>
                      <a:lnTo>
                        <a:pt x="111" y="5"/>
                      </a:lnTo>
                      <a:lnTo>
                        <a:pt x="116" y="3"/>
                      </a:lnTo>
                      <a:lnTo>
                        <a:pt x="121" y="0"/>
                      </a:lnTo>
                      <a:lnTo>
                        <a:pt x="128" y="20"/>
                      </a:lnTo>
                      <a:lnTo>
                        <a:pt x="138" y="45"/>
                      </a:lnTo>
                      <a:lnTo>
                        <a:pt x="147" y="67"/>
                      </a:lnTo>
                      <a:lnTo>
                        <a:pt x="154" y="80"/>
                      </a:lnTo>
                      <a:lnTo>
                        <a:pt x="156" y="84"/>
                      </a:lnTo>
                      <a:lnTo>
                        <a:pt x="161" y="91"/>
                      </a:lnTo>
                      <a:lnTo>
                        <a:pt x="165" y="100"/>
                      </a:lnTo>
                      <a:lnTo>
                        <a:pt x="171" y="111"/>
                      </a:lnTo>
                      <a:lnTo>
                        <a:pt x="177" y="121"/>
                      </a:lnTo>
                      <a:lnTo>
                        <a:pt x="183" y="132"/>
                      </a:lnTo>
                      <a:lnTo>
                        <a:pt x="186" y="138"/>
                      </a:lnTo>
                      <a:lnTo>
                        <a:pt x="189" y="142"/>
                      </a:lnTo>
                      <a:lnTo>
                        <a:pt x="192" y="150"/>
                      </a:lnTo>
                      <a:lnTo>
                        <a:pt x="197" y="163"/>
                      </a:lnTo>
                      <a:lnTo>
                        <a:pt x="198" y="175"/>
                      </a:lnTo>
                      <a:lnTo>
                        <a:pt x="194" y="183"/>
                      </a:lnTo>
                      <a:lnTo>
                        <a:pt x="190" y="186"/>
                      </a:lnTo>
                      <a:lnTo>
                        <a:pt x="184" y="189"/>
                      </a:lnTo>
                      <a:lnTo>
                        <a:pt x="176" y="193"/>
                      </a:lnTo>
                      <a:lnTo>
                        <a:pt x="168" y="196"/>
                      </a:lnTo>
                      <a:lnTo>
                        <a:pt x="160" y="199"/>
                      </a:lnTo>
                      <a:lnTo>
                        <a:pt x="153" y="202"/>
                      </a:lnTo>
                      <a:lnTo>
                        <a:pt x="147" y="204"/>
                      </a:lnTo>
                      <a:lnTo>
                        <a:pt x="142" y="206"/>
                      </a:lnTo>
                      <a:lnTo>
                        <a:pt x="139" y="208"/>
                      </a:lnTo>
                      <a:lnTo>
                        <a:pt x="134" y="210"/>
                      </a:lnTo>
                      <a:lnTo>
                        <a:pt x="128" y="213"/>
                      </a:lnTo>
                      <a:lnTo>
                        <a:pt x="122" y="216"/>
                      </a:lnTo>
                      <a:lnTo>
                        <a:pt x="115" y="218"/>
                      </a:lnTo>
                      <a:lnTo>
                        <a:pt x="110" y="220"/>
                      </a:lnTo>
                      <a:lnTo>
                        <a:pt x="106" y="222"/>
                      </a:lnTo>
                      <a:lnTo>
                        <a:pt x="103" y="224"/>
                      </a:lnTo>
                      <a:lnTo>
                        <a:pt x="98" y="225"/>
                      </a:lnTo>
                      <a:lnTo>
                        <a:pt x="88" y="226"/>
                      </a:lnTo>
                      <a:lnTo>
                        <a:pt x="80" y="222"/>
                      </a:lnTo>
                      <a:lnTo>
                        <a:pt x="79" y="214"/>
                      </a:lnTo>
                      <a:lnTo>
                        <a:pt x="76" y="206"/>
                      </a:lnTo>
                      <a:lnTo>
                        <a:pt x="72" y="197"/>
                      </a:lnTo>
                      <a:lnTo>
                        <a:pt x="69" y="188"/>
                      </a:lnTo>
                      <a:lnTo>
                        <a:pt x="65" y="180"/>
                      </a:lnTo>
                      <a:lnTo>
                        <a:pt x="62" y="172"/>
                      </a:lnTo>
                      <a:lnTo>
                        <a:pt x="56" y="160"/>
                      </a:lnTo>
                      <a:lnTo>
                        <a:pt x="48" y="147"/>
                      </a:lnTo>
                      <a:lnTo>
                        <a:pt x="40" y="129"/>
                      </a:lnTo>
                      <a:lnTo>
                        <a:pt x="31" y="113"/>
                      </a:lnTo>
                      <a:lnTo>
                        <a:pt x="23" y="96"/>
                      </a:lnTo>
                      <a:lnTo>
                        <a:pt x="15" y="81"/>
                      </a:lnTo>
                      <a:lnTo>
                        <a:pt x="8" y="68"/>
                      </a:lnTo>
                      <a:close/>
                    </a:path>
                  </a:pathLst>
                </a:custGeom>
                <a:noFill/>
                <a:ln w="9525">
                  <a:solidFill>
                    <a:srgbClr val="004250"/>
                  </a:solidFill>
                  <a:round/>
                </a:ln>
              </p:spPr>
              <p:txBody>
                <a:bodyPr/>
                <a:lstStyle/>
                <a:p>
                  <a:endParaRPr lang="zh-CN" altLang="en-US" sz="100">
                    <a:solidFill>
                      <a:schemeClr val="tx1"/>
                    </a:solidFill>
                  </a:endParaRPr>
                </a:p>
              </p:txBody>
            </p:sp>
            <p:sp>
              <p:nvSpPr>
                <p:cNvPr id="234" name="Freeform 441"/>
                <p:cNvSpPr>
                  <a:spLocks noChangeAspect="1"/>
                </p:cNvSpPr>
                <p:nvPr/>
              </p:nvSpPr>
              <p:spPr bwMode="auto">
                <a:xfrm>
                  <a:off x="5469" y="2307"/>
                  <a:ext cx="52" cy="98"/>
                </a:xfrm>
                <a:custGeom>
                  <a:avLst/>
                  <a:gdLst>
                    <a:gd name="T0" fmla="*/ 0 w 118"/>
                    <a:gd name="T1" fmla="*/ 0 h 218"/>
                    <a:gd name="T2" fmla="*/ 0 w 118"/>
                    <a:gd name="T3" fmla="*/ 0 h 218"/>
                    <a:gd name="T4" fmla="*/ 0 w 118"/>
                    <a:gd name="T5" fmla="*/ 0 h 218"/>
                    <a:gd name="T6" fmla="*/ 0 w 118"/>
                    <a:gd name="T7" fmla="*/ 0 h 218"/>
                    <a:gd name="T8" fmla="*/ 0 w 118"/>
                    <a:gd name="T9" fmla="*/ 0 h 218"/>
                    <a:gd name="T10" fmla="*/ 0 w 118"/>
                    <a:gd name="T11" fmla="*/ 0 h 218"/>
                    <a:gd name="T12" fmla="*/ 0 w 118"/>
                    <a:gd name="T13" fmla="*/ 0 h 218"/>
                    <a:gd name="T14" fmla="*/ 0 w 118"/>
                    <a:gd name="T15" fmla="*/ 0 h 218"/>
                    <a:gd name="T16" fmla="*/ 0 w 118"/>
                    <a:gd name="T17" fmla="*/ 0 h 218"/>
                    <a:gd name="T18" fmla="*/ 0 w 118"/>
                    <a:gd name="T19" fmla="*/ 0 h 218"/>
                    <a:gd name="T20" fmla="*/ 0 w 118"/>
                    <a:gd name="T21" fmla="*/ 0 h 218"/>
                    <a:gd name="T22" fmla="*/ 0 w 118"/>
                    <a:gd name="T23" fmla="*/ 0 h 218"/>
                    <a:gd name="T24" fmla="*/ 0 w 118"/>
                    <a:gd name="T25" fmla="*/ 0 h 218"/>
                    <a:gd name="T26" fmla="*/ 0 w 118"/>
                    <a:gd name="T27" fmla="*/ 0 h 218"/>
                    <a:gd name="T28" fmla="*/ 0 w 118"/>
                    <a:gd name="T29" fmla="*/ 0 h 218"/>
                    <a:gd name="T30" fmla="*/ 0 w 118"/>
                    <a:gd name="T31" fmla="*/ 0 h 218"/>
                    <a:gd name="T32" fmla="*/ 0 w 118"/>
                    <a:gd name="T33" fmla="*/ 0 h 218"/>
                    <a:gd name="T34" fmla="*/ 0 w 118"/>
                    <a:gd name="T35" fmla="*/ 0 h 218"/>
                    <a:gd name="T36" fmla="*/ 0 w 118"/>
                    <a:gd name="T37" fmla="*/ 0 h 218"/>
                    <a:gd name="T38" fmla="*/ 0 w 118"/>
                    <a:gd name="T39" fmla="*/ 0 h 218"/>
                    <a:gd name="T40" fmla="*/ 0 w 118"/>
                    <a:gd name="T41" fmla="*/ 0 h 218"/>
                    <a:gd name="T42" fmla="*/ 0 w 118"/>
                    <a:gd name="T43" fmla="*/ 0 h 218"/>
                    <a:gd name="T44" fmla="*/ 0 w 118"/>
                    <a:gd name="T45" fmla="*/ 0 h 218"/>
                    <a:gd name="T46" fmla="*/ 0 w 118"/>
                    <a:gd name="T47" fmla="*/ 0 h 218"/>
                    <a:gd name="T48" fmla="*/ 0 w 118"/>
                    <a:gd name="T49" fmla="*/ 0 h 218"/>
                    <a:gd name="T50" fmla="*/ 0 w 118"/>
                    <a:gd name="T51" fmla="*/ 0 h 218"/>
                    <a:gd name="T52" fmla="*/ 0 w 118"/>
                    <a:gd name="T53" fmla="*/ 0 h 218"/>
                    <a:gd name="T54" fmla="*/ 0 w 118"/>
                    <a:gd name="T55" fmla="*/ 0 h 218"/>
                    <a:gd name="T56" fmla="*/ 0 w 118"/>
                    <a:gd name="T57" fmla="*/ 0 h 218"/>
                    <a:gd name="T58" fmla="*/ 0 w 118"/>
                    <a:gd name="T59" fmla="*/ 0 h 218"/>
                    <a:gd name="T60" fmla="*/ 0 w 118"/>
                    <a:gd name="T61" fmla="*/ 0 h 218"/>
                    <a:gd name="T62" fmla="*/ 0 w 118"/>
                    <a:gd name="T63" fmla="*/ 0 h 218"/>
                    <a:gd name="T64" fmla="*/ 0 w 118"/>
                    <a:gd name="T65" fmla="*/ 0 h 218"/>
                    <a:gd name="T66" fmla="*/ 0 w 118"/>
                    <a:gd name="T67" fmla="*/ 0 h 218"/>
                    <a:gd name="T68" fmla="*/ 0 w 118"/>
                    <a:gd name="T69" fmla="*/ 0 h 218"/>
                    <a:gd name="T70" fmla="*/ 0 w 118"/>
                    <a:gd name="T71" fmla="*/ 0 h 218"/>
                    <a:gd name="T72" fmla="*/ 0 w 118"/>
                    <a:gd name="T73" fmla="*/ 0 h 218"/>
                    <a:gd name="T74" fmla="*/ 0 w 118"/>
                    <a:gd name="T75" fmla="*/ 0 h 218"/>
                    <a:gd name="T76" fmla="*/ 0 w 118"/>
                    <a:gd name="T77" fmla="*/ 0 h 218"/>
                    <a:gd name="T78" fmla="*/ 0 w 118"/>
                    <a:gd name="T79" fmla="*/ 0 h 218"/>
                    <a:gd name="T80" fmla="*/ 0 w 118"/>
                    <a:gd name="T81" fmla="*/ 0 h 218"/>
                    <a:gd name="T82" fmla="*/ 0 w 118"/>
                    <a:gd name="T83" fmla="*/ 0 h 218"/>
                    <a:gd name="T84" fmla="*/ 0 w 118"/>
                    <a:gd name="T85" fmla="*/ 0 h 2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8"/>
                    <a:gd name="T130" fmla="*/ 0 h 218"/>
                    <a:gd name="T131" fmla="*/ 118 w 118"/>
                    <a:gd name="T132" fmla="*/ 218 h 2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8" h="218">
                      <a:moveTo>
                        <a:pt x="118" y="0"/>
                      </a:moveTo>
                      <a:lnTo>
                        <a:pt x="113" y="3"/>
                      </a:lnTo>
                      <a:lnTo>
                        <a:pt x="108" y="5"/>
                      </a:lnTo>
                      <a:lnTo>
                        <a:pt x="101" y="8"/>
                      </a:lnTo>
                      <a:lnTo>
                        <a:pt x="96" y="11"/>
                      </a:lnTo>
                      <a:lnTo>
                        <a:pt x="89" y="13"/>
                      </a:lnTo>
                      <a:lnTo>
                        <a:pt x="82" y="15"/>
                      </a:lnTo>
                      <a:lnTo>
                        <a:pt x="77" y="16"/>
                      </a:lnTo>
                      <a:lnTo>
                        <a:pt x="73" y="18"/>
                      </a:lnTo>
                      <a:lnTo>
                        <a:pt x="68" y="19"/>
                      </a:lnTo>
                      <a:lnTo>
                        <a:pt x="61" y="20"/>
                      </a:lnTo>
                      <a:lnTo>
                        <a:pt x="54" y="21"/>
                      </a:lnTo>
                      <a:lnTo>
                        <a:pt x="46" y="23"/>
                      </a:lnTo>
                      <a:lnTo>
                        <a:pt x="39" y="26"/>
                      </a:lnTo>
                      <a:lnTo>
                        <a:pt x="34" y="27"/>
                      </a:lnTo>
                      <a:lnTo>
                        <a:pt x="29" y="28"/>
                      </a:lnTo>
                      <a:lnTo>
                        <a:pt x="27" y="29"/>
                      </a:lnTo>
                      <a:lnTo>
                        <a:pt x="24" y="30"/>
                      </a:lnTo>
                      <a:lnTo>
                        <a:pt x="23" y="31"/>
                      </a:lnTo>
                      <a:lnTo>
                        <a:pt x="21" y="34"/>
                      </a:lnTo>
                      <a:lnTo>
                        <a:pt x="17" y="34"/>
                      </a:lnTo>
                      <a:lnTo>
                        <a:pt x="14" y="34"/>
                      </a:lnTo>
                      <a:lnTo>
                        <a:pt x="11" y="34"/>
                      </a:lnTo>
                      <a:lnTo>
                        <a:pt x="7" y="35"/>
                      </a:lnTo>
                      <a:lnTo>
                        <a:pt x="4" y="37"/>
                      </a:lnTo>
                      <a:lnTo>
                        <a:pt x="0" y="43"/>
                      </a:lnTo>
                      <a:lnTo>
                        <a:pt x="0" y="48"/>
                      </a:lnTo>
                      <a:lnTo>
                        <a:pt x="0" y="50"/>
                      </a:lnTo>
                      <a:lnTo>
                        <a:pt x="1" y="51"/>
                      </a:lnTo>
                      <a:lnTo>
                        <a:pt x="3" y="53"/>
                      </a:lnTo>
                      <a:lnTo>
                        <a:pt x="5" y="56"/>
                      </a:lnTo>
                      <a:lnTo>
                        <a:pt x="6" y="57"/>
                      </a:lnTo>
                      <a:lnTo>
                        <a:pt x="8" y="58"/>
                      </a:lnTo>
                      <a:lnTo>
                        <a:pt x="9" y="58"/>
                      </a:lnTo>
                      <a:lnTo>
                        <a:pt x="13" y="58"/>
                      </a:lnTo>
                      <a:lnTo>
                        <a:pt x="15" y="58"/>
                      </a:lnTo>
                      <a:lnTo>
                        <a:pt x="16" y="58"/>
                      </a:lnTo>
                      <a:lnTo>
                        <a:pt x="24" y="69"/>
                      </a:lnTo>
                      <a:lnTo>
                        <a:pt x="31" y="81"/>
                      </a:lnTo>
                      <a:lnTo>
                        <a:pt x="39" y="94"/>
                      </a:lnTo>
                      <a:lnTo>
                        <a:pt x="46" y="106"/>
                      </a:lnTo>
                      <a:lnTo>
                        <a:pt x="53" y="118"/>
                      </a:lnTo>
                      <a:lnTo>
                        <a:pt x="58" y="130"/>
                      </a:lnTo>
                      <a:lnTo>
                        <a:pt x="62" y="141"/>
                      </a:lnTo>
                      <a:lnTo>
                        <a:pt x="66" y="151"/>
                      </a:lnTo>
                      <a:lnTo>
                        <a:pt x="68" y="159"/>
                      </a:lnTo>
                      <a:lnTo>
                        <a:pt x="69" y="164"/>
                      </a:lnTo>
                      <a:lnTo>
                        <a:pt x="72" y="167"/>
                      </a:lnTo>
                      <a:lnTo>
                        <a:pt x="76" y="167"/>
                      </a:lnTo>
                      <a:lnTo>
                        <a:pt x="76" y="172"/>
                      </a:lnTo>
                      <a:lnTo>
                        <a:pt x="76" y="176"/>
                      </a:lnTo>
                      <a:lnTo>
                        <a:pt x="76" y="181"/>
                      </a:lnTo>
                      <a:lnTo>
                        <a:pt x="77" y="184"/>
                      </a:lnTo>
                      <a:lnTo>
                        <a:pt x="78" y="188"/>
                      </a:lnTo>
                      <a:lnTo>
                        <a:pt x="78" y="193"/>
                      </a:lnTo>
                      <a:lnTo>
                        <a:pt x="78" y="198"/>
                      </a:lnTo>
                      <a:lnTo>
                        <a:pt x="77" y="202"/>
                      </a:lnTo>
                      <a:lnTo>
                        <a:pt x="70" y="184"/>
                      </a:lnTo>
                      <a:lnTo>
                        <a:pt x="61" y="165"/>
                      </a:lnTo>
                      <a:lnTo>
                        <a:pt x="52" y="145"/>
                      </a:lnTo>
                      <a:lnTo>
                        <a:pt x="42" y="125"/>
                      </a:lnTo>
                      <a:lnTo>
                        <a:pt x="31" y="106"/>
                      </a:lnTo>
                      <a:lnTo>
                        <a:pt x="21" y="90"/>
                      </a:lnTo>
                      <a:lnTo>
                        <a:pt x="13" y="76"/>
                      </a:lnTo>
                      <a:lnTo>
                        <a:pt x="5" y="68"/>
                      </a:lnTo>
                      <a:lnTo>
                        <a:pt x="12" y="81"/>
                      </a:lnTo>
                      <a:lnTo>
                        <a:pt x="20" y="96"/>
                      </a:lnTo>
                      <a:lnTo>
                        <a:pt x="28" y="113"/>
                      </a:lnTo>
                      <a:lnTo>
                        <a:pt x="37" y="129"/>
                      </a:lnTo>
                      <a:lnTo>
                        <a:pt x="45" y="147"/>
                      </a:lnTo>
                      <a:lnTo>
                        <a:pt x="53" y="160"/>
                      </a:lnTo>
                      <a:lnTo>
                        <a:pt x="59" y="172"/>
                      </a:lnTo>
                      <a:lnTo>
                        <a:pt x="62" y="180"/>
                      </a:lnTo>
                      <a:lnTo>
                        <a:pt x="66" y="188"/>
                      </a:lnTo>
                      <a:lnTo>
                        <a:pt x="69" y="197"/>
                      </a:lnTo>
                      <a:lnTo>
                        <a:pt x="73" y="206"/>
                      </a:lnTo>
                      <a:lnTo>
                        <a:pt x="76" y="214"/>
                      </a:lnTo>
                      <a:lnTo>
                        <a:pt x="78" y="217"/>
                      </a:lnTo>
                      <a:lnTo>
                        <a:pt x="80" y="218"/>
                      </a:lnTo>
                      <a:lnTo>
                        <a:pt x="82" y="218"/>
                      </a:lnTo>
                      <a:lnTo>
                        <a:pt x="85" y="217"/>
                      </a:lnTo>
                      <a:lnTo>
                        <a:pt x="90" y="214"/>
                      </a:lnTo>
                      <a:lnTo>
                        <a:pt x="95" y="212"/>
                      </a:lnTo>
                      <a:lnTo>
                        <a:pt x="99" y="210"/>
                      </a:lnTo>
                      <a:lnTo>
                        <a:pt x="103" y="208"/>
                      </a:lnTo>
                      <a:lnTo>
                        <a:pt x="105" y="203"/>
                      </a:lnTo>
                      <a:lnTo>
                        <a:pt x="104" y="196"/>
                      </a:lnTo>
                      <a:lnTo>
                        <a:pt x="101" y="188"/>
                      </a:lnTo>
                      <a:lnTo>
                        <a:pt x="99" y="182"/>
                      </a:lnTo>
                      <a:lnTo>
                        <a:pt x="96" y="186"/>
                      </a:lnTo>
                      <a:lnTo>
                        <a:pt x="91" y="193"/>
                      </a:lnTo>
                      <a:lnTo>
                        <a:pt x="87" y="201"/>
                      </a:lnTo>
                      <a:lnTo>
                        <a:pt x="84" y="208"/>
                      </a:lnTo>
                      <a:lnTo>
                        <a:pt x="84" y="190"/>
                      </a:lnTo>
                      <a:lnTo>
                        <a:pt x="84" y="174"/>
                      </a:lnTo>
                      <a:lnTo>
                        <a:pt x="83" y="160"/>
                      </a:lnTo>
                      <a:lnTo>
                        <a:pt x="81" y="151"/>
                      </a:lnTo>
                      <a:lnTo>
                        <a:pt x="77" y="141"/>
                      </a:lnTo>
                      <a:lnTo>
                        <a:pt x="73" y="127"/>
                      </a:lnTo>
                      <a:lnTo>
                        <a:pt x="68" y="112"/>
                      </a:lnTo>
                      <a:lnTo>
                        <a:pt x="64" y="102"/>
                      </a:lnTo>
                      <a:lnTo>
                        <a:pt x="59" y="95"/>
                      </a:lnTo>
                      <a:lnTo>
                        <a:pt x="55" y="86"/>
                      </a:lnTo>
                      <a:lnTo>
                        <a:pt x="53" y="77"/>
                      </a:lnTo>
                      <a:lnTo>
                        <a:pt x="51" y="71"/>
                      </a:lnTo>
                      <a:lnTo>
                        <a:pt x="49" y="62"/>
                      </a:lnTo>
                      <a:lnTo>
                        <a:pt x="46" y="54"/>
                      </a:lnTo>
                      <a:lnTo>
                        <a:pt x="47" y="48"/>
                      </a:lnTo>
                      <a:lnTo>
                        <a:pt x="52" y="43"/>
                      </a:lnTo>
                      <a:lnTo>
                        <a:pt x="51" y="42"/>
                      </a:lnTo>
                      <a:lnTo>
                        <a:pt x="51" y="39"/>
                      </a:lnTo>
                      <a:lnTo>
                        <a:pt x="50" y="38"/>
                      </a:lnTo>
                      <a:lnTo>
                        <a:pt x="49" y="37"/>
                      </a:lnTo>
                      <a:lnTo>
                        <a:pt x="52" y="36"/>
                      </a:lnTo>
                      <a:lnTo>
                        <a:pt x="57" y="34"/>
                      </a:lnTo>
                      <a:lnTo>
                        <a:pt x="61" y="31"/>
                      </a:lnTo>
                      <a:lnTo>
                        <a:pt x="67" y="29"/>
                      </a:lnTo>
                      <a:lnTo>
                        <a:pt x="73" y="27"/>
                      </a:lnTo>
                      <a:lnTo>
                        <a:pt x="77" y="25"/>
                      </a:lnTo>
                      <a:lnTo>
                        <a:pt x="81" y="23"/>
                      </a:lnTo>
                      <a:lnTo>
                        <a:pt x="84" y="22"/>
                      </a:lnTo>
                      <a:lnTo>
                        <a:pt x="89" y="20"/>
                      </a:lnTo>
                      <a:lnTo>
                        <a:pt x="95" y="16"/>
                      </a:lnTo>
                      <a:lnTo>
                        <a:pt x="100" y="13"/>
                      </a:lnTo>
                      <a:lnTo>
                        <a:pt x="106" y="11"/>
                      </a:lnTo>
                      <a:lnTo>
                        <a:pt x="110" y="10"/>
                      </a:lnTo>
                      <a:lnTo>
                        <a:pt x="113" y="7"/>
                      </a:lnTo>
                      <a:lnTo>
                        <a:pt x="115" y="4"/>
                      </a:lnTo>
                      <a:lnTo>
                        <a:pt x="118" y="0"/>
                      </a:lnTo>
                      <a:close/>
                    </a:path>
                  </a:pathLst>
                </a:custGeom>
                <a:noFill/>
                <a:ln w="9525">
                  <a:solidFill>
                    <a:srgbClr val="004250"/>
                  </a:solidFill>
                  <a:round/>
                </a:ln>
              </p:spPr>
              <p:txBody>
                <a:bodyPr/>
                <a:lstStyle/>
                <a:p>
                  <a:endParaRPr lang="zh-CN" altLang="en-US" sz="100">
                    <a:solidFill>
                      <a:schemeClr val="tx1"/>
                    </a:solidFill>
                  </a:endParaRPr>
                </a:p>
              </p:txBody>
            </p:sp>
            <p:sp>
              <p:nvSpPr>
                <p:cNvPr id="235" name="Freeform 442"/>
                <p:cNvSpPr>
                  <a:spLocks noChangeAspect="1"/>
                </p:cNvSpPr>
                <p:nvPr/>
              </p:nvSpPr>
              <p:spPr bwMode="auto">
                <a:xfrm>
                  <a:off x="5531" y="2199"/>
                  <a:ext cx="4" cy="16"/>
                </a:xfrm>
                <a:custGeom>
                  <a:avLst/>
                  <a:gdLst>
                    <a:gd name="T0" fmla="*/ 1 w 7"/>
                    <a:gd name="T1" fmla="*/ 1 h 32"/>
                    <a:gd name="T2" fmla="*/ 1 w 7"/>
                    <a:gd name="T3" fmla="*/ 1 h 32"/>
                    <a:gd name="T4" fmla="*/ 1 w 7"/>
                    <a:gd name="T5" fmla="*/ 1 h 32"/>
                    <a:gd name="T6" fmla="*/ 1 w 7"/>
                    <a:gd name="T7" fmla="*/ 1 h 32"/>
                    <a:gd name="T8" fmla="*/ 0 w 7"/>
                    <a:gd name="T9" fmla="*/ 0 h 32"/>
                    <a:gd name="T10" fmla="*/ 1 w 7"/>
                    <a:gd name="T11" fmla="*/ 1 h 32"/>
                    <a:gd name="T12" fmla="*/ 1 w 7"/>
                    <a:gd name="T13" fmla="*/ 1 h 32"/>
                    <a:gd name="T14" fmla="*/ 1 w 7"/>
                    <a:gd name="T15" fmla="*/ 1 h 32"/>
                    <a:gd name="T16" fmla="*/ 1 w 7"/>
                    <a:gd name="T17" fmla="*/ 1 h 32"/>
                    <a:gd name="T18" fmla="*/ 1 w 7"/>
                    <a:gd name="T19" fmla="*/ 1 h 32"/>
                    <a:gd name="T20" fmla="*/ 1 w 7"/>
                    <a:gd name="T21" fmla="*/ 1 h 32"/>
                    <a:gd name="T22" fmla="*/ 1 w 7"/>
                    <a:gd name="T23" fmla="*/ 1 h 32"/>
                    <a:gd name="T24" fmla="*/ 1 w 7"/>
                    <a:gd name="T25" fmla="*/ 1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32"/>
                    <a:gd name="T41" fmla="*/ 7 w 7"/>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32">
                      <a:moveTo>
                        <a:pt x="7" y="15"/>
                      </a:moveTo>
                      <a:lnTo>
                        <a:pt x="6" y="11"/>
                      </a:lnTo>
                      <a:lnTo>
                        <a:pt x="5" y="7"/>
                      </a:lnTo>
                      <a:lnTo>
                        <a:pt x="3" y="3"/>
                      </a:lnTo>
                      <a:lnTo>
                        <a:pt x="0" y="0"/>
                      </a:lnTo>
                      <a:lnTo>
                        <a:pt x="2" y="8"/>
                      </a:lnTo>
                      <a:lnTo>
                        <a:pt x="2" y="17"/>
                      </a:lnTo>
                      <a:lnTo>
                        <a:pt x="3" y="26"/>
                      </a:lnTo>
                      <a:lnTo>
                        <a:pt x="3" y="32"/>
                      </a:lnTo>
                      <a:lnTo>
                        <a:pt x="4" y="28"/>
                      </a:lnTo>
                      <a:lnTo>
                        <a:pt x="6" y="23"/>
                      </a:lnTo>
                      <a:lnTo>
                        <a:pt x="7" y="18"/>
                      </a:lnTo>
                      <a:lnTo>
                        <a:pt x="7" y="15"/>
                      </a:lnTo>
                      <a:close/>
                    </a:path>
                  </a:pathLst>
                </a:custGeom>
                <a:noFill/>
                <a:ln w="9525">
                  <a:solidFill>
                    <a:srgbClr val="004250"/>
                  </a:solidFill>
                  <a:round/>
                </a:ln>
              </p:spPr>
              <p:txBody>
                <a:bodyPr/>
                <a:lstStyle/>
                <a:p>
                  <a:endParaRPr lang="zh-CN" altLang="en-US" sz="100">
                    <a:solidFill>
                      <a:schemeClr val="tx1"/>
                    </a:solidFill>
                  </a:endParaRPr>
                </a:p>
              </p:txBody>
            </p:sp>
            <p:sp>
              <p:nvSpPr>
                <p:cNvPr id="236" name="Freeform 443"/>
                <p:cNvSpPr>
                  <a:spLocks noChangeAspect="1"/>
                </p:cNvSpPr>
                <p:nvPr/>
              </p:nvSpPr>
              <p:spPr bwMode="auto">
                <a:xfrm>
                  <a:off x="5512" y="2369"/>
                  <a:ext cx="39" cy="39"/>
                </a:xfrm>
                <a:custGeom>
                  <a:avLst/>
                  <a:gdLst>
                    <a:gd name="T0" fmla="*/ 0 w 85"/>
                    <a:gd name="T1" fmla="*/ 0 h 87"/>
                    <a:gd name="T2" fmla="*/ 0 w 85"/>
                    <a:gd name="T3" fmla="*/ 0 h 87"/>
                    <a:gd name="T4" fmla="*/ 0 w 85"/>
                    <a:gd name="T5" fmla="*/ 0 h 87"/>
                    <a:gd name="T6" fmla="*/ 0 w 85"/>
                    <a:gd name="T7" fmla="*/ 0 h 87"/>
                    <a:gd name="T8" fmla="*/ 0 w 85"/>
                    <a:gd name="T9" fmla="*/ 0 h 87"/>
                    <a:gd name="T10" fmla="*/ 0 w 85"/>
                    <a:gd name="T11" fmla="*/ 0 h 87"/>
                    <a:gd name="T12" fmla="*/ 0 w 85"/>
                    <a:gd name="T13" fmla="*/ 0 h 87"/>
                    <a:gd name="T14" fmla="*/ 0 w 85"/>
                    <a:gd name="T15" fmla="*/ 0 h 87"/>
                    <a:gd name="T16" fmla="*/ 0 w 85"/>
                    <a:gd name="T17" fmla="*/ 0 h 87"/>
                    <a:gd name="T18" fmla="*/ 0 w 85"/>
                    <a:gd name="T19" fmla="*/ 0 h 87"/>
                    <a:gd name="T20" fmla="*/ 0 w 85"/>
                    <a:gd name="T21" fmla="*/ 0 h 87"/>
                    <a:gd name="T22" fmla="*/ 0 w 85"/>
                    <a:gd name="T23" fmla="*/ 0 h 87"/>
                    <a:gd name="T24" fmla="*/ 0 w 85"/>
                    <a:gd name="T25" fmla="*/ 0 h 87"/>
                    <a:gd name="T26" fmla="*/ 0 w 85"/>
                    <a:gd name="T27" fmla="*/ 0 h 87"/>
                    <a:gd name="T28" fmla="*/ 0 w 85"/>
                    <a:gd name="T29" fmla="*/ 0 h 87"/>
                    <a:gd name="T30" fmla="*/ 0 w 85"/>
                    <a:gd name="T31" fmla="*/ 0 h 87"/>
                    <a:gd name="T32" fmla="*/ 0 w 85"/>
                    <a:gd name="T33" fmla="*/ 0 h 87"/>
                    <a:gd name="T34" fmla="*/ 0 w 85"/>
                    <a:gd name="T35" fmla="*/ 0 h 87"/>
                    <a:gd name="T36" fmla="*/ 0 w 85"/>
                    <a:gd name="T37" fmla="*/ 0 h 87"/>
                    <a:gd name="T38" fmla="*/ 0 w 85"/>
                    <a:gd name="T39" fmla="*/ 0 h 87"/>
                    <a:gd name="T40" fmla="*/ 0 w 85"/>
                    <a:gd name="T41" fmla="*/ 0 h 87"/>
                    <a:gd name="T42" fmla="*/ 0 w 85"/>
                    <a:gd name="T43" fmla="*/ 0 h 87"/>
                    <a:gd name="T44" fmla="*/ 0 w 85"/>
                    <a:gd name="T45" fmla="*/ 0 h 87"/>
                    <a:gd name="T46" fmla="*/ 0 w 85"/>
                    <a:gd name="T47" fmla="*/ 0 h 87"/>
                    <a:gd name="T48" fmla="*/ 0 w 85"/>
                    <a:gd name="T49" fmla="*/ 0 h 87"/>
                    <a:gd name="T50" fmla="*/ 0 w 85"/>
                    <a:gd name="T51" fmla="*/ 0 h 87"/>
                    <a:gd name="T52" fmla="*/ 0 w 85"/>
                    <a:gd name="T53" fmla="*/ 0 h 87"/>
                    <a:gd name="T54" fmla="*/ 0 w 85"/>
                    <a:gd name="T55" fmla="*/ 0 h 87"/>
                    <a:gd name="T56" fmla="*/ 0 w 85"/>
                    <a:gd name="T57" fmla="*/ 0 h 87"/>
                    <a:gd name="T58" fmla="*/ 0 w 85"/>
                    <a:gd name="T59" fmla="*/ 0 h 87"/>
                    <a:gd name="T60" fmla="*/ 0 w 85"/>
                    <a:gd name="T61" fmla="*/ 0 h 87"/>
                    <a:gd name="T62" fmla="*/ 0 w 85"/>
                    <a:gd name="T63" fmla="*/ 0 h 87"/>
                    <a:gd name="T64" fmla="*/ 0 w 85"/>
                    <a:gd name="T65" fmla="*/ 0 h 87"/>
                    <a:gd name="T66" fmla="*/ 0 w 85"/>
                    <a:gd name="T67" fmla="*/ 0 h 87"/>
                    <a:gd name="T68" fmla="*/ 0 w 85"/>
                    <a:gd name="T69" fmla="*/ 0 h 87"/>
                    <a:gd name="T70" fmla="*/ 0 w 85"/>
                    <a:gd name="T71" fmla="*/ 0 h 87"/>
                    <a:gd name="T72" fmla="*/ 0 w 85"/>
                    <a:gd name="T73" fmla="*/ 0 h 87"/>
                    <a:gd name="T74" fmla="*/ 0 w 85"/>
                    <a:gd name="T75" fmla="*/ 0 h 87"/>
                    <a:gd name="T76" fmla="*/ 0 w 85"/>
                    <a:gd name="T77" fmla="*/ 0 h 87"/>
                    <a:gd name="T78" fmla="*/ 0 w 85"/>
                    <a:gd name="T79" fmla="*/ 0 h 87"/>
                    <a:gd name="T80" fmla="*/ 0 w 85"/>
                    <a:gd name="T81" fmla="*/ 0 h 87"/>
                    <a:gd name="T82" fmla="*/ 0 w 85"/>
                    <a:gd name="T83" fmla="*/ 0 h 87"/>
                    <a:gd name="T84" fmla="*/ 0 w 85"/>
                    <a:gd name="T85" fmla="*/ 0 h 87"/>
                    <a:gd name="T86" fmla="*/ 0 w 85"/>
                    <a:gd name="T87" fmla="*/ 0 h 87"/>
                    <a:gd name="T88" fmla="*/ 0 w 85"/>
                    <a:gd name="T89" fmla="*/ 0 h 87"/>
                    <a:gd name="T90" fmla="*/ 0 w 85"/>
                    <a:gd name="T91" fmla="*/ 0 h 87"/>
                    <a:gd name="T92" fmla="*/ 0 w 85"/>
                    <a:gd name="T93" fmla="*/ 0 h 87"/>
                    <a:gd name="T94" fmla="*/ 0 w 85"/>
                    <a:gd name="T95" fmla="*/ 0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5"/>
                    <a:gd name="T145" fmla="*/ 0 h 87"/>
                    <a:gd name="T146" fmla="*/ 85 w 85"/>
                    <a:gd name="T147" fmla="*/ 87 h 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5" h="87">
                      <a:moveTo>
                        <a:pt x="25" y="0"/>
                      </a:moveTo>
                      <a:lnTo>
                        <a:pt x="28" y="1"/>
                      </a:lnTo>
                      <a:lnTo>
                        <a:pt x="31" y="3"/>
                      </a:lnTo>
                      <a:lnTo>
                        <a:pt x="34" y="5"/>
                      </a:lnTo>
                      <a:lnTo>
                        <a:pt x="38" y="6"/>
                      </a:lnTo>
                      <a:lnTo>
                        <a:pt x="44" y="8"/>
                      </a:lnTo>
                      <a:lnTo>
                        <a:pt x="48" y="10"/>
                      </a:lnTo>
                      <a:lnTo>
                        <a:pt x="54" y="11"/>
                      </a:lnTo>
                      <a:lnTo>
                        <a:pt x="60" y="12"/>
                      </a:lnTo>
                      <a:lnTo>
                        <a:pt x="65" y="12"/>
                      </a:lnTo>
                      <a:lnTo>
                        <a:pt x="70" y="11"/>
                      </a:lnTo>
                      <a:lnTo>
                        <a:pt x="76" y="10"/>
                      </a:lnTo>
                      <a:lnTo>
                        <a:pt x="80" y="6"/>
                      </a:lnTo>
                      <a:lnTo>
                        <a:pt x="80" y="13"/>
                      </a:lnTo>
                      <a:lnTo>
                        <a:pt x="82" y="22"/>
                      </a:lnTo>
                      <a:lnTo>
                        <a:pt x="83" y="31"/>
                      </a:lnTo>
                      <a:lnTo>
                        <a:pt x="84" y="37"/>
                      </a:lnTo>
                      <a:lnTo>
                        <a:pt x="85" y="39"/>
                      </a:lnTo>
                      <a:lnTo>
                        <a:pt x="85" y="43"/>
                      </a:lnTo>
                      <a:lnTo>
                        <a:pt x="84" y="46"/>
                      </a:lnTo>
                      <a:lnTo>
                        <a:pt x="82" y="50"/>
                      </a:lnTo>
                      <a:lnTo>
                        <a:pt x="79" y="52"/>
                      </a:lnTo>
                      <a:lnTo>
                        <a:pt x="77" y="54"/>
                      </a:lnTo>
                      <a:lnTo>
                        <a:pt x="76" y="57"/>
                      </a:lnTo>
                      <a:lnTo>
                        <a:pt x="75" y="60"/>
                      </a:lnTo>
                      <a:lnTo>
                        <a:pt x="72" y="64"/>
                      </a:lnTo>
                      <a:lnTo>
                        <a:pt x="70" y="67"/>
                      </a:lnTo>
                      <a:lnTo>
                        <a:pt x="67" y="69"/>
                      </a:lnTo>
                      <a:lnTo>
                        <a:pt x="64" y="71"/>
                      </a:lnTo>
                      <a:lnTo>
                        <a:pt x="63" y="74"/>
                      </a:lnTo>
                      <a:lnTo>
                        <a:pt x="61" y="77"/>
                      </a:lnTo>
                      <a:lnTo>
                        <a:pt x="59" y="81"/>
                      </a:lnTo>
                      <a:lnTo>
                        <a:pt x="57" y="82"/>
                      </a:lnTo>
                      <a:lnTo>
                        <a:pt x="55" y="82"/>
                      </a:lnTo>
                      <a:lnTo>
                        <a:pt x="53" y="81"/>
                      </a:lnTo>
                      <a:lnTo>
                        <a:pt x="49" y="80"/>
                      </a:lnTo>
                      <a:lnTo>
                        <a:pt x="48" y="80"/>
                      </a:lnTo>
                      <a:lnTo>
                        <a:pt x="47" y="82"/>
                      </a:lnTo>
                      <a:lnTo>
                        <a:pt x="45" y="84"/>
                      </a:lnTo>
                      <a:lnTo>
                        <a:pt x="42" y="87"/>
                      </a:lnTo>
                      <a:lnTo>
                        <a:pt x="40" y="87"/>
                      </a:lnTo>
                      <a:lnTo>
                        <a:pt x="38" y="85"/>
                      </a:lnTo>
                      <a:lnTo>
                        <a:pt x="36" y="84"/>
                      </a:lnTo>
                      <a:lnTo>
                        <a:pt x="33" y="83"/>
                      </a:lnTo>
                      <a:lnTo>
                        <a:pt x="32" y="83"/>
                      </a:lnTo>
                      <a:lnTo>
                        <a:pt x="31" y="84"/>
                      </a:lnTo>
                      <a:lnTo>
                        <a:pt x="29" y="85"/>
                      </a:lnTo>
                      <a:lnTo>
                        <a:pt x="26" y="87"/>
                      </a:lnTo>
                      <a:lnTo>
                        <a:pt x="23" y="87"/>
                      </a:lnTo>
                      <a:lnTo>
                        <a:pt x="22" y="87"/>
                      </a:lnTo>
                      <a:lnTo>
                        <a:pt x="21" y="85"/>
                      </a:lnTo>
                      <a:lnTo>
                        <a:pt x="19" y="85"/>
                      </a:lnTo>
                      <a:lnTo>
                        <a:pt x="18" y="84"/>
                      </a:lnTo>
                      <a:lnTo>
                        <a:pt x="16" y="83"/>
                      </a:lnTo>
                      <a:lnTo>
                        <a:pt x="14" y="83"/>
                      </a:lnTo>
                      <a:lnTo>
                        <a:pt x="13" y="83"/>
                      </a:lnTo>
                      <a:lnTo>
                        <a:pt x="16" y="79"/>
                      </a:lnTo>
                      <a:lnTo>
                        <a:pt x="21" y="72"/>
                      </a:lnTo>
                      <a:lnTo>
                        <a:pt x="24" y="65"/>
                      </a:lnTo>
                      <a:lnTo>
                        <a:pt x="25" y="59"/>
                      </a:lnTo>
                      <a:lnTo>
                        <a:pt x="24" y="57"/>
                      </a:lnTo>
                      <a:lnTo>
                        <a:pt x="24" y="54"/>
                      </a:lnTo>
                      <a:lnTo>
                        <a:pt x="23" y="53"/>
                      </a:lnTo>
                      <a:lnTo>
                        <a:pt x="22" y="51"/>
                      </a:lnTo>
                      <a:lnTo>
                        <a:pt x="21" y="53"/>
                      </a:lnTo>
                      <a:lnTo>
                        <a:pt x="21" y="54"/>
                      </a:lnTo>
                      <a:lnTo>
                        <a:pt x="19" y="56"/>
                      </a:lnTo>
                      <a:lnTo>
                        <a:pt x="18" y="57"/>
                      </a:lnTo>
                      <a:lnTo>
                        <a:pt x="18" y="61"/>
                      </a:lnTo>
                      <a:lnTo>
                        <a:pt x="17" y="66"/>
                      </a:lnTo>
                      <a:lnTo>
                        <a:pt x="14" y="69"/>
                      </a:lnTo>
                      <a:lnTo>
                        <a:pt x="8" y="72"/>
                      </a:lnTo>
                      <a:lnTo>
                        <a:pt x="2" y="72"/>
                      </a:lnTo>
                      <a:lnTo>
                        <a:pt x="0" y="69"/>
                      </a:lnTo>
                      <a:lnTo>
                        <a:pt x="0" y="67"/>
                      </a:lnTo>
                      <a:lnTo>
                        <a:pt x="1" y="66"/>
                      </a:lnTo>
                      <a:lnTo>
                        <a:pt x="2" y="64"/>
                      </a:lnTo>
                      <a:lnTo>
                        <a:pt x="4" y="60"/>
                      </a:lnTo>
                      <a:lnTo>
                        <a:pt x="6" y="57"/>
                      </a:lnTo>
                      <a:lnTo>
                        <a:pt x="6" y="54"/>
                      </a:lnTo>
                      <a:lnTo>
                        <a:pt x="7" y="52"/>
                      </a:lnTo>
                      <a:lnTo>
                        <a:pt x="8" y="49"/>
                      </a:lnTo>
                      <a:lnTo>
                        <a:pt x="10" y="46"/>
                      </a:lnTo>
                      <a:lnTo>
                        <a:pt x="10" y="44"/>
                      </a:lnTo>
                      <a:lnTo>
                        <a:pt x="10" y="42"/>
                      </a:lnTo>
                      <a:lnTo>
                        <a:pt x="10" y="38"/>
                      </a:lnTo>
                      <a:lnTo>
                        <a:pt x="11" y="35"/>
                      </a:lnTo>
                      <a:lnTo>
                        <a:pt x="14" y="31"/>
                      </a:lnTo>
                      <a:lnTo>
                        <a:pt x="17" y="28"/>
                      </a:lnTo>
                      <a:lnTo>
                        <a:pt x="21" y="23"/>
                      </a:lnTo>
                      <a:lnTo>
                        <a:pt x="24" y="19"/>
                      </a:lnTo>
                      <a:lnTo>
                        <a:pt x="25" y="15"/>
                      </a:lnTo>
                      <a:lnTo>
                        <a:pt x="25" y="13"/>
                      </a:lnTo>
                      <a:lnTo>
                        <a:pt x="25" y="8"/>
                      </a:lnTo>
                      <a:lnTo>
                        <a:pt x="25" y="4"/>
                      </a:lnTo>
                      <a:lnTo>
                        <a:pt x="25" y="0"/>
                      </a:lnTo>
                      <a:close/>
                    </a:path>
                  </a:pathLst>
                </a:custGeom>
                <a:noFill/>
                <a:ln w="9525">
                  <a:solidFill>
                    <a:srgbClr val="004250"/>
                  </a:solidFill>
                  <a:round/>
                </a:ln>
              </p:spPr>
              <p:txBody>
                <a:bodyPr/>
                <a:lstStyle/>
                <a:p>
                  <a:endParaRPr lang="zh-CN" altLang="en-US" sz="100">
                    <a:solidFill>
                      <a:schemeClr val="tx1"/>
                    </a:solidFill>
                  </a:endParaRPr>
                </a:p>
              </p:txBody>
            </p:sp>
            <p:sp>
              <p:nvSpPr>
                <p:cNvPr id="237" name="Freeform 444"/>
                <p:cNvSpPr>
                  <a:spLocks noChangeAspect="1"/>
                </p:cNvSpPr>
                <p:nvPr/>
              </p:nvSpPr>
              <p:spPr bwMode="auto">
                <a:xfrm>
                  <a:off x="5517" y="2386"/>
                  <a:ext cx="8" cy="21"/>
                </a:xfrm>
                <a:custGeom>
                  <a:avLst/>
                  <a:gdLst>
                    <a:gd name="T0" fmla="*/ 1 w 16"/>
                    <a:gd name="T1" fmla="*/ 0 h 47"/>
                    <a:gd name="T2" fmla="*/ 1 w 16"/>
                    <a:gd name="T3" fmla="*/ 0 h 47"/>
                    <a:gd name="T4" fmla="*/ 1 w 16"/>
                    <a:gd name="T5" fmla="*/ 0 h 47"/>
                    <a:gd name="T6" fmla="*/ 1 w 16"/>
                    <a:gd name="T7" fmla="*/ 0 h 47"/>
                    <a:gd name="T8" fmla="*/ 0 w 16"/>
                    <a:gd name="T9" fmla="*/ 0 h 47"/>
                    <a:gd name="T10" fmla="*/ 1 w 16"/>
                    <a:gd name="T11" fmla="*/ 0 h 47"/>
                    <a:gd name="T12" fmla="*/ 1 w 16"/>
                    <a:gd name="T13" fmla="*/ 0 h 47"/>
                    <a:gd name="T14" fmla="*/ 1 w 16"/>
                    <a:gd name="T15" fmla="*/ 0 h 47"/>
                    <a:gd name="T16" fmla="*/ 1 w 16"/>
                    <a:gd name="T17" fmla="*/ 0 h 47"/>
                    <a:gd name="T18" fmla="*/ 1 w 16"/>
                    <a:gd name="T19" fmla="*/ 0 h 47"/>
                    <a:gd name="T20" fmla="*/ 1 w 16"/>
                    <a:gd name="T21" fmla="*/ 0 h 47"/>
                    <a:gd name="T22" fmla="*/ 1 w 16"/>
                    <a:gd name="T23" fmla="*/ 0 h 47"/>
                    <a:gd name="T24" fmla="*/ 1 w 16"/>
                    <a:gd name="T25" fmla="*/ 0 h 47"/>
                    <a:gd name="T26" fmla="*/ 1 w 16"/>
                    <a:gd name="T27" fmla="*/ 0 h 47"/>
                    <a:gd name="T28" fmla="*/ 1 w 16"/>
                    <a:gd name="T29" fmla="*/ 0 h 47"/>
                    <a:gd name="T30" fmla="*/ 1 w 16"/>
                    <a:gd name="T31" fmla="*/ 0 h 47"/>
                    <a:gd name="T32" fmla="*/ 1 w 16"/>
                    <a:gd name="T33" fmla="*/ 0 h 47"/>
                    <a:gd name="T34" fmla="*/ 1 w 16"/>
                    <a:gd name="T35" fmla="*/ 0 h 47"/>
                    <a:gd name="T36" fmla="*/ 1 w 16"/>
                    <a:gd name="T37" fmla="*/ 0 h 47"/>
                    <a:gd name="T38" fmla="*/ 1 w 16"/>
                    <a:gd name="T39" fmla="*/ 0 h 47"/>
                    <a:gd name="T40" fmla="*/ 1 w 16"/>
                    <a:gd name="T41" fmla="*/ 0 h 47"/>
                    <a:gd name="T42" fmla="*/ 1 w 16"/>
                    <a:gd name="T43" fmla="*/ 0 h 47"/>
                    <a:gd name="T44" fmla="*/ 1 w 16"/>
                    <a:gd name="T45" fmla="*/ 0 h 47"/>
                    <a:gd name="T46" fmla="*/ 1 w 16"/>
                    <a:gd name="T47" fmla="*/ 0 h 47"/>
                    <a:gd name="T48" fmla="*/ 1 w 16"/>
                    <a:gd name="T49" fmla="*/ 0 h 47"/>
                    <a:gd name="T50" fmla="*/ 1 w 16"/>
                    <a:gd name="T51" fmla="*/ 0 h 47"/>
                    <a:gd name="T52" fmla="*/ 1 w 16"/>
                    <a:gd name="T53" fmla="*/ 0 h 47"/>
                    <a:gd name="T54" fmla="*/ 1 w 16"/>
                    <a:gd name="T55" fmla="*/ 0 h 47"/>
                    <a:gd name="T56" fmla="*/ 1 w 16"/>
                    <a:gd name="T57" fmla="*/ 0 h 47"/>
                    <a:gd name="T58" fmla="*/ 1 w 16"/>
                    <a:gd name="T59" fmla="*/ 0 h 47"/>
                    <a:gd name="T60" fmla="*/ 1 w 16"/>
                    <a:gd name="T61" fmla="*/ 0 h 47"/>
                    <a:gd name="T62" fmla="*/ 1 w 16"/>
                    <a:gd name="T63" fmla="*/ 0 h 47"/>
                    <a:gd name="T64" fmla="*/ 1 w 16"/>
                    <a:gd name="T65" fmla="*/ 0 h 47"/>
                    <a:gd name="T66" fmla="*/ 1 w 16"/>
                    <a:gd name="T67" fmla="*/ 0 h 47"/>
                    <a:gd name="T68" fmla="*/ 1 w 16"/>
                    <a:gd name="T69" fmla="*/ 0 h 47"/>
                    <a:gd name="T70" fmla="*/ 1 w 16"/>
                    <a:gd name="T71" fmla="*/ 0 h 47"/>
                    <a:gd name="T72" fmla="*/ 1 w 16"/>
                    <a:gd name="T73" fmla="*/ 0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
                    <a:gd name="T112" fmla="*/ 0 h 47"/>
                    <a:gd name="T113" fmla="*/ 16 w 16"/>
                    <a:gd name="T114" fmla="*/ 47 h 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 h="47">
                      <a:moveTo>
                        <a:pt x="5" y="47"/>
                      </a:moveTo>
                      <a:lnTo>
                        <a:pt x="5" y="47"/>
                      </a:lnTo>
                      <a:lnTo>
                        <a:pt x="3" y="46"/>
                      </a:lnTo>
                      <a:lnTo>
                        <a:pt x="1" y="46"/>
                      </a:lnTo>
                      <a:lnTo>
                        <a:pt x="0" y="46"/>
                      </a:lnTo>
                      <a:lnTo>
                        <a:pt x="3" y="42"/>
                      </a:lnTo>
                      <a:lnTo>
                        <a:pt x="8" y="35"/>
                      </a:lnTo>
                      <a:lnTo>
                        <a:pt x="11" y="28"/>
                      </a:lnTo>
                      <a:lnTo>
                        <a:pt x="12" y="22"/>
                      </a:lnTo>
                      <a:lnTo>
                        <a:pt x="11" y="20"/>
                      </a:lnTo>
                      <a:lnTo>
                        <a:pt x="11" y="17"/>
                      </a:lnTo>
                      <a:lnTo>
                        <a:pt x="10" y="16"/>
                      </a:lnTo>
                      <a:lnTo>
                        <a:pt x="9" y="14"/>
                      </a:lnTo>
                      <a:lnTo>
                        <a:pt x="10" y="10"/>
                      </a:lnTo>
                      <a:lnTo>
                        <a:pt x="11" y="7"/>
                      </a:lnTo>
                      <a:lnTo>
                        <a:pt x="13" y="4"/>
                      </a:lnTo>
                      <a:lnTo>
                        <a:pt x="13" y="0"/>
                      </a:lnTo>
                      <a:lnTo>
                        <a:pt x="15" y="1"/>
                      </a:lnTo>
                      <a:lnTo>
                        <a:pt x="15" y="4"/>
                      </a:lnTo>
                      <a:lnTo>
                        <a:pt x="15" y="8"/>
                      </a:lnTo>
                      <a:lnTo>
                        <a:pt x="15" y="10"/>
                      </a:lnTo>
                      <a:lnTo>
                        <a:pt x="15" y="13"/>
                      </a:lnTo>
                      <a:lnTo>
                        <a:pt x="16" y="16"/>
                      </a:lnTo>
                      <a:lnTo>
                        <a:pt x="16" y="19"/>
                      </a:lnTo>
                      <a:lnTo>
                        <a:pt x="16" y="21"/>
                      </a:lnTo>
                      <a:lnTo>
                        <a:pt x="16" y="23"/>
                      </a:lnTo>
                      <a:lnTo>
                        <a:pt x="16" y="25"/>
                      </a:lnTo>
                      <a:lnTo>
                        <a:pt x="16" y="29"/>
                      </a:lnTo>
                      <a:lnTo>
                        <a:pt x="16" y="31"/>
                      </a:lnTo>
                      <a:lnTo>
                        <a:pt x="15" y="34"/>
                      </a:lnTo>
                      <a:lnTo>
                        <a:pt x="13" y="38"/>
                      </a:lnTo>
                      <a:lnTo>
                        <a:pt x="11" y="42"/>
                      </a:lnTo>
                      <a:lnTo>
                        <a:pt x="11" y="45"/>
                      </a:lnTo>
                      <a:lnTo>
                        <a:pt x="10" y="46"/>
                      </a:lnTo>
                      <a:lnTo>
                        <a:pt x="9" y="46"/>
                      </a:lnTo>
                      <a:lnTo>
                        <a:pt x="6" y="47"/>
                      </a:lnTo>
                      <a:lnTo>
                        <a:pt x="5" y="47"/>
                      </a:lnTo>
                      <a:close/>
                    </a:path>
                  </a:pathLst>
                </a:custGeom>
                <a:noFill/>
                <a:ln w="9525">
                  <a:solidFill>
                    <a:srgbClr val="004250"/>
                  </a:solidFill>
                  <a:round/>
                </a:ln>
              </p:spPr>
              <p:txBody>
                <a:bodyPr/>
                <a:lstStyle/>
                <a:p>
                  <a:endParaRPr lang="zh-CN" altLang="en-US" sz="100">
                    <a:solidFill>
                      <a:schemeClr val="tx1"/>
                    </a:solidFill>
                  </a:endParaRPr>
                </a:p>
              </p:txBody>
            </p:sp>
            <p:sp>
              <p:nvSpPr>
                <p:cNvPr id="238" name="Freeform 445"/>
                <p:cNvSpPr>
                  <a:spLocks noChangeAspect="1"/>
                </p:cNvSpPr>
                <p:nvPr/>
              </p:nvSpPr>
              <p:spPr bwMode="auto">
                <a:xfrm>
                  <a:off x="5526" y="2391"/>
                  <a:ext cx="23" cy="17"/>
                </a:xfrm>
                <a:custGeom>
                  <a:avLst/>
                  <a:gdLst>
                    <a:gd name="T0" fmla="*/ 0 w 50"/>
                    <a:gd name="T1" fmla="*/ 0 h 37"/>
                    <a:gd name="T2" fmla="*/ 0 w 50"/>
                    <a:gd name="T3" fmla="*/ 0 h 37"/>
                    <a:gd name="T4" fmla="*/ 0 w 50"/>
                    <a:gd name="T5" fmla="*/ 0 h 37"/>
                    <a:gd name="T6" fmla="*/ 0 w 50"/>
                    <a:gd name="T7" fmla="*/ 0 h 37"/>
                    <a:gd name="T8" fmla="*/ 0 w 50"/>
                    <a:gd name="T9" fmla="*/ 0 h 37"/>
                    <a:gd name="T10" fmla="*/ 0 w 50"/>
                    <a:gd name="T11" fmla="*/ 0 h 37"/>
                    <a:gd name="T12" fmla="*/ 0 w 50"/>
                    <a:gd name="T13" fmla="*/ 0 h 37"/>
                    <a:gd name="T14" fmla="*/ 0 w 50"/>
                    <a:gd name="T15" fmla="*/ 0 h 37"/>
                    <a:gd name="T16" fmla="*/ 0 w 50"/>
                    <a:gd name="T17" fmla="*/ 0 h 37"/>
                    <a:gd name="T18" fmla="*/ 0 w 50"/>
                    <a:gd name="T19" fmla="*/ 0 h 37"/>
                    <a:gd name="T20" fmla="*/ 0 w 50"/>
                    <a:gd name="T21" fmla="*/ 0 h 37"/>
                    <a:gd name="T22" fmla="*/ 0 w 50"/>
                    <a:gd name="T23" fmla="*/ 0 h 37"/>
                    <a:gd name="T24" fmla="*/ 0 w 50"/>
                    <a:gd name="T25" fmla="*/ 0 h 37"/>
                    <a:gd name="T26" fmla="*/ 0 w 50"/>
                    <a:gd name="T27" fmla="*/ 0 h 37"/>
                    <a:gd name="T28" fmla="*/ 0 w 50"/>
                    <a:gd name="T29" fmla="*/ 0 h 37"/>
                    <a:gd name="T30" fmla="*/ 0 w 50"/>
                    <a:gd name="T31" fmla="*/ 0 h 37"/>
                    <a:gd name="T32" fmla="*/ 0 w 50"/>
                    <a:gd name="T33" fmla="*/ 0 h 37"/>
                    <a:gd name="T34" fmla="*/ 0 w 50"/>
                    <a:gd name="T35" fmla="*/ 0 h 37"/>
                    <a:gd name="T36" fmla="*/ 0 w 50"/>
                    <a:gd name="T37" fmla="*/ 0 h 37"/>
                    <a:gd name="T38" fmla="*/ 0 w 50"/>
                    <a:gd name="T39" fmla="*/ 0 h 37"/>
                    <a:gd name="T40" fmla="*/ 0 w 50"/>
                    <a:gd name="T41" fmla="*/ 0 h 37"/>
                    <a:gd name="T42" fmla="*/ 0 w 50"/>
                    <a:gd name="T43" fmla="*/ 0 h 37"/>
                    <a:gd name="T44" fmla="*/ 0 w 50"/>
                    <a:gd name="T45" fmla="*/ 0 h 37"/>
                    <a:gd name="T46" fmla="*/ 0 w 50"/>
                    <a:gd name="T47" fmla="*/ 0 h 37"/>
                    <a:gd name="T48" fmla="*/ 0 w 50"/>
                    <a:gd name="T49" fmla="*/ 0 h 37"/>
                    <a:gd name="T50" fmla="*/ 0 w 50"/>
                    <a:gd name="T51" fmla="*/ 0 h 37"/>
                    <a:gd name="T52" fmla="*/ 0 w 50"/>
                    <a:gd name="T53" fmla="*/ 0 h 37"/>
                    <a:gd name="T54" fmla="*/ 0 w 50"/>
                    <a:gd name="T55" fmla="*/ 0 h 37"/>
                    <a:gd name="T56" fmla="*/ 0 w 50"/>
                    <a:gd name="T57" fmla="*/ 0 h 37"/>
                    <a:gd name="T58" fmla="*/ 0 w 50"/>
                    <a:gd name="T59" fmla="*/ 0 h 37"/>
                    <a:gd name="T60" fmla="*/ 0 w 50"/>
                    <a:gd name="T61" fmla="*/ 0 h 37"/>
                    <a:gd name="T62" fmla="*/ 0 w 50"/>
                    <a:gd name="T63" fmla="*/ 0 h 3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
                    <a:gd name="T97" fmla="*/ 0 h 37"/>
                    <a:gd name="T98" fmla="*/ 50 w 50"/>
                    <a:gd name="T99" fmla="*/ 37 h 3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 h="37">
                      <a:moveTo>
                        <a:pt x="50" y="0"/>
                      </a:moveTo>
                      <a:lnTo>
                        <a:pt x="47" y="2"/>
                      </a:lnTo>
                      <a:lnTo>
                        <a:pt x="45" y="4"/>
                      </a:lnTo>
                      <a:lnTo>
                        <a:pt x="44" y="7"/>
                      </a:lnTo>
                      <a:lnTo>
                        <a:pt x="43" y="10"/>
                      </a:lnTo>
                      <a:lnTo>
                        <a:pt x="40" y="14"/>
                      </a:lnTo>
                      <a:lnTo>
                        <a:pt x="38" y="17"/>
                      </a:lnTo>
                      <a:lnTo>
                        <a:pt x="35" y="19"/>
                      </a:lnTo>
                      <a:lnTo>
                        <a:pt x="32" y="21"/>
                      </a:lnTo>
                      <a:lnTo>
                        <a:pt x="31" y="24"/>
                      </a:lnTo>
                      <a:lnTo>
                        <a:pt x="29" y="27"/>
                      </a:lnTo>
                      <a:lnTo>
                        <a:pt x="27" y="31"/>
                      </a:lnTo>
                      <a:lnTo>
                        <a:pt x="25" y="32"/>
                      </a:lnTo>
                      <a:lnTo>
                        <a:pt x="23" y="32"/>
                      </a:lnTo>
                      <a:lnTo>
                        <a:pt x="21" y="31"/>
                      </a:lnTo>
                      <a:lnTo>
                        <a:pt x="17" y="30"/>
                      </a:lnTo>
                      <a:lnTo>
                        <a:pt x="16" y="30"/>
                      </a:lnTo>
                      <a:lnTo>
                        <a:pt x="15" y="32"/>
                      </a:lnTo>
                      <a:lnTo>
                        <a:pt x="13" y="34"/>
                      </a:lnTo>
                      <a:lnTo>
                        <a:pt x="10" y="37"/>
                      </a:lnTo>
                      <a:lnTo>
                        <a:pt x="8" y="37"/>
                      </a:lnTo>
                      <a:lnTo>
                        <a:pt x="6" y="35"/>
                      </a:lnTo>
                      <a:lnTo>
                        <a:pt x="4" y="34"/>
                      </a:lnTo>
                      <a:lnTo>
                        <a:pt x="1" y="33"/>
                      </a:lnTo>
                      <a:lnTo>
                        <a:pt x="0" y="33"/>
                      </a:lnTo>
                      <a:lnTo>
                        <a:pt x="1" y="30"/>
                      </a:lnTo>
                      <a:lnTo>
                        <a:pt x="4" y="26"/>
                      </a:lnTo>
                      <a:lnTo>
                        <a:pt x="5" y="23"/>
                      </a:lnTo>
                      <a:lnTo>
                        <a:pt x="6" y="21"/>
                      </a:lnTo>
                      <a:lnTo>
                        <a:pt x="7" y="18"/>
                      </a:lnTo>
                      <a:lnTo>
                        <a:pt x="8" y="16"/>
                      </a:lnTo>
                      <a:lnTo>
                        <a:pt x="9" y="14"/>
                      </a:lnTo>
                      <a:lnTo>
                        <a:pt x="9" y="11"/>
                      </a:lnTo>
                      <a:lnTo>
                        <a:pt x="10" y="11"/>
                      </a:lnTo>
                      <a:lnTo>
                        <a:pt x="13" y="10"/>
                      </a:lnTo>
                      <a:lnTo>
                        <a:pt x="14" y="10"/>
                      </a:lnTo>
                      <a:lnTo>
                        <a:pt x="15" y="10"/>
                      </a:lnTo>
                      <a:lnTo>
                        <a:pt x="15" y="8"/>
                      </a:lnTo>
                      <a:lnTo>
                        <a:pt x="16" y="7"/>
                      </a:lnTo>
                      <a:lnTo>
                        <a:pt x="19" y="7"/>
                      </a:lnTo>
                      <a:lnTo>
                        <a:pt x="20" y="7"/>
                      </a:lnTo>
                      <a:lnTo>
                        <a:pt x="21" y="7"/>
                      </a:lnTo>
                      <a:lnTo>
                        <a:pt x="21" y="8"/>
                      </a:lnTo>
                      <a:lnTo>
                        <a:pt x="21" y="9"/>
                      </a:lnTo>
                      <a:lnTo>
                        <a:pt x="21" y="10"/>
                      </a:lnTo>
                      <a:lnTo>
                        <a:pt x="23" y="10"/>
                      </a:lnTo>
                      <a:lnTo>
                        <a:pt x="25" y="11"/>
                      </a:lnTo>
                      <a:lnTo>
                        <a:pt x="29" y="11"/>
                      </a:lnTo>
                      <a:lnTo>
                        <a:pt x="30" y="11"/>
                      </a:lnTo>
                      <a:lnTo>
                        <a:pt x="31" y="10"/>
                      </a:lnTo>
                      <a:lnTo>
                        <a:pt x="31" y="9"/>
                      </a:lnTo>
                      <a:lnTo>
                        <a:pt x="31" y="8"/>
                      </a:lnTo>
                      <a:lnTo>
                        <a:pt x="32" y="7"/>
                      </a:lnTo>
                      <a:lnTo>
                        <a:pt x="35" y="7"/>
                      </a:lnTo>
                      <a:lnTo>
                        <a:pt x="36" y="7"/>
                      </a:lnTo>
                      <a:lnTo>
                        <a:pt x="37" y="7"/>
                      </a:lnTo>
                      <a:lnTo>
                        <a:pt x="37" y="8"/>
                      </a:lnTo>
                      <a:lnTo>
                        <a:pt x="39" y="8"/>
                      </a:lnTo>
                      <a:lnTo>
                        <a:pt x="40" y="8"/>
                      </a:lnTo>
                      <a:lnTo>
                        <a:pt x="42" y="7"/>
                      </a:lnTo>
                      <a:lnTo>
                        <a:pt x="43" y="6"/>
                      </a:lnTo>
                      <a:lnTo>
                        <a:pt x="45" y="3"/>
                      </a:lnTo>
                      <a:lnTo>
                        <a:pt x="47" y="1"/>
                      </a:lnTo>
                      <a:lnTo>
                        <a:pt x="50" y="0"/>
                      </a:lnTo>
                      <a:close/>
                    </a:path>
                  </a:pathLst>
                </a:custGeom>
                <a:noFill/>
                <a:ln w="9525">
                  <a:solidFill>
                    <a:srgbClr val="004250"/>
                  </a:solidFill>
                  <a:round/>
                </a:ln>
              </p:spPr>
              <p:txBody>
                <a:bodyPr/>
                <a:lstStyle/>
                <a:p>
                  <a:endParaRPr lang="zh-CN" altLang="en-US" sz="100">
                    <a:solidFill>
                      <a:schemeClr val="tx1"/>
                    </a:solidFill>
                  </a:endParaRPr>
                </a:p>
              </p:txBody>
            </p:sp>
            <p:sp>
              <p:nvSpPr>
                <p:cNvPr id="239" name="Freeform 446"/>
                <p:cNvSpPr>
                  <a:spLocks noChangeAspect="1"/>
                </p:cNvSpPr>
                <p:nvPr/>
              </p:nvSpPr>
              <p:spPr bwMode="auto">
                <a:xfrm>
                  <a:off x="5529" y="2372"/>
                  <a:ext cx="21" cy="1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w 46"/>
                    <a:gd name="T29" fmla="*/ 0 h 31"/>
                    <a:gd name="T30" fmla="*/ 0 w 46"/>
                    <a:gd name="T31" fmla="*/ 0 h 31"/>
                    <a:gd name="T32" fmla="*/ 0 w 46"/>
                    <a:gd name="T33" fmla="*/ 0 h 31"/>
                    <a:gd name="T34" fmla="*/ 0 w 46"/>
                    <a:gd name="T35" fmla="*/ 0 h 31"/>
                    <a:gd name="T36" fmla="*/ 0 w 46"/>
                    <a:gd name="T37" fmla="*/ 0 h 31"/>
                    <a:gd name="T38" fmla="*/ 0 w 46"/>
                    <a:gd name="T39" fmla="*/ 0 h 31"/>
                    <a:gd name="T40" fmla="*/ 0 w 46"/>
                    <a:gd name="T41" fmla="*/ 0 h 31"/>
                    <a:gd name="T42" fmla="*/ 0 w 46"/>
                    <a:gd name="T43" fmla="*/ 0 h 31"/>
                    <a:gd name="T44" fmla="*/ 0 w 46"/>
                    <a:gd name="T45" fmla="*/ 0 h 31"/>
                    <a:gd name="T46" fmla="*/ 0 w 46"/>
                    <a:gd name="T47" fmla="*/ 0 h 31"/>
                    <a:gd name="T48" fmla="*/ 0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31"/>
                    <a:gd name="T77" fmla="*/ 46 w 46"/>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31">
                      <a:moveTo>
                        <a:pt x="46" y="31"/>
                      </a:moveTo>
                      <a:lnTo>
                        <a:pt x="45" y="25"/>
                      </a:lnTo>
                      <a:lnTo>
                        <a:pt x="44" y="16"/>
                      </a:lnTo>
                      <a:lnTo>
                        <a:pt x="42" y="7"/>
                      </a:lnTo>
                      <a:lnTo>
                        <a:pt x="42" y="0"/>
                      </a:lnTo>
                      <a:lnTo>
                        <a:pt x="38" y="4"/>
                      </a:lnTo>
                      <a:lnTo>
                        <a:pt x="32" y="5"/>
                      </a:lnTo>
                      <a:lnTo>
                        <a:pt x="27" y="6"/>
                      </a:lnTo>
                      <a:lnTo>
                        <a:pt x="22" y="6"/>
                      </a:lnTo>
                      <a:lnTo>
                        <a:pt x="16" y="5"/>
                      </a:lnTo>
                      <a:lnTo>
                        <a:pt x="10" y="4"/>
                      </a:lnTo>
                      <a:lnTo>
                        <a:pt x="6" y="2"/>
                      </a:lnTo>
                      <a:lnTo>
                        <a:pt x="0" y="0"/>
                      </a:lnTo>
                      <a:lnTo>
                        <a:pt x="3" y="2"/>
                      </a:lnTo>
                      <a:lnTo>
                        <a:pt x="7" y="5"/>
                      </a:lnTo>
                      <a:lnTo>
                        <a:pt x="10" y="7"/>
                      </a:lnTo>
                      <a:lnTo>
                        <a:pt x="15" y="9"/>
                      </a:lnTo>
                      <a:lnTo>
                        <a:pt x="19" y="12"/>
                      </a:lnTo>
                      <a:lnTo>
                        <a:pt x="24" y="13"/>
                      </a:lnTo>
                      <a:lnTo>
                        <a:pt x="30" y="13"/>
                      </a:lnTo>
                      <a:lnTo>
                        <a:pt x="36" y="13"/>
                      </a:lnTo>
                      <a:lnTo>
                        <a:pt x="38" y="16"/>
                      </a:lnTo>
                      <a:lnTo>
                        <a:pt x="41" y="21"/>
                      </a:lnTo>
                      <a:lnTo>
                        <a:pt x="44" y="25"/>
                      </a:lnTo>
                      <a:lnTo>
                        <a:pt x="46" y="31"/>
                      </a:lnTo>
                      <a:close/>
                    </a:path>
                  </a:pathLst>
                </a:custGeom>
                <a:noFill/>
                <a:ln w="9525">
                  <a:solidFill>
                    <a:srgbClr val="004250"/>
                  </a:solidFill>
                  <a:round/>
                </a:ln>
              </p:spPr>
              <p:txBody>
                <a:bodyPr/>
                <a:lstStyle/>
                <a:p>
                  <a:endParaRPr lang="zh-CN" altLang="en-US" sz="100">
                    <a:solidFill>
                      <a:schemeClr val="tx1"/>
                    </a:solidFill>
                  </a:endParaRPr>
                </a:p>
              </p:txBody>
            </p:sp>
            <p:sp>
              <p:nvSpPr>
                <p:cNvPr id="240" name="Freeform 447"/>
                <p:cNvSpPr>
                  <a:spLocks noChangeAspect="1"/>
                </p:cNvSpPr>
                <p:nvPr/>
              </p:nvSpPr>
              <p:spPr bwMode="auto">
                <a:xfrm>
                  <a:off x="5507" y="2161"/>
                  <a:ext cx="47" cy="213"/>
                </a:xfrm>
                <a:custGeom>
                  <a:avLst/>
                  <a:gdLst>
                    <a:gd name="T0" fmla="*/ 0 w 107"/>
                    <a:gd name="T1" fmla="*/ 0 h 473"/>
                    <a:gd name="T2" fmla="*/ 0 w 107"/>
                    <a:gd name="T3" fmla="*/ 0 h 473"/>
                    <a:gd name="T4" fmla="*/ 0 w 107"/>
                    <a:gd name="T5" fmla="*/ 0 h 473"/>
                    <a:gd name="T6" fmla="*/ 0 w 107"/>
                    <a:gd name="T7" fmla="*/ 0 h 473"/>
                    <a:gd name="T8" fmla="*/ 0 w 107"/>
                    <a:gd name="T9" fmla="*/ 0 h 473"/>
                    <a:gd name="T10" fmla="*/ 0 w 107"/>
                    <a:gd name="T11" fmla="*/ 0 h 473"/>
                    <a:gd name="T12" fmla="*/ 0 w 107"/>
                    <a:gd name="T13" fmla="*/ 0 h 473"/>
                    <a:gd name="T14" fmla="*/ 0 w 107"/>
                    <a:gd name="T15" fmla="*/ 0 h 473"/>
                    <a:gd name="T16" fmla="*/ 0 w 107"/>
                    <a:gd name="T17" fmla="*/ 0 h 473"/>
                    <a:gd name="T18" fmla="*/ 0 w 107"/>
                    <a:gd name="T19" fmla="*/ 0 h 473"/>
                    <a:gd name="T20" fmla="*/ 0 w 107"/>
                    <a:gd name="T21" fmla="*/ 0 h 473"/>
                    <a:gd name="T22" fmla="*/ 0 w 107"/>
                    <a:gd name="T23" fmla="*/ 0 h 473"/>
                    <a:gd name="T24" fmla="*/ 0 w 107"/>
                    <a:gd name="T25" fmla="*/ 0 h 473"/>
                    <a:gd name="T26" fmla="*/ 0 w 107"/>
                    <a:gd name="T27" fmla="*/ 0 h 473"/>
                    <a:gd name="T28" fmla="*/ 0 w 107"/>
                    <a:gd name="T29" fmla="*/ 0 h 473"/>
                    <a:gd name="T30" fmla="*/ 0 w 107"/>
                    <a:gd name="T31" fmla="*/ 0 h 473"/>
                    <a:gd name="T32" fmla="*/ 0 w 107"/>
                    <a:gd name="T33" fmla="*/ 0 h 473"/>
                    <a:gd name="T34" fmla="*/ 0 w 107"/>
                    <a:gd name="T35" fmla="*/ 0 h 473"/>
                    <a:gd name="T36" fmla="*/ 0 w 107"/>
                    <a:gd name="T37" fmla="*/ 0 h 473"/>
                    <a:gd name="T38" fmla="*/ 0 w 107"/>
                    <a:gd name="T39" fmla="*/ 0 h 473"/>
                    <a:gd name="T40" fmla="*/ 0 w 107"/>
                    <a:gd name="T41" fmla="*/ 0 h 473"/>
                    <a:gd name="T42" fmla="*/ 0 w 107"/>
                    <a:gd name="T43" fmla="*/ 0 h 473"/>
                    <a:gd name="T44" fmla="*/ 0 w 107"/>
                    <a:gd name="T45" fmla="*/ 0 h 473"/>
                    <a:gd name="T46" fmla="*/ 0 w 107"/>
                    <a:gd name="T47" fmla="*/ 0 h 473"/>
                    <a:gd name="T48" fmla="*/ 0 w 107"/>
                    <a:gd name="T49" fmla="*/ 0 h 473"/>
                    <a:gd name="T50" fmla="*/ 0 w 107"/>
                    <a:gd name="T51" fmla="*/ 0 h 473"/>
                    <a:gd name="T52" fmla="*/ 0 w 107"/>
                    <a:gd name="T53" fmla="*/ 0 h 473"/>
                    <a:gd name="T54" fmla="*/ 0 w 107"/>
                    <a:gd name="T55" fmla="*/ 0 h 473"/>
                    <a:gd name="T56" fmla="*/ 0 w 107"/>
                    <a:gd name="T57" fmla="*/ 0 h 473"/>
                    <a:gd name="T58" fmla="*/ 0 w 107"/>
                    <a:gd name="T59" fmla="*/ 0 h 473"/>
                    <a:gd name="T60" fmla="*/ 0 w 107"/>
                    <a:gd name="T61" fmla="*/ 0 h 473"/>
                    <a:gd name="T62" fmla="*/ 0 w 107"/>
                    <a:gd name="T63" fmla="*/ 0 h 473"/>
                    <a:gd name="T64" fmla="*/ 0 w 107"/>
                    <a:gd name="T65" fmla="*/ 0 h 473"/>
                    <a:gd name="T66" fmla="*/ 0 w 107"/>
                    <a:gd name="T67" fmla="*/ 0 h 473"/>
                    <a:gd name="T68" fmla="*/ 0 w 107"/>
                    <a:gd name="T69" fmla="*/ 0 h 473"/>
                    <a:gd name="T70" fmla="*/ 0 w 107"/>
                    <a:gd name="T71" fmla="*/ 0 h 473"/>
                    <a:gd name="T72" fmla="*/ 0 w 107"/>
                    <a:gd name="T73" fmla="*/ 0 h 473"/>
                    <a:gd name="T74" fmla="*/ 0 w 107"/>
                    <a:gd name="T75" fmla="*/ 0 h 473"/>
                    <a:gd name="T76" fmla="*/ 0 w 107"/>
                    <a:gd name="T77" fmla="*/ 0 h 473"/>
                    <a:gd name="T78" fmla="*/ 0 w 107"/>
                    <a:gd name="T79" fmla="*/ 0 h 473"/>
                    <a:gd name="T80" fmla="*/ 0 w 107"/>
                    <a:gd name="T81" fmla="*/ 0 h 473"/>
                    <a:gd name="T82" fmla="*/ 0 w 107"/>
                    <a:gd name="T83" fmla="*/ 0 h 473"/>
                    <a:gd name="T84" fmla="*/ 0 w 107"/>
                    <a:gd name="T85" fmla="*/ 0 h 473"/>
                    <a:gd name="T86" fmla="*/ 0 w 107"/>
                    <a:gd name="T87" fmla="*/ 0 h 473"/>
                    <a:gd name="T88" fmla="*/ 0 w 107"/>
                    <a:gd name="T89" fmla="*/ 0 h 473"/>
                    <a:gd name="T90" fmla="*/ 0 w 107"/>
                    <a:gd name="T91" fmla="*/ 0 h 4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7"/>
                    <a:gd name="T139" fmla="*/ 0 h 473"/>
                    <a:gd name="T140" fmla="*/ 107 w 107"/>
                    <a:gd name="T141" fmla="*/ 473 h 4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7" h="473">
                      <a:moveTo>
                        <a:pt x="35" y="0"/>
                      </a:moveTo>
                      <a:lnTo>
                        <a:pt x="32" y="16"/>
                      </a:lnTo>
                      <a:lnTo>
                        <a:pt x="28" y="47"/>
                      </a:lnTo>
                      <a:lnTo>
                        <a:pt x="22" y="86"/>
                      </a:lnTo>
                      <a:lnTo>
                        <a:pt x="16" y="131"/>
                      </a:lnTo>
                      <a:lnTo>
                        <a:pt x="9" y="176"/>
                      </a:lnTo>
                      <a:lnTo>
                        <a:pt x="5" y="217"/>
                      </a:lnTo>
                      <a:lnTo>
                        <a:pt x="1" y="250"/>
                      </a:lnTo>
                      <a:lnTo>
                        <a:pt x="0" y="269"/>
                      </a:lnTo>
                      <a:lnTo>
                        <a:pt x="3" y="290"/>
                      </a:lnTo>
                      <a:lnTo>
                        <a:pt x="6" y="308"/>
                      </a:lnTo>
                      <a:lnTo>
                        <a:pt x="9" y="323"/>
                      </a:lnTo>
                      <a:lnTo>
                        <a:pt x="14" y="336"/>
                      </a:lnTo>
                      <a:lnTo>
                        <a:pt x="19" y="349"/>
                      </a:lnTo>
                      <a:lnTo>
                        <a:pt x="22" y="360"/>
                      </a:lnTo>
                      <a:lnTo>
                        <a:pt x="23" y="373"/>
                      </a:lnTo>
                      <a:lnTo>
                        <a:pt x="24" y="384"/>
                      </a:lnTo>
                      <a:lnTo>
                        <a:pt x="24" y="399"/>
                      </a:lnTo>
                      <a:lnTo>
                        <a:pt x="24" y="420"/>
                      </a:lnTo>
                      <a:lnTo>
                        <a:pt x="24" y="439"/>
                      </a:lnTo>
                      <a:lnTo>
                        <a:pt x="24" y="452"/>
                      </a:lnTo>
                      <a:lnTo>
                        <a:pt x="27" y="454"/>
                      </a:lnTo>
                      <a:lnTo>
                        <a:pt x="30" y="457"/>
                      </a:lnTo>
                      <a:lnTo>
                        <a:pt x="34" y="459"/>
                      </a:lnTo>
                      <a:lnTo>
                        <a:pt x="38" y="461"/>
                      </a:lnTo>
                      <a:lnTo>
                        <a:pt x="45" y="465"/>
                      </a:lnTo>
                      <a:lnTo>
                        <a:pt x="51" y="467"/>
                      </a:lnTo>
                      <a:lnTo>
                        <a:pt x="59" y="469"/>
                      </a:lnTo>
                      <a:lnTo>
                        <a:pt x="66" y="472"/>
                      </a:lnTo>
                      <a:lnTo>
                        <a:pt x="73" y="473"/>
                      </a:lnTo>
                      <a:lnTo>
                        <a:pt x="81" y="472"/>
                      </a:lnTo>
                      <a:lnTo>
                        <a:pt x="87" y="471"/>
                      </a:lnTo>
                      <a:lnTo>
                        <a:pt x="93" y="467"/>
                      </a:lnTo>
                      <a:lnTo>
                        <a:pt x="96" y="466"/>
                      </a:lnTo>
                      <a:lnTo>
                        <a:pt x="97" y="464"/>
                      </a:lnTo>
                      <a:lnTo>
                        <a:pt x="99" y="462"/>
                      </a:lnTo>
                      <a:lnTo>
                        <a:pt x="100" y="460"/>
                      </a:lnTo>
                      <a:lnTo>
                        <a:pt x="102" y="454"/>
                      </a:lnTo>
                      <a:lnTo>
                        <a:pt x="102" y="447"/>
                      </a:lnTo>
                      <a:lnTo>
                        <a:pt x="102" y="441"/>
                      </a:lnTo>
                      <a:lnTo>
                        <a:pt x="102" y="436"/>
                      </a:lnTo>
                      <a:lnTo>
                        <a:pt x="104" y="438"/>
                      </a:lnTo>
                      <a:lnTo>
                        <a:pt x="106" y="434"/>
                      </a:lnTo>
                      <a:lnTo>
                        <a:pt x="106" y="427"/>
                      </a:lnTo>
                      <a:lnTo>
                        <a:pt x="103" y="423"/>
                      </a:lnTo>
                      <a:lnTo>
                        <a:pt x="103" y="422"/>
                      </a:lnTo>
                      <a:lnTo>
                        <a:pt x="103" y="420"/>
                      </a:lnTo>
                      <a:lnTo>
                        <a:pt x="103" y="419"/>
                      </a:lnTo>
                      <a:lnTo>
                        <a:pt x="103" y="416"/>
                      </a:lnTo>
                      <a:lnTo>
                        <a:pt x="104" y="416"/>
                      </a:lnTo>
                      <a:lnTo>
                        <a:pt x="106" y="416"/>
                      </a:lnTo>
                      <a:lnTo>
                        <a:pt x="107" y="416"/>
                      </a:lnTo>
                      <a:lnTo>
                        <a:pt x="107" y="415"/>
                      </a:lnTo>
                      <a:lnTo>
                        <a:pt x="107" y="414"/>
                      </a:lnTo>
                      <a:lnTo>
                        <a:pt x="107" y="411"/>
                      </a:lnTo>
                      <a:lnTo>
                        <a:pt x="107" y="408"/>
                      </a:lnTo>
                      <a:lnTo>
                        <a:pt x="107" y="407"/>
                      </a:lnTo>
                      <a:lnTo>
                        <a:pt x="106" y="407"/>
                      </a:lnTo>
                      <a:lnTo>
                        <a:pt x="105" y="407"/>
                      </a:lnTo>
                      <a:lnTo>
                        <a:pt x="104" y="407"/>
                      </a:lnTo>
                      <a:lnTo>
                        <a:pt x="103" y="408"/>
                      </a:lnTo>
                      <a:lnTo>
                        <a:pt x="103" y="398"/>
                      </a:lnTo>
                      <a:lnTo>
                        <a:pt x="105" y="383"/>
                      </a:lnTo>
                      <a:lnTo>
                        <a:pt x="106" y="369"/>
                      </a:lnTo>
                      <a:lnTo>
                        <a:pt x="106" y="359"/>
                      </a:lnTo>
                      <a:lnTo>
                        <a:pt x="105" y="346"/>
                      </a:lnTo>
                      <a:lnTo>
                        <a:pt x="103" y="329"/>
                      </a:lnTo>
                      <a:lnTo>
                        <a:pt x="99" y="309"/>
                      </a:lnTo>
                      <a:lnTo>
                        <a:pt x="96" y="292"/>
                      </a:lnTo>
                      <a:lnTo>
                        <a:pt x="91" y="271"/>
                      </a:lnTo>
                      <a:lnTo>
                        <a:pt x="87" y="244"/>
                      </a:lnTo>
                      <a:lnTo>
                        <a:pt x="81" y="218"/>
                      </a:lnTo>
                      <a:lnTo>
                        <a:pt x="77" y="203"/>
                      </a:lnTo>
                      <a:lnTo>
                        <a:pt x="77" y="185"/>
                      </a:lnTo>
                      <a:lnTo>
                        <a:pt x="75" y="163"/>
                      </a:lnTo>
                      <a:lnTo>
                        <a:pt x="73" y="144"/>
                      </a:lnTo>
                      <a:lnTo>
                        <a:pt x="69" y="132"/>
                      </a:lnTo>
                      <a:lnTo>
                        <a:pt x="67" y="124"/>
                      </a:lnTo>
                      <a:lnTo>
                        <a:pt x="65" y="115"/>
                      </a:lnTo>
                      <a:lnTo>
                        <a:pt x="64" y="106"/>
                      </a:lnTo>
                      <a:lnTo>
                        <a:pt x="62" y="100"/>
                      </a:lnTo>
                      <a:lnTo>
                        <a:pt x="61" y="96"/>
                      </a:lnTo>
                      <a:lnTo>
                        <a:pt x="60" y="92"/>
                      </a:lnTo>
                      <a:lnTo>
                        <a:pt x="58" y="88"/>
                      </a:lnTo>
                      <a:lnTo>
                        <a:pt x="55" y="85"/>
                      </a:lnTo>
                      <a:lnTo>
                        <a:pt x="53" y="68"/>
                      </a:lnTo>
                      <a:lnTo>
                        <a:pt x="50" y="49"/>
                      </a:lnTo>
                      <a:lnTo>
                        <a:pt x="45" y="33"/>
                      </a:lnTo>
                      <a:lnTo>
                        <a:pt x="42" y="24"/>
                      </a:lnTo>
                      <a:lnTo>
                        <a:pt x="41" y="19"/>
                      </a:lnTo>
                      <a:lnTo>
                        <a:pt x="41" y="12"/>
                      </a:lnTo>
                      <a:lnTo>
                        <a:pt x="38" y="7"/>
                      </a:lnTo>
                      <a:lnTo>
                        <a:pt x="35" y="0"/>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49" name="Group 448"/>
              <p:cNvGrpSpPr>
                <a:grpSpLocks noChangeAspect="1"/>
              </p:cNvGrpSpPr>
              <p:nvPr/>
            </p:nvGrpSpPr>
            <p:grpSpPr bwMode="auto">
              <a:xfrm>
                <a:off x="4867" y="2969"/>
                <a:ext cx="204" cy="451"/>
                <a:chOff x="5150" y="2094"/>
                <a:chExt cx="257" cy="571"/>
              </a:xfrm>
            </p:grpSpPr>
            <p:sp>
              <p:nvSpPr>
                <p:cNvPr id="123" name="Freeform 449"/>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124" name="Freeform 450"/>
                <p:cNvSpPr>
                  <a:spLocks noChangeAspect="1"/>
                </p:cNvSpPr>
                <p:nvPr/>
              </p:nvSpPr>
              <p:spPr bwMode="auto">
                <a:xfrm>
                  <a:off x="5197" y="2314"/>
                  <a:ext cx="49" cy="69"/>
                </a:xfrm>
                <a:custGeom>
                  <a:avLst/>
                  <a:gdLst>
                    <a:gd name="T0" fmla="*/ 0 w 110"/>
                    <a:gd name="T1" fmla="*/ 0 h 151"/>
                    <a:gd name="T2" fmla="*/ 0 w 110"/>
                    <a:gd name="T3" fmla="*/ 0 h 151"/>
                    <a:gd name="T4" fmla="*/ 0 w 110"/>
                    <a:gd name="T5" fmla="*/ 0 h 151"/>
                    <a:gd name="T6" fmla="*/ 0 w 110"/>
                    <a:gd name="T7" fmla="*/ 0 h 151"/>
                    <a:gd name="T8" fmla="*/ 0 w 110"/>
                    <a:gd name="T9" fmla="*/ 0 h 151"/>
                    <a:gd name="T10" fmla="*/ 0 w 110"/>
                    <a:gd name="T11" fmla="*/ 0 h 151"/>
                    <a:gd name="T12" fmla="*/ 0 w 110"/>
                    <a:gd name="T13" fmla="*/ 0 h 151"/>
                    <a:gd name="T14" fmla="*/ 0 w 110"/>
                    <a:gd name="T15" fmla="*/ 0 h 151"/>
                    <a:gd name="T16" fmla="*/ 0 w 110"/>
                    <a:gd name="T17" fmla="*/ 0 h 151"/>
                    <a:gd name="T18" fmla="*/ 0 w 110"/>
                    <a:gd name="T19" fmla="*/ 0 h 151"/>
                    <a:gd name="T20" fmla="*/ 0 w 110"/>
                    <a:gd name="T21" fmla="*/ 0 h 151"/>
                    <a:gd name="T22" fmla="*/ 0 w 110"/>
                    <a:gd name="T23" fmla="*/ 0 h 151"/>
                    <a:gd name="T24" fmla="*/ 0 w 110"/>
                    <a:gd name="T25" fmla="*/ 0 h 151"/>
                    <a:gd name="T26" fmla="*/ 0 w 110"/>
                    <a:gd name="T27" fmla="*/ 0 h 151"/>
                    <a:gd name="T28" fmla="*/ 0 w 110"/>
                    <a:gd name="T29" fmla="*/ 0 h 151"/>
                    <a:gd name="T30" fmla="*/ 0 w 110"/>
                    <a:gd name="T31" fmla="*/ 0 h 151"/>
                    <a:gd name="T32" fmla="*/ 0 w 110"/>
                    <a:gd name="T33" fmla="*/ 0 h 151"/>
                    <a:gd name="T34" fmla="*/ 0 w 110"/>
                    <a:gd name="T35" fmla="*/ 0 h 151"/>
                    <a:gd name="T36" fmla="*/ 0 w 110"/>
                    <a:gd name="T37" fmla="*/ 0 h 151"/>
                    <a:gd name="T38" fmla="*/ 0 w 110"/>
                    <a:gd name="T39" fmla="*/ 0 h 151"/>
                    <a:gd name="T40" fmla="*/ 0 w 110"/>
                    <a:gd name="T41" fmla="*/ 0 h 151"/>
                    <a:gd name="T42" fmla="*/ 0 w 110"/>
                    <a:gd name="T43" fmla="*/ 0 h 151"/>
                    <a:gd name="T44" fmla="*/ 0 w 110"/>
                    <a:gd name="T45" fmla="*/ 0 h 151"/>
                    <a:gd name="T46" fmla="*/ 0 w 110"/>
                    <a:gd name="T47" fmla="*/ 0 h 151"/>
                    <a:gd name="T48" fmla="*/ 0 w 110"/>
                    <a:gd name="T49" fmla="*/ 0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0"/>
                    <a:gd name="T76" fmla="*/ 0 h 151"/>
                    <a:gd name="T77" fmla="*/ 110 w 110"/>
                    <a:gd name="T78" fmla="*/ 151 h 1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0" h="151">
                      <a:moveTo>
                        <a:pt x="110" y="0"/>
                      </a:moveTo>
                      <a:lnTo>
                        <a:pt x="107" y="34"/>
                      </a:lnTo>
                      <a:lnTo>
                        <a:pt x="102" y="67"/>
                      </a:lnTo>
                      <a:lnTo>
                        <a:pt x="94" y="102"/>
                      </a:lnTo>
                      <a:lnTo>
                        <a:pt x="81" y="134"/>
                      </a:lnTo>
                      <a:lnTo>
                        <a:pt x="78" y="141"/>
                      </a:lnTo>
                      <a:lnTo>
                        <a:pt x="76" y="147"/>
                      </a:lnTo>
                      <a:lnTo>
                        <a:pt x="71" y="150"/>
                      </a:lnTo>
                      <a:lnTo>
                        <a:pt x="64" y="151"/>
                      </a:lnTo>
                      <a:lnTo>
                        <a:pt x="59" y="151"/>
                      </a:lnTo>
                      <a:lnTo>
                        <a:pt x="54" y="151"/>
                      </a:lnTo>
                      <a:lnTo>
                        <a:pt x="46" y="151"/>
                      </a:lnTo>
                      <a:lnTo>
                        <a:pt x="38" y="150"/>
                      </a:lnTo>
                      <a:lnTo>
                        <a:pt x="28" y="150"/>
                      </a:lnTo>
                      <a:lnTo>
                        <a:pt x="18" y="150"/>
                      </a:lnTo>
                      <a:lnTo>
                        <a:pt x="9" y="150"/>
                      </a:lnTo>
                      <a:lnTo>
                        <a:pt x="0" y="150"/>
                      </a:lnTo>
                      <a:lnTo>
                        <a:pt x="25" y="147"/>
                      </a:lnTo>
                      <a:lnTo>
                        <a:pt x="46" y="141"/>
                      </a:lnTo>
                      <a:lnTo>
                        <a:pt x="61" y="132"/>
                      </a:lnTo>
                      <a:lnTo>
                        <a:pt x="73" y="118"/>
                      </a:lnTo>
                      <a:lnTo>
                        <a:pt x="82" y="99"/>
                      </a:lnTo>
                      <a:lnTo>
                        <a:pt x="92" y="74"/>
                      </a:lnTo>
                      <a:lnTo>
                        <a:pt x="100" y="41"/>
                      </a:lnTo>
                      <a:lnTo>
                        <a:pt x="110" y="0"/>
                      </a:lnTo>
                      <a:close/>
                    </a:path>
                  </a:pathLst>
                </a:custGeom>
                <a:noFill/>
                <a:ln w="9525">
                  <a:solidFill>
                    <a:srgbClr val="004250"/>
                  </a:solidFill>
                  <a:round/>
                </a:ln>
              </p:spPr>
              <p:txBody>
                <a:bodyPr/>
                <a:lstStyle/>
                <a:p>
                  <a:endParaRPr lang="zh-CN" altLang="en-US" sz="100">
                    <a:solidFill>
                      <a:schemeClr val="tx1"/>
                    </a:solidFill>
                  </a:endParaRPr>
                </a:p>
              </p:txBody>
            </p:sp>
            <p:sp>
              <p:nvSpPr>
                <p:cNvPr id="125" name="Freeform 451"/>
                <p:cNvSpPr>
                  <a:spLocks noChangeAspect="1"/>
                </p:cNvSpPr>
                <p:nvPr/>
              </p:nvSpPr>
              <p:spPr bwMode="auto">
                <a:xfrm>
                  <a:off x="5158" y="2181"/>
                  <a:ext cx="88" cy="211"/>
                </a:xfrm>
                <a:custGeom>
                  <a:avLst/>
                  <a:gdLst>
                    <a:gd name="T0" fmla="*/ 0 w 197"/>
                    <a:gd name="T1" fmla="*/ 0 h 467"/>
                    <a:gd name="T2" fmla="*/ 0 w 197"/>
                    <a:gd name="T3" fmla="*/ 0 h 467"/>
                    <a:gd name="T4" fmla="*/ 0 w 197"/>
                    <a:gd name="T5" fmla="*/ 0 h 467"/>
                    <a:gd name="T6" fmla="*/ 0 w 197"/>
                    <a:gd name="T7" fmla="*/ 0 h 467"/>
                    <a:gd name="T8" fmla="*/ 0 w 197"/>
                    <a:gd name="T9" fmla="*/ 0 h 467"/>
                    <a:gd name="T10" fmla="*/ 0 w 197"/>
                    <a:gd name="T11" fmla="*/ 0 h 467"/>
                    <a:gd name="T12" fmla="*/ 0 w 197"/>
                    <a:gd name="T13" fmla="*/ 0 h 467"/>
                    <a:gd name="T14" fmla="*/ 0 w 197"/>
                    <a:gd name="T15" fmla="*/ 0 h 467"/>
                    <a:gd name="T16" fmla="*/ 0 w 197"/>
                    <a:gd name="T17" fmla="*/ 0 h 467"/>
                    <a:gd name="T18" fmla="*/ 0 w 197"/>
                    <a:gd name="T19" fmla="*/ 0 h 467"/>
                    <a:gd name="T20" fmla="*/ 0 w 197"/>
                    <a:gd name="T21" fmla="*/ 0 h 467"/>
                    <a:gd name="T22" fmla="*/ 0 w 197"/>
                    <a:gd name="T23" fmla="*/ 0 h 467"/>
                    <a:gd name="T24" fmla="*/ 0 w 197"/>
                    <a:gd name="T25" fmla="*/ 0 h 467"/>
                    <a:gd name="T26" fmla="*/ 0 w 197"/>
                    <a:gd name="T27" fmla="*/ 0 h 467"/>
                    <a:gd name="T28" fmla="*/ 0 w 197"/>
                    <a:gd name="T29" fmla="*/ 0 h 467"/>
                    <a:gd name="T30" fmla="*/ 0 w 197"/>
                    <a:gd name="T31" fmla="*/ 0 h 467"/>
                    <a:gd name="T32" fmla="*/ 0 w 197"/>
                    <a:gd name="T33" fmla="*/ 0 h 467"/>
                    <a:gd name="T34" fmla="*/ 0 w 197"/>
                    <a:gd name="T35" fmla="*/ 0 h 467"/>
                    <a:gd name="T36" fmla="*/ 0 w 197"/>
                    <a:gd name="T37" fmla="*/ 0 h 467"/>
                    <a:gd name="T38" fmla="*/ 0 w 197"/>
                    <a:gd name="T39" fmla="*/ 0 h 467"/>
                    <a:gd name="T40" fmla="*/ 0 w 197"/>
                    <a:gd name="T41" fmla="*/ 0 h 467"/>
                    <a:gd name="T42" fmla="*/ 0 w 197"/>
                    <a:gd name="T43" fmla="*/ 0 h 467"/>
                    <a:gd name="T44" fmla="*/ 0 w 197"/>
                    <a:gd name="T45" fmla="*/ 0 h 467"/>
                    <a:gd name="T46" fmla="*/ 0 w 197"/>
                    <a:gd name="T47" fmla="*/ 0 h 467"/>
                    <a:gd name="T48" fmla="*/ 0 w 197"/>
                    <a:gd name="T49" fmla="*/ 0 h 467"/>
                    <a:gd name="T50" fmla="*/ 0 w 197"/>
                    <a:gd name="T51" fmla="*/ 0 h 467"/>
                    <a:gd name="T52" fmla="*/ 0 w 197"/>
                    <a:gd name="T53" fmla="*/ 0 h 467"/>
                    <a:gd name="T54" fmla="*/ 0 w 197"/>
                    <a:gd name="T55" fmla="*/ 0 h 467"/>
                    <a:gd name="T56" fmla="*/ 0 w 197"/>
                    <a:gd name="T57" fmla="*/ 0 h 467"/>
                    <a:gd name="T58" fmla="*/ 0 w 197"/>
                    <a:gd name="T59" fmla="*/ 0 h 467"/>
                    <a:gd name="T60" fmla="*/ 0 w 197"/>
                    <a:gd name="T61" fmla="*/ 0 h 467"/>
                    <a:gd name="T62" fmla="*/ 0 w 197"/>
                    <a:gd name="T63" fmla="*/ 0 h 467"/>
                    <a:gd name="T64" fmla="*/ 0 w 197"/>
                    <a:gd name="T65" fmla="*/ 0 h 467"/>
                    <a:gd name="T66" fmla="*/ 0 w 197"/>
                    <a:gd name="T67" fmla="*/ 0 h 467"/>
                    <a:gd name="T68" fmla="*/ 0 w 197"/>
                    <a:gd name="T69" fmla="*/ 0 h 467"/>
                    <a:gd name="T70" fmla="*/ 0 w 197"/>
                    <a:gd name="T71" fmla="*/ 0 h 467"/>
                    <a:gd name="T72" fmla="*/ 0 w 197"/>
                    <a:gd name="T73" fmla="*/ 0 h 467"/>
                    <a:gd name="T74" fmla="*/ 0 w 197"/>
                    <a:gd name="T75" fmla="*/ 0 h 467"/>
                    <a:gd name="T76" fmla="*/ 0 w 197"/>
                    <a:gd name="T77" fmla="*/ 0 h 467"/>
                    <a:gd name="T78" fmla="*/ 0 w 197"/>
                    <a:gd name="T79" fmla="*/ 0 h 467"/>
                    <a:gd name="T80" fmla="*/ 0 w 197"/>
                    <a:gd name="T81" fmla="*/ 0 h 467"/>
                    <a:gd name="T82" fmla="*/ 0 w 197"/>
                    <a:gd name="T83" fmla="*/ 0 h 467"/>
                    <a:gd name="T84" fmla="*/ 0 w 197"/>
                    <a:gd name="T85" fmla="*/ 0 h 467"/>
                    <a:gd name="T86" fmla="*/ 0 w 197"/>
                    <a:gd name="T87" fmla="*/ 0 h 467"/>
                    <a:gd name="T88" fmla="*/ 0 w 197"/>
                    <a:gd name="T89" fmla="*/ 0 h 4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467"/>
                    <a:gd name="T137" fmla="*/ 197 w 197"/>
                    <a:gd name="T138" fmla="*/ 467 h 46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467">
                      <a:moveTo>
                        <a:pt x="67" y="423"/>
                      </a:moveTo>
                      <a:lnTo>
                        <a:pt x="68" y="412"/>
                      </a:lnTo>
                      <a:lnTo>
                        <a:pt x="68" y="394"/>
                      </a:lnTo>
                      <a:lnTo>
                        <a:pt x="68" y="378"/>
                      </a:lnTo>
                      <a:lnTo>
                        <a:pt x="68" y="367"/>
                      </a:lnTo>
                      <a:lnTo>
                        <a:pt x="68" y="366"/>
                      </a:lnTo>
                      <a:lnTo>
                        <a:pt x="69" y="361"/>
                      </a:lnTo>
                      <a:lnTo>
                        <a:pt x="72" y="356"/>
                      </a:lnTo>
                      <a:lnTo>
                        <a:pt x="73" y="350"/>
                      </a:lnTo>
                      <a:lnTo>
                        <a:pt x="74" y="341"/>
                      </a:lnTo>
                      <a:lnTo>
                        <a:pt x="74" y="329"/>
                      </a:lnTo>
                      <a:lnTo>
                        <a:pt x="73" y="317"/>
                      </a:lnTo>
                      <a:lnTo>
                        <a:pt x="72" y="308"/>
                      </a:lnTo>
                      <a:lnTo>
                        <a:pt x="68" y="318"/>
                      </a:lnTo>
                      <a:lnTo>
                        <a:pt x="67" y="336"/>
                      </a:lnTo>
                      <a:lnTo>
                        <a:pt x="67" y="354"/>
                      </a:lnTo>
                      <a:lnTo>
                        <a:pt x="68" y="367"/>
                      </a:lnTo>
                      <a:lnTo>
                        <a:pt x="68" y="378"/>
                      </a:lnTo>
                      <a:lnTo>
                        <a:pt x="68" y="394"/>
                      </a:lnTo>
                      <a:lnTo>
                        <a:pt x="68" y="412"/>
                      </a:lnTo>
                      <a:lnTo>
                        <a:pt x="67" y="423"/>
                      </a:lnTo>
                      <a:lnTo>
                        <a:pt x="66" y="431"/>
                      </a:lnTo>
                      <a:lnTo>
                        <a:pt x="64" y="444"/>
                      </a:lnTo>
                      <a:lnTo>
                        <a:pt x="61" y="457"/>
                      </a:lnTo>
                      <a:lnTo>
                        <a:pt x="60" y="466"/>
                      </a:lnTo>
                      <a:lnTo>
                        <a:pt x="57" y="467"/>
                      </a:lnTo>
                      <a:lnTo>
                        <a:pt x="53" y="467"/>
                      </a:lnTo>
                      <a:lnTo>
                        <a:pt x="50" y="467"/>
                      </a:lnTo>
                      <a:lnTo>
                        <a:pt x="46" y="467"/>
                      </a:lnTo>
                      <a:lnTo>
                        <a:pt x="41" y="467"/>
                      </a:lnTo>
                      <a:lnTo>
                        <a:pt x="35" y="467"/>
                      </a:lnTo>
                      <a:lnTo>
                        <a:pt x="29" y="467"/>
                      </a:lnTo>
                      <a:lnTo>
                        <a:pt x="23" y="467"/>
                      </a:lnTo>
                      <a:lnTo>
                        <a:pt x="19" y="466"/>
                      </a:lnTo>
                      <a:lnTo>
                        <a:pt x="14" y="466"/>
                      </a:lnTo>
                      <a:lnTo>
                        <a:pt x="9" y="465"/>
                      </a:lnTo>
                      <a:lnTo>
                        <a:pt x="7" y="465"/>
                      </a:lnTo>
                      <a:lnTo>
                        <a:pt x="4" y="462"/>
                      </a:lnTo>
                      <a:lnTo>
                        <a:pt x="1" y="459"/>
                      </a:lnTo>
                      <a:lnTo>
                        <a:pt x="1" y="455"/>
                      </a:lnTo>
                      <a:lnTo>
                        <a:pt x="1" y="451"/>
                      </a:lnTo>
                      <a:lnTo>
                        <a:pt x="1" y="442"/>
                      </a:lnTo>
                      <a:lnTo>
                        <a:pt x="1" y="427"/>
                      </a:lnTo>
                      <a:lnTo>
                        <a:pt x="1" y="411"/>
                      </a:lnTo>
                      <a:lnTo>
                        <a:pt x="0" y="399"/>
                      </a:lnTo>
                      <a:lnTo>
                        <a:pt x="0" y="391"/>
                      </a:lnTo>
                      <a:lnTo>
                        <a:pt x="0" y="379"/>
                      </a:lnTo>
                      <a:lnTo>
                        <a:pt x="0" y="369"/>
                      </a:lnTo>
                      <a:lnTo>
                        <a:pt x="0" y="361"/>
                      </a:lnTo>
                      <a:lnTo>
                        <a:pt x="0" y="352"/>
                      </a:lnTo>
                      <a:lnTo>
                        <a:pt x="3" y="340"/>
                      </a:lnTo>
                      <a:lnTo>
                        <a:pt x="4" y="329"/>
                      </a:lnTo>
                      <a:lnTo>
                        <a:pt x="5" y="321"/>
                      </a:lnTo>
                      <a:lnTo>
                        <a:pt x="5" y="314"/>
                      </a:lnTo>
                      <a:lnTo>
                        <a:pt x="4" y="307"/>
                      </a:lnTo>
                      <a:lnTo>
                        <a:pt x="3" y="300"/>
                      </a:lnTo>
                      <a:lnTo>
                        <a:pt x="1" y="294"/>
                      </a:lnTo>
                      <a:lnTo>
                        <a:pt x="0" y="285"/>
                      </a:lnTo>
                      <a:lnTo>
                        <a:pt x="0" y="274"/>
                      </a:lnTo>
                      <a:lnTo>
                        <a:pt x="1" y="261"/>
                      </a:lnTo>
                      <a:lnTo>
                        <a:pt x="4" y="249"/>
                      </a:lnTo>
                      <a:lnTo>
                        <a:pt x="8" y="231"/>
                      </a:lnTo>
                      <a:lnTo>
                        <a:pt x="13" y="208"/>
                      </a:lnTo>
                      <a:lnTo>
                        <a:pt x="16" y="190"/>
                      </a:lnTo>
                      <a:lnTo>
                        <a:pt x="18" y="178"/>
                      </a:lnTo>
                      <a:lnTo>
                        <a:pt x="19" y="169"/>
                      </a:lnTo>
                      <a:lnTo>
                        <a:pt x="19" y="154"/>
                      </a:lnTo>
                      <a:lnTo>
                        <a:pt x="19" y="140"/>
                      </a:lnTo>
                      <a:lnTo>
                        <a:pt x="19" y="131"/>
                      </a:lnTo>
                      <a:lnTo>
                        <a:pt x="20" y="124"/>
                      </a:lnTo>
                      <a:lnTo>
                        <a:pt x="21" y="115"/>
                      </a:lnTo>
                      <a:lnTo>
                        <a:pt x="23" y="107"/>
                      </a:lnTo>
                      <a:lnTo>
                        <a:pt x="24" y="101"/>
                      </a:lnTo>
                      <a:lnTo>
                        <a:pt x="28" y="88"/>
                      </a:lnTo>
                      <a:lnTo>
                        <a:pt x="36" y="65"/>
                      </a:lnTo>
                      <a:lnTo>
                        <a:pt x="44" y="41"/>
                      </a:lnTo>
                      <a:lnTo>
                        <a:pt x="51" y="25"/>
                      </a:lnTo>
                      <a:lnTo>
                        <a:pt x="58" y="22"/>
                      </a:lnTo>
                      <a:lnTo>
                        <a:pt x="67" y="19"/>
                      </a:lnTo>
                      <a:lnTo>
                        <a:pt x="77" y="17"/>
                      </a:lnTo>
                      <a:lnTo>
                        <a:pt x="88" y="15"/>
                      </a:lnTo>
                      <a:lnTo>
                        <a:pt x="99" y="12"/>
                      </a:lnTo>
                      <a:lnTo>
                        <a:pt x="108" y="11"/>
                      </a:lnTo>
                      <a:lnTo>
                        <a:pt x="116" y="11"/>
                      </a:lnTo>
                      <a:lnTo>
                        <a:pt x="121" y="10"/>
                      </a:lnTo>
                      <a:lnTo>
                        <a:pt x="129" y="9"/>
                      </a:lnTo>
                      <a:lnTo>
                        <a:pt x="138" y="5"/>
                      </a:lnTo>
                      <a:lnTo>
                        <a:pt x="148" y="2"/>
                      </a:lnTo>
                      <a:lnTo>
                        <a:pt x="154" y="0"/>
                      </a:lnTo>
                      <a:lnTo>
                        <a:pt x="153" y="2"/>
                      </a:lnTo>
                      <a:lnTo>
                        <a:pt x="151" y="4"/>
                      </a:lnTo>
                      <a:lnTo>
                        <a:pt x="150" y="5"/>
                      </a:lnTo>
                      <a:lnTo>
                        <a:pt x="148" y="9"/>
                      </a:lnTo>
                      <a:lnTo>
                        <a:pt x="145" y="17"/>
                      </a:lnTo>
                      <a:lnTo>
                        <a:pt x="141" y="31"/>
                      </a:lnTo>
                      <a:lnTo>
                        <a:pt x="136" y="45"/>
                      </a:lnTo>
                      <a:lnTo>
                        <a:pt x="133" y="54"/>
                      </a:lnTo>
                      <a:lnTo>
                        <a:pt x="135" y="56"/>
                      </a:lnTo>
                      <a:lnTo>
                        <a:pt x="140" y="58"/>
                      </a:lnTo>
                      <a:lnTo>
                        <a:pt x="144" y="61"/>
                      </a:lnTo>
                      <a:lnTo>
                        <a:pt x="148" y="63"/>
                      </a:lnTo>
                      <a:lnTo>
                        <a:pt x="151" y="83"/>
                      </a:lnTo>
                      <a:lnTo>
                        <a:pt x="161" y="114"/>
                      </a:lnTo>
                      <a:lnTo>
                        <a:pt x="172" y="147"/>
                      </a:lnTo>
                      <a:lnTo>
                        <a:pt x="181" y="173"/>
                      </a:lnTo>
                      <a:lnTo>
                        <a:pt x="187" y="193"/>
                      </a:lnTo>
                      <a:lnTo>
                        <a:pt x="191" y="215"/>
                      </a:lnTo>
                      <a:lnTo>
                        <a:pt x="195" y="238"/>
                      </a:lnTo>
                      <a:lnTo>
                        <a:pt x="196" y="260"/>
                      </a:lnTo>
                      <a:lnTo>
                        <a:pt x="197" y="269"/>
                      </a:lnTo>
                      <a:lnTo>
                        <a:pt x="197" y="279"/>
                      </a:lnTo>
                      <a:lnTo>
                        <a:pt x="197" y="287"/>
                      </a:lnTo>
                      <a:lnTo>
                        <a:pt x="197" y="295"/>
                      </a:lnTo>
                      <a:lnTo>
                        <a:pt x="194" y="329"/>
                      </a:lnTo>
                      <a:lnTo>
                        <a:pt x="189" y="362"/>
                      </a:lnTo>
                      <a:lnTo>
                        <a:pt x="181" y="397"/>
                      </a:lnTo>
                      <a:lnTo>
                        <a:pt x="168" y="429"/>
                      </a:lnTo>
                      <a:lnTo>
                        <a:pt x="165" y="436"/>
                      </a:lnTo>
                      <a:lnTo>
                        <a:pt x="163" y="442"/>
                      </a:lnTo>
                      <a:lnTo>
                        <a:pt x="158" y="445"/>
                      </a:lnTo>
                      <a:lnTo>
                        <a:pt x="151" y="446"/>
                      </a:lnTo>
                      <a:lnTo>
                        <a:pt x="146" y="446"/>
                      </a:lnTo>
                      <a:lnTo>
                        <a:pt x="141" y="446"/>
                      </a:lnTo>
                      <a:lnTo>
                        <a:pt x="133" y="446"/>
                      </a:lnTo>
                      <a:lnTo>
                        <a:pt x="125" y="445"/>
                      </a:lnTo>
                      <a:lnTo>
                        <a:pt x="115" y="445"/>
                      </a:lnTo>
                      <a:lnTo>
                        <a:pt x="105" y="445"/>
                      </a:lnTo>
                      <a:lnTo>
                        <a:pt x="96" y="445"/>
                      </a:lnTo>
                      <a:lnTo>
                        <a:pt x="87" y="445"/>
                      </a:lnTo>
                      <a:lnTo>
                        <a:pt x="81" y="445"/>
                      </a:lnTo>
                      <a:lnTo>
                        <a:pt x="75" y="445"/>
                      </a:lnTo>
                      <a:lnTo>
                        <a:pt x="70" y="445"/>
                      </a:lnTo>
                      <a:lnTo>
                        <a:pt x="66" y="445"/>
                      </a:lnTo>
                      <a:lnTo>
                        <a:pt x="67" y="440"/>
                      </a:lnTo>
                      <a:lnTo>
                        <a:pt x="67" y="434"/>
                      </a:lnTo>
                      <a:lnTo>
                        <a:pt x="67" y="428"/>
                      </a:lnTo>
                      <a:lnTo>
                        <a:pt x="67" y="423"/>
                      </a:lnTo>
                      <a:close/>
                    </a:path>
                  </a:pathLst>
                </a:custGeom>
                <a:noFill/>
                <a:ln w="9525">
                  <a:solidFill>
                    <a:srgbClr val="004250"/>
                  </a:solidFill>
                  <a:round/>
                </a:ln>
              </p:spPr>
              <p:txBody>
                <a:bodyPr/>
                <a:lstStyle/>
                <a:p>
                  <a:endParaRPr lang="zh-CN" altLang="en-US" sz="100">
                    <a:solidFill>
                      <a:schemeClr val="tx1"/>
                    </a:solidFill>
                  </a:endParaRPr>
                </a:p>
              </p:txBody>
            </p:sp>
            <p:sp>
              <p:nvSpPr>
                <p:cNvPr id="126" name="Freeform 452"/>
                <p:cNvSpPr>
                  <a:spLocks noChangeAspect="1"/>
                </p:cNvSpPr>
                <p:nvPr/>
              </p:nvSpPr>
              <p:spPr bwMode="auto">
                <a:xfrm>
                  <a:off x="5267" y="2187"/>
                  <a:ext cx="67" cy="204"/>
                </a:xfrm>
                <a:custGeom>
                  <a:avLst/>
                  <a:gdLst>
                    <a:gd name="T0" fmla="*/ 0 w 149"/>
                    <a:gd name="T1" fmla="*/ 0 h 455"/>
                    <a:gd name="T2" fmla="*/ 0 w 149"/>
                    <a:gd name="T3" fmla="*/ 0 h 455"/>
                    <a:gd name="T4" fmla="*/ 0 w 149"/>
                    <a:gd name="T5" fmla="*/ 0 h 455"/>
                    <a:gd name="T6" fmla="*/ 0 w 149"/>
                    <a:gd name="T7" fmla="*/ 0 h 455"/>
                    <a:gd name="T8" fmla="*/ 0 w 149"/>
                    <a:gd name="T9" fmla="*/ 0 h 455"/>
                    <a:gd name="T10" fmla="*/ 0 w 149"/>
                    <a:gd name="T11" fmla="*/ 0 h 455"/>
                    <a:gd name="T12" fmla="*/ 0 w 149"/>
                    <a:gd name="T13" fmla="*/ 0 h 455"/>
                    <a:gd name="T14" fmla="*/ 0 w 149"/>
                    <a:gd name="T15" fmla="*/ 0 h 455"/>
                    <a:gd name="T16" fmla="*/ 0 w 149"/>
                    <a:gd name="T17" fmla="*/ 0 h 455"/>
                    <a:gd name="T18" fmla="*/ 0 w 149"/>
                    <a:gd name="T19" fmla="*/ 0 h 455"/>
                    <a:gd name="T20" fmla="*/ 0 w 149"/>
                    <a:gd name="T21" fmla="*/ 0 h 455"/>
                    <a:gd name="T22" fmla="*/ 0 w 149"/>
                    <a:gd name="T23" fmla="*/ 0 h 455"/>
                    <a:gd name="T24" fmla="*/ 0 w 149"/>
                    <a:gd name="T25" fmla="*/ 0 h 455"/>
                    <a:gd name="T26" fmla="*/ 0 w 149"/>
                    <a:gd name="T27" fmla="*/ 0 h 455"/>
                    <a:gd name="T28" fmla="*/ 0 w 149"/>
                    <a:gd name="T29" fmla="*/ 0 h 455"/>
                    <a:gd name="T30" fmla="*/ 0 w 149"/>
                    <a:gd name="T31" fmla="*/ 0 h 455"/>
                    <a:gd name="T32" fmla="*/ 0 w 149"/>
                    <a:gd name="T33" fmla="*/ 0 h 455"/>
                    <a:gd name="T34" fmla="*/ 0 w 149"/>
                    <a:gd name="T35" fmla="*/ 0 h 455"/>
                    <a:gd name="T36" fmla="*/ 0 w 149"/>
                    <a:gd name="T37" fmla="*/ 0 h 455"/>
                    <a:gd name="T38" fmla="*/ 0 w 149"/>
                    <a:gd name="T39" fmla="*/ 0 h 455"/>
                    <a:gd name="T40" fmla="*/ 0 w 149"/>
                    <a:gd name="T41" fmla="*/ 0 h 455"/>
                    <a:gd name="T42" fmla="*/ 0 w 149"/>
                    <a:gd name="T43" fmla="*/ 0 h 455"/>
                    <a:gd name="T44" fmla="*/ 0 w 149"/>
                    <a:gd name="T45" fmla="*/ 0 h 455"/>
                    <a:gd name="T46" fmla="*/ 0 w 149"/>
                    <a:gd name="T47" fmla="*/ 0 h 455"/>
                    <a:gd name="T48" fmla="*/ 0 w 149"/>
                    <a:gd name="T49" fmla="*/ 0 h 455"/>
                    <a:gd name="T50" fmla="*/ 0 w 149"/>
                    <a:gd name="T51" fmla="*/ 0 h 455"/>
                    <a:gd name="T52" fmla="*/ 0 w 149"/>
                    <a:gd name="T53" fmla="*/ 0 h 455"/>
                    <a:gd name="T54" fmla="*/ 0 w 149"/>
                    <a:gd name="T55" fmla="*/ 0 h 455"/>
                    <a:gd name="T56" fmla="*/ 0 w 149"/>
                    <a:gd name="T57" fmla="*/ 0 h 455"/>
                    <a:gd name="T58" fmla="*/ 0 w 149"/>
                    <a:gd name="T59" fmla="*/ 0 h 455"/>
                    <a:gd name="T60" fmla="*/ 0 w 149"/>
                    <a:gd name="T61" fmla="*/ 0 h 455"/>
                    <a:gd name="T62" fmla="*/ 0 w 149"/>
                    <a:gd name="T63" fmla="*/ 0 h 455"/>
                    <a:gd name="T64" fmla="*/ 0 w 149"/>
                    <a:gd name="T65" fmla="*/ 0 h 455"/>
                    <a:gd name="T66" fmla="*/ 0 w 149"/>
                    <a:gd name="T67" fmla="*/ 0 h 455"/>
                    <a:gd name="T68" fmla="*/ 0 w 149"/>
                    <a:gd name="T69" fmla="*/ 0 h 455"/>
                    <a:gd name="T70" fmla="*/ 0 w 149"/>
                    <a:gd name="T71" fmla="*/ 0 h 455"/>
                    <a:gd name="T72" fmla="*/ 0 w 149"/>
                    <a:gd name="T73" fmla="*/ 0 h 455"/>
                    <a:gd name="T74" fmla="*/ 0 w 149"/>
                    <a:gd name="T75" fmla="*/ 0 h 455"/>
                    <a:gd name="T76" fmla="*/ 0 w 149"/>
                    <a:gd name="T77" fmla="*/ 0 h 455"/>
                    <a:gd name="T78" fmla="*/ 0 w 149"/>
                    <a:gd name="T79" fmla="*/ 0 h 455"/>
                    <a:gd name="T80" fmla="*/ 0 w 149"/>
                    <a:gd name="T81" fmla="*/ 0 h 455"/>
                    <a:gd name="T82" fmla="*/ 0 w 149"/>
                    <a:gd name="T83" fmla="*/ 0 h 455"/>
                    <a:gd name="T84" fmla="*/ 0 w 149"/>
                    <a:gd name="T85" fmla="*/ 0 h 455"/>
                    <a:gd name="T86" fmla="*/ 0 w 149"/>
                    <a:gd name="T87" fmla="*/ 0 h 455"/>
                    <a:gd name="T88" fmla="*/ 0 w 149"/>
                    <a:gd name="T89" fmla="*/ 0 h 455"/>
                    <a:gd name="T90" fmla="*/ 0 w 149"/>
                    <a:gd name="T91" fmla="*/ 0 h 455"/>
                    <a:gd name="T92" fmla="*/ 0 w 149"/>
                    <a:gd name="T93" fmla="*/ 0 h 455"/>
                    <a:gd name="T94" fmla="*/ 0 w 149"/>
                    <a:gd name="T95" fmla="*/ 0 h 455"/>
                    <a:gd name="T96" fmla="*/ 0 w 149"/>
                    <a:gd name="T97" fmla="*/ 0 h 455"/>
                    <a:gd name="T98" fmla="*/ 0 w 149"/>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455"/>
                    <a:gd name="T152" fmla="*/ 149 w 149"/>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455">
                      <a:moveTo>
                        <a:pt x="23" y="244"/>
                      </a:moveTo>
                      <a:lnTo>
                        <a:pt x="27" y="236"/>
                      </a:lnTo>
                      <a:lnTo>
                        <a:pt x="30" y="228"/>
                      </a:lnTo>
                      <a:lnTo>
                        <a:pt x="34" y="222"/>
                      </a:lnTo>
                      <a:lnTo>
                        <a:pt x="36" y="218"/>
                      </a:lnTo>
                      <a:lnTo>
                        <a:pt x="34" y="204"/>
                      </a:lnTo>
                      <a:lnTo>
                        <a:pt x="28" y="184"/>
                      </a:lnTo>
                      <a:lnTo>
                        <a:pt x="22" y="161"/>
                      </a:lnTo>
                      <a:lnTo>
                        <a:pt x="17" y="136"/>
                      </a:lnTo>
                      <a:lnTo>
                        <a:pt x="11" y="111"/>
                      </a:lnTo>
                      <a:lnTo>
                        <a:pt x="5" y="86"/>
                      </a:lnTo>
                      <a:lnTo>
                        <a:pt x="2" y="68"/>
                      </a:lnTo>
                      <a:lnTo>
                        <a:pt x="0" y="55"/>
                      </a:lnTo>
                      <a:lnTo>
                        <a:pt x="3" y="54"/>
                      </a:lnTo>
                      <a:lnTo>
                        <a:pt x="5" y="52"/>
                      </a:lnTo>
                      <a:lnTo>
                        <a:pt x="7" y="51"/>
                      </a:lnTo>
                      <a:lnTo>
                        <a:pt x="10" y="51"/>
                      </a:lnTo>
                      <a:lnTo>
                        <a:pt x="10" y="40"/>
                      </a:lnTo>
                      <a:lnTo>
                        <a:pt x="12" y="25"/>
                      </a:lnTo>
                      <a:lnTo>
                        <a:pt x="13" y="12"/>
                      </a:lnTo>
                      <a:lnTo>
                        <a:pt x="17" y="0"/>
                      </a:lnTo>
                      <a:lnTo>
                        <a:pt x="19" y="2"/>
                      </a:lnTo>
                      <a:lnTo>
                        <a:pt x="21" y="3"/>
                      </a:lnTo>
                      <a:lnTo>
                        <a:pt x="25" y="5"/>
                      </a:lnTo>
                      <a:lnTo>
                        <a:pt x="28" y="5"/>
                      </a:lnTo>
                      <a:lnTo>
                        <a:pt x="30" y="5"/>
                      </a:lnTo>
                      <a:lnTo>
                        <a:pt x="35" y="5"/>
                      </a:lnTo>
                      <a:lnTo>
                        <a:pt x="40" y="5"/>
                      </a:lnTo>
                      <a:lnTo>
                        <a:pt x="45" y="6"/>
                      </a:lnTo>
                      <a:lnTo>
                        <a:pt x="51" y="6"/>
                      </a:lnTo>
                      <a:lnTo>
                        <a:pt x="58" y="7"/>
                      </a:lnTo>
                      <a:lnTo>
                        <a:pt x="64" y="8"/>
                      </a:lnTo>
                      <a:lnTo>
                        <a:pt x="69" y="10"/>
                      </a:lnTo>
                      <a:lnTo>
                        <a:pt x="80" y="14"/>
                      </a:lnTo>
                      <a:lnTo>
                        <a:pt x="88" y="20"/>
                      </a:lnTo>
                      <a:lnTo>
                        <a:pt x="95" y="28"/>
                      </a:lnTo>
                      <a:lnTo>
                        <a:pt x="98" y="40"/>
                      </a:lnTo>
                      <a:lnTo>
                        <a:pt x="102" y="54"/>
                      </a:lnTo>
                      <a:lnTo>
                        <a:pt x="104" y="73"/>
                      </a:lnTo>
                      <a:lnTo>
                        <a:pt x="107" y="91"/>
                      </a:lnTo>
                      <a:lnTo>
                        <a:pt x="110" y="108"/>
                      </a:lnTo>
                      <a:lnTo>
                        <a:pt x="110" y="113"/>
                      </a:lnTo>
                      <a:lnTo>
                        <a:pt x="111" y="119"/>
                      </a:lnTo>
                      <a:lnTo>
                        <a:pt x="111" y="122"/>
                      </a:lnTo>
                      <a:lnTo>
                        <a:pt x="111" y="125"/>
                      </a:lnTo>
                      <a:lnTo>
                        <a:pt x="118" y="150"/>
                      </a:lnTo>
                      <a:lnTo>
                        <a:pt x="126" y="177"/>
                      </a:lnTo>
                      <a:lnTo>
                        <a:pt x="132" y="201"/>
                      </a:lnTo>
                      <a:lnTo>
                        <a:pt x="135" y="216"/>
                      </a:lnTo>
                      <a:lnTo>
                        <a:pt x="138" y="228"/>
                      </a:lnTo>
                      <a:lnTo>
                        <a:pt x="143" y="243"/>
                      </a:lnTo>
                      <a:lnTo>
                        <a:pt x="147" y="260"/>
                      </a:lnTo>
                      <a:lnTo>
                        <a:pt x="149" y="276"/>
                      </a:lnTo>
                      <a:lnTo>
                        <a:pt x="149" y="311"/>
                      </a:lnTo>
                      <a:lnTo>
                        <a:pt x="149" y="367"/>
                      </a:lnTo>
                      <a:lnTo>
                        <a:pt x="149" y="422"/>
                      </a:lnTo>
                      <a:lnTo>
                        <a:pt x="149" y="451"/>
                      </a:lnTo>
                      <a:lnTo>
                        <a:pt x="148" y="452"/>
                      </a:lnTo>
                      <a:lnTo>
                        <a:pt x="144" y="452"/>
                      </a:lnTo>
                      <a:lnTo>
                        <a:pt x="142" y="453"/>
                      </a:lnTo>
                      <a:lnTo>
                        <a:pt x="140" y="455"/>
                      </a:lnTo>
                      <a:lnTo>
                        <a:pt x="135" y="452"/>
                      </a:lnTo>
                      <a:lnTo>
                        <a:pt x="129" y="450"/>
                      </a:lnTo>
                      <a:lnTo>
                        <a:pt x="124" y="448"/>
                      </a:lnTo>
                      <a:lnTo>
                        <a:pt x="119" y="447"/>
                      </a:lnTo>
                      <a:lnTo>
                        <a:pt x="113" y="445"/>
                      </a:lnTo>
                      <a:lnTo>
                        <a:pt x="109" y="445"/>
                      </a:lnTo>
                      <a:lnTo>
                        <a:pt x="104" y="445"/>
                      </a:lnTo>
                      <a:lnTo>
                        <a:pt x="99" y="447"/>
                      </a:lnTo>
                      <a:lnTo>
                        <a:pt x="97" y="448"/>
                      </a:lnTo>
                      <a:lnTo>
                        <a:pt x="95" y="448"/>
                      </a:lnTo>
                      <a:lnTo>
                        <a:pt x="92" y="448"/>
                      </a:lnTo>
                      <a:lnTo>
                        <a:pt x="89" y="448"/>
                      </a:lnTo>
                      <a:lnTo>
                        <a:pt x="88" y="437"/>
                      </a:lnTo>
                      <a:lnTo>
                        <a:pt x="88" y="427"/>
                      </a:lnTo>
                      <a:lnTo>
                        <a:pt x="88" y="419"/>
                      </a:lnTo>
                      <a:lnTo>
                        <a:pt x="87" y="413"/>
                      </a:lnTo>
                      <a:lnTo>
                        <a:pt x="86" y="420"/>
                      </a:lnTo>
                      <a:lnTo>
                        <a:pt x="86" y="429"/>
                      </a:lnTo>
                      <a:lnTo>
                        <a:pt x="86" y="439"/>
                      </a:lnTo>
                      <a:lnTo>
                        <a:pt x="84" y="447"/>
                      </a:lnTo>
                      <a:lnTo>
                        <a:pt x="75" y="441"/>
                      </a:lnTo>
                      <a:lnTo>
                        <a:pt x="66" y="433"/>
                      </a:lnTo>
                      <a:lnTo>
                        <a:pt x="58" y="421"/>
                      </a:lnTo>
                      <a:lnTo>
                        <a:pt x="54" y="410"/>
                      </a:lnTo>
                      <a:lnTo>
                        <a:pt x="54" y="396"/>
                      </a:lnTo>
                      <a:lnTo>
                        <a:pt x="54" y="381"/>
                      </a:lnTo>
                      <a:lnTo>
                        <a:pt x="53" y="367"/>
                      </a:lnTo>
                      <a:lnTo>
                        <a:pt x="52" y="358"/>
                      </a:lnTo>
                      <a:lnTo>
                        <a:pt x="50" y="350"/>
                      </a:lnTo>
                      <a:lnTo>
                        <a:pt x="48" y="341"/>
                      </a:lnTo>
                      <a:lnTo>
                        <a:pt x="43" y="329"/>
                      </a:lnTo>
                      <a:lnTo>
                        <a:pt x="37" y="318"/>
                      </a:lnTo>
                      <a:lnTo>
                        <a:pt x="31" y="306"/>
                      </a:lnTo>
                      <a:lnTo>
                        <a:pt x="25" y="295"/>
                      </a:lnTo>
                      <a:lnTo>
                        <a:pt x="17" y="285"/>
                      </a:lnTo>
                      <a:lnTo>
                        <a:pt x="8" y="279"/>
                      </a:lnTo>
                      <a:lnTo>
                        <a:pt x="11" y="272"/>
                      </a:lnTo>
                      <a:lnTo>
                        <a:pt x="14" y="262"/>
                      </a:lnTo>
                      <a:lnTo>
                        <a:pt x="19" y="253"/>
                      </a:lnTo>
                      <a:lnTo>
                        <a:pt x="23" y="244"/>
                      </a:lnTo>
                      <a:close/>
                    </a:path>
                  </a:pathLst>
                </a:custGeom>
                <a:noFill/>
                <a:ln w="9525">
                  <a:solidFill>
                    <a:srgbClr val="004250"/>
                  </a:solidFill>
                  <a:round/>
                </a:ln>
              </p:spPr>
              <p:txBody>
                <a:bodyPr/>
                <a:lstStyle/>
                <a:p>
                  <a:endParaRPr lang="zh-CN" altLang="en-US" sz="100">
                    <a:solidFill>
                      <a:schemeClr val="tx1"/>
                    </a:solidFill>
                  </a:endParaRPr>
                </a:p>
              </p:txBody>
            </p:sp>
            <p:sp>
              <p:nvSpPr>
                <p:cNvPr id="127" name="Freeform 453"/>
                <p:cNvSpPr>
                  <a:spLocks noChangeAspect="1"/>
                </p:cNvSpPr>
                <p:nvPr/>
              </p:nvSpPr>
              <p:spPr bwMode="auto">
                <a:xfrm>
                  <a:off x="5158" y="2247"/>
                  <a:ext cx="22" cy="144"/>
                </a:xfrm>
                <a:custGeom>
                  <a:avLst/>
                  <a:gdLst>
                    <a:gd name="T0" fmla="*/ 0 w 50"/>
                    <a:gd name="T1" fmla="*/ 0 h 319"/>
                    <a:gd name="T2" fmla="*/ 0 w 50"/>
                    <a:gd name="T3" fmla="*/ 0 h 319"/>
                    <a:gd name="T4" fmla="*/ 0 w 50"/>
                    <a:gd name="T5" fmla="*/ 0 h 319"/>
                    <a:gd name="T6" fmla="*/ 0 w 50"/>
                    <a:gd name="T7" fmla="*/ 0 h 319"/>
                    <a:gd name="T8" fmla="*/ 0 w 50"/>
                    <a:gd name="T9" fmla="*/ 0 h 319"/>
                    <a:gd name="T10" fmla="*/ 0 w 50"/>
                    <a:gd name="T11" fmla="*/ 0 h 319"/>
                    <a:gd name="T12" fmla="*/ 0 w 50"/>
                    <a:gd name="T13" fmla="*/ 0 h 319"/>
                    <a:gd name="T14" fmla="*/ 0 w 50"/>
                    <a:gd name="T15" fmla="*/ 0 h 319"/>
                    <a:gd name="T16" fmla="*/ 0 w 50"/>
                    <a:gd name="T17" fmla="*/ 0 h 319"/>
                    <a:gd name="T18" fmla="*/ 0 w 50"/>
                    <a:gd name="T19" fmla="*/ 0 h 319"/>
                    <a:gd name="T20" fmla="*/ 0 w 50"/>
                    <a:gd name="T21" fmla="*/ 0 h 319"/>
                    <a:gd name="T22" fmla="*/ 0 w 50"/>
                    <a:gd name="T23" fmla="*/ 0 h 319"/>
                    <a:gd name="T24" fmla="*/ 0 w 50"/>
                    <a:gd name="T25" fmla="*/ 0 h 319"/>
                    <a:gd name="T26" fmla="*/ 0 w 50"/>
                    <a:gd name="T27" fmla="*/ 0 h 319"/>
                    <a:gd name="T28" fmla="*/ 0 w 50"/>
                    <a:gd name="T29" fmla="*/ 0 h 319"/>
                    <a:gd name="T30" fmla="*/ 0 w 50"/>
                    <a:gd name="T31" fmla="*/ 0 h 319"/>
                    <a:gd name="T32" fmla="*/ 0 w 50"/>
                    <a:gd name="T33" fmla="*/ 0 h 319"/>
                    <a:gd name="T34" fmla="*/ 0 w 50"/>
                    <a:gd name="T35" fmla="*/ 0 h 319"/>
                    <a:gd name="T36" fmla="*/ 0 w 50"/>
                    <a:gd name="T37" fmla="*/ 0 h 319"/>
                    <a:gd name="T38" fmla="*/ 0 w 50"/>
                    <a:gd name="T39" fmla="*/ 0 h 319"/>
                    <a:gd name="T40" fmla="*/ 0 w 50"/>
                    <a:gd name="T41" fmla="*/ 0 h 319"/>
                    <a:gd name="T42" fmla="*/ 0 w 50"/>
                    <a:gd name="T43" fmla="*/ 0 h 319"/>
                    <a:gd name="T44" fmla="*/ 0 w 50"/>
                    <a:gd name="T45" fmla="*/ 0 h 319"/>
                    <a:gd name="T46" fmla="*/ 0 w 50"/>
                    <a:gd name="T47" fmla="*/ 0 h 319"/>
                    <a:gd name="T48" fmla="*/ 0 w 50"/>
                    <a:gd name="T49" fmla="*/ 0 h 319"/>
                    <a:gd name="T50" fmla="*/ 0 w 50"/>
                    <a:gd name="T51" fmla="*/ 0 h 319"/>
                    <a:gd name="T52" fmla="*/ 0 w 50"/>
                    <a:gd name="T53" fmla="*/ 0 h 319"/>
                    <a:gd name="T54" fmla="*/ 0 w 50"/>
                    <a:gd name="T55" fmla="*/ 0 h 319"/>
                    <a:gd name="T56" fmla="*/ 0 w 50"/>
                    <a:gd name="T57" fmla="*/ 0 h 319"/>
                    <a:gd name="T58" fmla="*/ 0 w 50"/>
                    <a:gd name="T59" fmla="*/ 0 h 319"/>
                    <a:gd name="T60" fmla="*/ 0 w 50"/>
                    <a:gd name="T61" fmla="*/ 0 h 319"/>
                    <a:gd name="T62" fmla="*/ 0 w 50"/>
                    <a:gd name="T63" fmla="*/ 0 h 319"/>
                    <a:gd name="T64" fmla="*/ 0 w 50"/>
                    <a:gd name="T65" fmla="*/ 0 h 319"/>
                    <a:gd name="T66" fmla="*/ 0 w 50"/>
                    <a:gd name="T67" fmla="*/ 0 h 319"/>
                    <a:gd name="T68" fmla="*/ 0 w 50"/>
                    <a:gd name="T69" fmla="*/ 0 h 319"/>
                    <a:gd name="T70" fmla="*/ 0 w 50"/>
                    <a:gd name="T71" fmla="*/ 0 h 319"/>
                    <a:gd name="T72" fmla="*/ 0 w 50"/>
                    <a:gd name="T73" fmla="*/ 0 h 319"/>
                    <a:gd name="T74" fmla="*/ 0 w 50"/>
                    <a:gd name="T75" fmla="*/ 0 h 319"/>
                    <a:gd name="T76" fmla="*/ 0 w 50"/>
                    <a:gd name="T77" fmla="*/ 0 h 319"/>
                    <a:gd name="T78" fmla="*/ 0 w 50"/>
                    <a:gd name="T79" fmla="*/ 0 h 3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
                    <a:gd name="T121" fmla="*/ 0 h 319"/>
                    <a:gd name="T122" fmla="*/ 50 w 50"/>
                    <a:gd name="T123" fmla="*/ 319 h 3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 h="319">
                      <a:moveTo>
                        <a:pt x="7" y="319"/>
                      </a:moveTo>
                      <a:lnTo>
                        <a:pt x="4" y="316"/>
                      </a:lnTo>
                      <a:lnTo>
                        <a:pt x="1" y="313"/>
                      </a:lnTo>
                      <a:lnTo>
                        <a:pt x="1" y="309"/>
                      </a:lnTo>
                      <a:lnTo>
                        <a:pt x="1" y="305"/>
                      </a:lnTo>
                      <a:lnTo>
                        <a:pt x="1" y="296"/>
                      </a:lnTo>
                      <a:lnTo>
                        <a:pt x="1" y="281"/>
                      </a:lnTo>
                      <a:lnTo>
                        <a:pt x="1" y="265"/>
                      </a:lnTo>
                      <a:lnTo>
                        <a:pt x="0" y="253"/>
                      </a:lnTo>
                      <a:lnTo>
                        <a:pt x="0" y="245"/>
                      </a:lnTo>
                      <a:lnTo>
                        <a:pt x="0" y="233"/>
                      </a:lnTo>
                      <a:lnTo>
                        <a:pt x="0" y="223"/>
                      </a:lnTo>
                      <a:lnTo>
                        <a:pt x="0" y="215"/>
                      </a:lnTo>
                      <a:lnTo>
                        <a:pt x="0" y="206"/>
                      </a:lnTo>
                      <a:lnTo>
                        <a:pt x="3" y="194"/>
                      </a:lnTo>
                      <a:lnTo>
                        <a:pt x="4" y="183"/>
                      </a:lnTo>
                      <a:lnTo>
                        <a:pt x="5" y="175"/>
                      </a:lnTo>
                      <a:lnTo>
                        <a:pt x="5" y="168"/>
                      </a:lnTo>
                      <a:lnTo>
                        <a:pt x="4" y="161"/>
                      </a:lnTo>
                      <a:lnTo>
                        <a:pt x="3" y="154"/>
                      </a:lnTo>
                      <a:lnTo>
                        <a:pt x="1" y="148"/>
                      </a:lnTo>
                      <a:lnTo>
                        <a:pt x="0" y="139"/>
                      </a:lnTo>
                      <a:lnTo>
                        <a:pt x="0" y="128"/>
                      </a:lnTo>
                      <a:lnTo>
                        <a:pt x="1" y="115"/>
                      </a:lnTo>
                      <a:lnTo>
                        <a:pt x="4" y="103"/>
                      </a:lnTo>
                      <a:lnTo>
                        <a:pt x="8" y="85"/>
                      </a:lnTo>
                      <a:lnTo>
                        <a:pt x="13" y="62"/>
                      </a:lnTo>
                      <a:lnTo>
                        <a:pt x="16" y="44"/>
                      </a:lnTo>
                      <a:lnTo>
                        <a:pt x="18" y="32"/>
                      </a:lnTo>
                      <a:lnTo>
                        <a:pt x="24" y="29"/>
                      </a:lnTo>
                      <a:lnTo>
                        <a:pt x="30" y="19"/>
                      </a:lnTo>
                      <a:lnTo>
                        <a:pt x="36" y="9"/>
                      </a:lnTo>
                      <a:lnTo>
                        <a:pt x="39" y="0"/>
                      </a:lnTo>
                      <a:lnTo>
                        <a:pt x="35" y="16"/>
                      </a:lnTo>
                      <a:lnTo>
                        <a:pt x="31" y="27"/>
                      </a:lnTo>
                      <a:lnTo>
                        <a:pt x="28" y="36"/>
                      </a:lnTo>
                      <a:lnTo>
                        <a:pt x="24" y="40"/>
                      </a:lnTo>
                      <a:lnTo>
                        <a:pt x="23" y="52"/>
                      </a:lnTo>
                      <a:lnTo>
                        <a:pt x="21" y="68"/>
                      </a:lnTo>
                      <a:lnTo>
                        <a:pt x="19" y="82"/>
                      </a:lnTo>
                      <a:lnTo>
                        <a:pt x="15" y="91"/>
                      </a:lnTo>
                      <a:lnTo>
                        <a:pt x="13" y="97"/>
                      </a:lnTo>
                      <a:lnTo>
                        <a:pt x="11" y="103"/>
                      </a:lnTo>
                      <a:lnTo>
                        <a:pt x="8" y="111"/>
                      </a:lnTo>
                      <a:lnTo>
                        <a:pt x="8" y="116"/>
                      </a:lnTo>
                      <a:lnTo>
                        <a:pt x="19" y="115"/>
                      </a:lnTo>
                      <a:lnTo>
                        <a:pt x="26" y="113"/>
                      </a:lnTo>
                      <a:lnTo>
                        <a:pt x="31" y="110"/>
                      </a:lnTo>
                      <a:lnTo>
                        <a:pt x="35" y="106"/>
                      </a:lnTo>
                      <a:lnTo>
                        <a:pt x="41" y="102"/>
                      </a:lnTo>
                      <a:lnTo>
                        <a:pt x="46" y="100"/>
                      </a:lnTo>
                      <a:lnTo>
                        <a:pt x="50" y="100"/>
                      </a:lnTo>
                      <a:lnTo>
                        <a:pt x="47" y="105"/>
                      </a:lnTo>
                      <a:lnTo>
                        <a:pt x="44" y="109"/>
                      </a:lnTo>
                      <a:lnTo>
                        <a:pt x="38" y="115"/>
                      </a:lnTo>
                      <a:lnTo>
                        <a:pt x="32" y="122"/>
                      </a:lnTo>
                      <a:lnTo>
                        <a:pt x="26" y="129"/>
                      </a:lnTo>
                      <a:lnTo>
                        <a:pt x="20" y="136"/>
                      </a:lnTo>
                      <a:lnTo>
                        <a:pt x="15" y="143"/>
                      </a:lnTo>
                      <a:lnTo>
                        <a:pt x="13" y="146"/>
                      </a:lnTo>
                      <a:lnTo>
                        <a:pt x="13" y="148"/>
                      </a:lnTo>
                      <a:lnTo>
                        <a:pt x="15" y="148"/>
                      </a:lnTo>
                      <a:lnTo>
                        <a:pt x="19" y="147"/>
                      </a:lnTo>
                      <a:lnTo>
                        <a:pt x="22" y="147"/>
                      </a:lnTo>
                      <a:lnTo>
                        <a:pt x="24" y="147"/>
                      </a:lnTo>
                      <a:lnTo>
                        <a:pt x="23" y="149"/>
                      </a:lnTo>
                      <a:lnTo>
                        <a:pt x="21" y="152"/>
                      </a:lnTo>
                      <a:lnTo>
                        <a:pt x="18" y="158"/>
                      </a:lnTo>
                      <a:lnTo>
                        <a:pt x="14" y="164"/>
                      </a:lnTo>
                      <a:lnTo>
                        <a:pt x="13" y="176"/>
                      </a:lnTo>
                      <a:lnTo>
                        <a:pt x="12" y="192"/>
                      </a:lnTo>
                      <a:lnTo>
                        <a:pt x="11" y="207"/>
                      </a:lnTo>
                      <a:lnTo>
                        <a:pt x="12" y="220"/>
                      </a:lnTo>
                      <a:lnTo>
                        <a:pt x="12" y="231"/>
                      </a:lnTo>
                      <a:lnTo>
                        <a:pt x="9" y="244"/>
                      </a:lnTo>
                      <a:lnTo>
                        <a:pt x="7" y="256"/>
                      </a:lnTo>
                      <a:lnTo>
                        <a:pt x="6" y="268"/>
                      </a:lnTo>
                      <a:lnTo>
                        <a:pt x="6" y="281"/>
                      </a:lnTo>
                      <a:lnTo>
                        <a:pt x="6" y="296"/>
                      </a:lnTo>
                      <a:lnTo>
                        <a:pt x="6" y="311"/>
                      </a:lnTo>
                      <a:lnTo>
                        <a:pt x="7" y="319"/>
                      </a:lnTo>
                      <a:close/>
                    </a:path>
                  </a:pathLst>
                </a:custGeom>
                <a:noFill/>
                <a:ln w="9525">
                  <a:solidFill>
                    <a:srgbClr val="004250"/>
                  </a:solidFill>
                  <a:round/>
                </a:ln>
              </p:spPr>
              <p:txBody>
                <a:bodyPr/>
                <a:lstStyle/>
                <a:p>
                  <a:endParaRPr lang="zh-CN" altLang="en-US" sz="100">
                    <a:solidFill>
                      <a:schemeClr val="tx1"/>
                    </a:solidFill>
                  </a:endParaRPr>
                </a:p>
              </p:txBody>
            </p:sp>
            <p:sp>
              <p:nvSpPr>
                <p:cNvPr id="128" name="Freeform 454"/>
                <p:cNvSpPr>
                  <a:spLocks noChangeAspect="1"/>
                </p:cNvSpPr>
                <p:nvPr/>
              </p:nvSpPr>
              <p:spPr bwMode="auto">
                <a:xfrm>
                  <a:off x="5180" y="2187"/>
                  <a:ext cx="32" cy="10"/>
                </a:xfrm>
                <a:custGeom>
                  <a:avLst/>
                  <a:gdLst>
                    <a:gd name="T0" fmla="*/ 0 w 70"/>
                    <a:gd name="T1" fmla="*/ 0 h 24"/>
                    <a:gd name="T2" fmla="*/ 0 w 70"/>
                    <a:gd name="T3" fmla="*/ 0 h 24"/>
                    <a:gd name="T4" fmla="*/ 0 w 70"/>
                    <a:gd name="T5" fmla="*/ 0 h 24"/>
                    <a:gd name="T6" fmla="*/ 0 w 70"/>
                    <a:gd name="T7" fmla="*/ 0 h 24"/>
                    <a:gd name="T8" fmla="*/ 0 w 70"/>
                    <a:gd name="T9" fmla="*/ 0 h 24"/>
                    <a:gd name="T10" fmla="*/ 0 w 70"/>
                    <a:gd name="T11" fmla="*/ 0 h 24"/>
                    <a:gd name="T12" fmla="*/ 0 w 70"/>
                    <a:gd name="T13" fmla="*/ 0 h 24"/>
                    <a:gd name="T14" fmla="*/ 0 w 70"/>
                    <a:gd name="T15" fmla="*/ 0 h 24"/>
                    <a:gd name="T16" fmla="*/ 0 w 70"/>
                    <a:gd name="T17" fmla="*/ 0 h 24"/>
                    <a:gd name="T18" fmla="*/ 0 w 70"/>
                    <a:gd name="T19" fmla="*/ 0 h 24"/>
                    <a:gd name="T20" fmla="*/ 0 w 70"/>
                    <a:gd name="T21" fmla="*/ 0 h 24"/>
                    <a:gd name="T22" fmla="*/ 0 w 70"/>
                    <a:gd name="T23" fmla="*/ 0 h 24"/>
                    <a:gd name="T24" fmla="*/ 0 w 70"/>
                    <a:gd name="T25" fmla="*/ 0 h 24"/>
                    <a:gd name="T26" fmla="*/ 0 w 70"/>
                    <a:gd name="T27" fmla="*/ 0 h 24"/>
                    <a:gd name="T28" fmla="*/ 0 w 70"/>
                    <a:gd name="T29" fmla="*/ 0 h 24"/>
                    <a:gd name="T30" fmla="*/ 0 w 70"/>
                    <a:gd name="T31" fmla="*/ 0 h 24"/>
                    <a:gd name="T32" fmla="*/ 0 w 70"/>
                    <a:gd name="T33" fmla="*/ 0 h 24"/>
                    <a:gd name="T34" fmla="*/ 0 w 70"/>
                    <a:gd name="T35" fmla="*/ 0 h 24"/>
                    <a:gd name="T36" fmla="*/ 0 w 70"/>
                    <a:gd name="T37" fmla="*/ 0 h 24"/>
                    <a:gd name="T38" fmla="*/ 0 w 70"/>
                    <a:gd name="T39" fmla="*/ 0 h 24"/>
                    <a:gd name="T40" fmla="*/ 0 w 70"/>
                    <a:gd name="T41" fmla="*/ 0 h 24"/>
                    <a:gd name="T42" fmla="*/ 0 w 70"/>
                    <a:gd name="T43" fmla="*/ 0 h 24"/>
                    <a:gd name="T44" fmla="*/ 0 w 70"/>
                    <a:gd name="T45" fmla="*/ 0 h 24"/>
                    <a:gd name="T46" fmla="*/ 0 w 70"/>
                    <a:gd name="T47" fmla="*/ 0 h 24"/>
                    <a:gd name="T48" fmla="*/ 0 w 70"/>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0"/>
                    <a:gd name="T76" fmla="*/ 0 h 24"/>
                    <a:gd name="T77" fmla="*/ 70 w 70"/>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0" h="24">
                      <a:moveTo>
                        <a:pt x="70" y="0"/>
                      </a:moveTo>
                      <a:lnTo>
                        <a:pt x="65" y="1"/>
                      </a:lnTo>
                      <a:lnTo>
                        <a:pt x="57" y="1"/>
                      </a:lnTo>
                      <a:lnTo>
                        <a:pt x="48" y="2"/>
                      </a:lnTo>
                      <a:lnTo>
                        <a:pt x="37" y="5"/>
                      </a:lnTo>
                      <a:lnTo>
                        <a:pt x="26" y="7"/>
                      </a:lnTo>
                      <a:lnTo>
                        <a:pt x="16" y="9"/>
                      </a:lnTo>
                      <a:lnTo>
                        <a:pt x="7" y="12"/>
                      </a:lnTo>
                      <a:lnTo>
                        <a:pt x="0" y="15"/>
                      </a:lnTo>
                      <a:lnTo>
                        <a:pt x="1" y="17"/>
                      </a:lnTo>
                      <a:lnTo>
                        <a:pt x="3" y="21"/>
                      </a:lnTo>
                      <a:lnTo>
                        <a:pt x="5" y="23"/>
                      </a:lnTo>
                      <a:lnTo>
                        <a:pt x="6" y="24"/>
                      </a:lnTo>
                      <a:lnTo>
                        <a:pt x="8" y="23"/>
                      </a:lnTo>
                      <a:lnTo>
                        <a:pt x="11" y="22"/>
                      </a:lnTo>
                      <a:lnTo>
                        <a:pt x="16" y="18"/>
                      </a:lnTo>
                      <a:lnTo>
                        <a:pt x="22" y="16"/>
                      </a:lnTo>
                      <a:lnTo>
                        <a:pt x="29" y="14"/>
                      </a:lnTo>
                      <a:lnTo>
                        <a:pt x="34" y="10"/>
                      </a:lnTo>
                      <a:lnTo>
                        <a:pt x="39" y="9"/>
                      </a:lnTo>
                      <a:lnTo>
                        <a:pt x="44" y="8"/>
                      </a:lnTo>
                      <a:lnTo>
                        <a:pt x="51" y="7"/>
                      </a:lnTo>
                      <a:lnTo>
                        <a:pt x="57" y="6"/>
                      </a:lnTo>
                      <a:lnTo>
                        <a:pt x="64" y="2"/>
                      </a:lnTo>
                      <a:lnTo>
                        <a:pt x="70" y="0"/>
                      </a:lnTo>
                      <a:close/>
                    </a:path>
                  </a:pathLst>
                </a:custGeom>
                <a:noFill/>
                <a:ln w="9525">
                  <a:solidFill>
                    <a:srgbClr val="004250"/>
                  </a:solidFill>
                  <a:round/>
                </a:ln>
              </p:spPr>
              <p:txBody>
                <a:bodyPr/>
                <a:lstStyle/>
                <a:p>
                  <a:endParaRPr lang="zh-CN" altLang="en-US" sz="100">
                    <a:solidFill>
                      <a:schemeClr val="tx1"/>
                    </a:solidFill>
                  </a:endParaRPr>
                </a:p>
              </p:txBody>
            </p:sp>
            <p:sp>
              <p:nvSpPr>
                <p:cNvPr id="129" name="Freeform 455"/>
                <p:cNvSpPr>
                  <a:spLocks noChangeAspect="1"/>
                </p:cNvSpPr>
                <p:nvPr/>
              </p:nvSpPr>
              <p:spPr bwMode="auto">
                <a:xfrm>
                  <a:off x="5315" y="2233"/>
                  <a:ext cx="2" cy="9"/>
                </a:xfrm>
                <a:custGeom>
                  <a:avLst/>
                  <a:gdLst>
                    <a:gd name="T0" fmla="*/ 0 w 6"/>
                    <a:gd name="T1" fmla="*/ 0 h 20"/>
                    <a:gd name="T2" fmla="*/ 0 w 6"/>
                    <a:gd name="T3" fmla="*/ 0 h 20"/>
                    <a:gd name="T4" fmla="*/ 0 w 6"/>
                    <a:gd name="T5" fmla="*/ 0 h 20"/>
                    <a:gd name="T6" fmla="*/ 0 w 6"/>
                    <a:gd name="T7" fmla="*/ 0 h 20"/>
                    <a:gd name="T8" fmla="*/ 0 w 6"/>
                    <a:gd name="T9" fmla="*/ 0 h 20"/>
                    <a:gd name="T10" fmla="*/ 0 w 6"/>
                    <a:gd name="T11" fmla="*/ 0 h 20"/>
                    <a:gd name="T12" fmla="*/ 0 w 6"/>
                    <a:gd name="T13" fmla="*/ 0 h 20"/>
                    <a:gd name="T14" fmla="*/ 0 w 6"/>
                    <a:gd name="T15" fmla="*/ 0 h 20"/>
                    <a:gd name="T16" fmla="*/ 0 w 6"/>
                    <a:gd name="T17" fmla="*/ 0 h 20"/>
                    <a:gd name="T18" fmla="*/ 0 w 6"/>
                    <a:gd name="T19" fmla="*/ 0 h 20"/>
                    <a:gd name="T20" fmla="*/ 0 w 6"/>
                    <a:gd name="T21" fmla="*/ 0 h 20"/>
                    <a:gd name="T22" fmla="*/ 0 w 6"/>
                    <a:gd name="T23" fmla="*/ 0 h 20"/>
                    <a:gd name="T24" fmla="*/ 0 w 6"/>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20"/>
                    <a:gd name="T41" fmla="*/ 6 w 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20">
                      <a:moveTo>
                        <a:pt x="6" y="20"/>
                      </a:moveTo>
                      <a:lnTo>
                        <a:pt x="6" y="17"/>
                      </a:lnTo>
                      <a:lnTo>
                        <a:pt x="6" y="14"/>
                      </a:lnTo>
                      <a:lnTo>
                        <a:pt x="5" y="8"/>
                      </a:lnTo>
                      <a:lnTo>
                        <a:pt x="5" y="3"/>
                      </a:lnTo>
                      <a:lnTo>
                        <a:pt x="4" y="3"/>
                      </a:lnTo>
                      <a:lnTo>
                        <a:pt x="2" y="2"/>
                      </a:lnTo>
                      <a:lnTo>
                        <a:pt x="1" y="1"/>
                      </a:lnTo>
                      <a:lnTo>
                        <a:pt x="0" y="0"/>
                      </a:lnTo>
                      <a:lnTo>
                        <a:pt x="1" y="6"/>
                      </a:lnTo>
                      <a:lnTo>
                        <a:pt x="4" y="11"/>
                      </a:lnTo>
                      <a:lnTo>
                        <a:pt x="5" y="17"/>
                      </a:lnTo>
                      <a:lnTo>
                        <a:pt x="6" y="20"/>
                      </a:lnTo>
                      <a:close/>
                    </a:path>
                  </a:pathLst>
                </a:custGeom>
                <a:noFill/>
                <a:ln w="9525">
                  <a:solidFill>
                    <a:srgbClr val="004250"/>
                  </a:solidFill>
                  <a:round/>
                </a:ln>
              </p:spPr>
              <p:txBody>
                <a:bodyPr/>
                <a:lstStyle/>
                <a:p>
                  <a:endParaRPr lang="zh-CN" altLang="en-US" sz="100">
                    <a:solidFill>
                      <a:schemeClr val="tx1"/>
                    </a:solidFill>
                  </a:endParaRPr>
                </a:p>
              </p:txBody>
            </p:sp>
            <p:sp>
              <p:nvSpPr>
                <p:cNvPr id="130" name="Freeform 456"/>
                <p:cNvSpPr>
                  <a:spLocks noChangeAspect="1"/>
                </p:cNvSpPr>
                <p:nvPr/>
              </p:nvSpPr>
              <p:spPr bwMode="auto">
                <a:xfrm>
                  <a:off x="5283" y="2205"/>
                  <a:ext cx="19" cy="136"/>
                </a:xfrm>
                <a:custGeom>
                  <a:avLst/>
                  <a:gdLst>
                    <a:gd name="T0" fmla="*/ 0 w 44"/>
                    <a:gd name="T1" fmla="*/ 0 h 302"/>
                    <a:gd name="T2" fmla="*/ 0 w 44"/>
                    <a:gd name="T3" fmla="*/ 0 h 302"/>
                    <a:gd name="T4" fmla="*/ 0 w 44"/>
                    <a:gd name="T5" fmla="*/ 0 h 302"/>
                    <a:gd name="T6" fmla="*/ 0 w 44"/>
                    <a:gd name="T7" fmla="*/ 0 h 302"/>
                    <a:gd name="T8" fmla="*/ 0 w 44"/>
                    <a:gd name="T9" fmla="*/ 0 h 302"/>
                    <a:gd name="T10" fmla="*/ 0 w 44"/>
                    <a:gd name="T11" fmla="*/ 0 h 302"/>
                    <a:gd name="T12" fmla="*/ 0 w 44"/>
                    <a:gd name="T13" fmla="*/ 0 h 302"/>
                    <a:gd name="T14" fmla="*/ 0 w 44"/>
                    <a:gd name="T15" fmla="*/ 0 h 302"/>
                    <a:gd name="T16" fmla="*/ 0 w 44"/>
                    <a:gd name="T17" fmla="*/ 0 h 302"/>
                    <a:gd name="T18" fmla="*/ 0 w 44"/>
                    <a:gd name="T19" fmla="*/ 0 h 302"/>
                    <a:gd name="T20" fmla="*/ 0 w 44"/>
                    <a:gd name="T21" fmla="*/ 0 h 302"/>
                    <a:gd name="T22" fmla="*/ 0 w 44"/>
                    <a:gd name="T23" fmla="*/ 0 h 302"/>
                    <a:gd name="T24" fmla="*/ 0 w 44"/>
                    <a:gd name="T25" fmla="*/ 0 h 302"/>
                    <a:gd name="T26" fmla="*/ 0 w 44"/>
                    <a:gd name="T27" fmla="*/ 0 h 302"/>
                    <a:gd name="T28" fmla="*/ 0 w 44"/>
                    <a:gd name="T29" fmla="*/ 0 h 302"/>
                    <a:gd name="T30" fmla="*/ 0 w 44"/>
                    <a:gd name="T31" fmla="*/ 0 h 302"/>
                    <a:gd name="T32" fmla="*/ 0 w 44"/>
                    <a:gd name="T33" fmla="*/ 0 h 302"/>
                    <a:gd name="T34" fmla="*/ 0 w 44"/>
                    <a:gd name="T35" fmla="*/ 0 h 302"/>
                    <a:gd name="T36" fmla="*/ 0 w 44"/>
                    <a:gd name="T37" fmla="*/ 0 h 302"/>
                    <a:gd name="T38" fmla="*/ 0 w 44"/>
                    <a:gd name="T39" fmla="*/ 0 h 302"/>
                    <a:gd name="T40" fmla="*/ 0 w 44"/>
                    <a:gd name="T41" fmla="*/ 0 h 302"/>
                    <a:gd name="T42" fmla="*/ 0 w 44"/>
                    <a:gd name="T43" fmla="*/ 0 h 302"/>
                    <a:gd name="T44" fmla="*/ 0 w 44"/>
                    <a:gd name="T45" fmla="*/ 0 h 302"/>
                    <a:gd name="T46" fmla="*/ 0 w 44"/>
                    <a:gd name="T47" fmla="*/ 0 h 302"/>
                    <a:gd name="T48" fmla="*/ 0 w 44"/>
                    <a:gd name="T49" fmla="*/ 0 h 3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
                    <a:gd name="T76" fmla="*/ 0 h 302"/>
                    <a:gd name="T77" fmla="*/ 44 w 44"/>
                    <a:gd name="T78" fmla="*/ 302 h 3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 h="302">
                      <a:moveTo>
                        <a:pt x="0" y="0"/>
                      </a:moveTo>
                      <a:lnTo>
                        <a:pt x="6" y="26"/>
                      </a:lnTo>
                      <a:lnTo>
                        <a:pt x="15" y="60"/>
                      </a:lnTo>
                      <a:lnTo>
                        <a:pt x="24" y="94"/>
                      </a:lnTo>
                      <a:lnTo>
                        <a:pt x="31" y="118"/>
                      </a:lnTo>
                      <a:lnTo>
                        <a:pt x="36" y="139"/>
                      </a:lnTo>
                      <a:lnTo>
                        <a:pt x="40" y="163"/>
                      </a:lnTo>
                      <a:lnTo>
                        <a:pt x="42" y="186"/>
                      </a:lnTo>
                      <a:lnTo>
                        <a:pt x="44" y="202"/>
                      </a:lnTo>
                      <a:lnTo>
                        <a:pt x="42" y="221"/>
                      </a:lnTo>
                      <a:lnTo>
                        <a:pt x="40" y="251"/>
                      </a:lnTo>
                      <a:lnTo>
                        <a:pt x="39" y="282"/>
                      </a:lnTo>
                      <a:lnTo>
                        <a:pt x="40" y="302"/>
                      </a:lnTo>
                      <a:lnTo>
                        <a:pt x="38" y="270"/>
                      </a:lnTo>
                      <a:lnTo>
                        <a:pt x="38" y="239"/>
                      </a:lnTo>
                      <a:lnTo>
                        <a:pt x="38" y="213"/>
                      </a:lnTo>
                      <a:lnTo>
                        <a:pt x="38" y="196"/>
                      </a:lnTo>
                      <a:lnTo>
                        <a:pt x="37" y="182"/>
                      </a:lnTo>
                      <a:lnTo>
                        <a:pt x="34" y="165"/>
                      </a:lnTo>
                      <a:lnTo>
                        <a:pt x="32" y="149"/>
                      </a:lnTo>
                      <a:lnTo>
                        <a:pt x="28" y="135"/>
                      </a:lnTo>
                      <a:lnTo>
                        <a:pt x="21" y="112"/>
                      </a:lnTo>
                      <a:lnTo>
                        <a:pt x="11" y="74"/>
                      </a:lnTo>
                      <a:lnTo>
                        <a:pt x="3" y="3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131" name="Freeform 457"/>
                <p:cNvSpPr>
                  <a:spLocks noChangeAspect="1"/>
                </p:cNvSpPr>
                <p:nvPr/>
              </p:nvSpPr>
              <p:spPr bwMode="auto">
                <a:xfrm>
                  <a:off x="5284" y="2284"/>
                  <a:ext cx="9" cy="86"/>
                </a:xfrm>
                <a:custGeom>
                  <a:avLst/>
                  <a:gdLst>
                    <a:gd name="T0" fmla="*/ 0 w 20"/>
                    <a:gd name="T1" fmla="*/ 0 h 192"/>
                    <a:gd name="T2" fmla="*/ 0 w 20"/>
                    <a:gd name="T3" fmla="*/ 0 h 192"/>
                    <a:gd name="T4" fmla="*/ 0 w 20"/>
                    <a:gd name="T5" fmla="*/ 0 h 192"/>
                    <a:gd name="T6" fmla="*/ 0 w 20"/>
                    <a:gd name="T7" fmla="*/ 0 h 192"/>
                    <a:gd name="T8" fmla="*/ 0 w 20"/>
                    <a:gd name="T9" fmla="*/ 0 h 192"/>
                    <a:gd name="T10" fmla="*/ 0 w 20"/>
                    <a:gd name="T11" fmla="*/ 0 h 192"/>
                    <a:gd name="T12" fmla="*/ 0 w 20"/>
                    <a:gd name="T13" fmla="*/ 0 h 192"/>
                    <a:gd name="T14" fmla="*/ 0 w 20"/>
                    <a:gd name="T15" fmla="*/ 0 h 192"/>
                    <a:gd name="T16" fmla="*/ 0 w 20"/>
                    <a:gd name="T17" fmla="*/ 0 h 192"/>
                    <a:gd name="T18" fmla="*/ 0 w 20"/>
                    <a:gd name="T19" fmla="*/ 0 h 192"/>
                    <a:gd name="T20" fmla="*/ 0 w 20"/>
                    <a:gd name="T21" fmla="*/ 0 h 192"/>
                    <a:gd name="T22" fmla="*/ 0 w 20"/>
                    <a:gd name="T23" fmla="*/ 0 h 192"/>
                    <a:gd name="T24" fmla="*/ 0 w 20"/>
                    <a:gd name="T25" fmla="*/ 0 h 192"/>
                    <a:gd name="T26" fmla="*/ 0 w 20"/>
                    <a:gd name="T27" fmla="*/ 0 h 192"/>
                    <a:gd name="T28" fmla="*/ 0 w 20"/>
                    <a:gd name="T29" fmla="*/ 0 h 192"/>
                    <a:gd name="T30" fmla="*/ 0 w 20"/>
                    <a:gd name="T31" fmla="*/ 0 h 192"/>
                    <a:gd name="T32" fmla="*/ 0 w 20"/>
                    <a:gd name="T33" fmla="*/ 0 h 192"/>
                    <a:gd name="T34" fmla="*/ 0 w 20"/>
                    <a:gd name="T35" fmla="*/ 0 h 192"/>
                    <a:gd name="T36" fmla="*/ 0 w 20"/>
                    <a:gd name="T37" fmla="*/ 0 h 192"/>
                    <a:gd name="T38" fmla="*/ 0 w 20"/>
                    <a:gd name="T39" fmla="*/ 0 h 192"/>
                    <a:gd name="T40" fmla="*/ 0 w 20"/>
                    <a:gd name="T41" fmla="*/ 0 h 192"/>
                    <a:gd name="T42" fmla="*/ 0 w 20"/>
                    <a:gd name="T43" fmla="*/ 0 h 192"/>
                    <a:gd name="T44" fmla="*/ 0 w 20"/>
                    <a:gd name="T45" fmla="*/ 0 h 192"/>
                    <a:gd name="T46" fmla="*/ 0 w 20"/>
                    <a:gd name="T47" fmla="*/ 0 h 192"/>
                    <a:gd name="T48" fmla="*/ 0 w 20"/>
                    <a:gd name="T49" fmla="*/ 0 h 192"/>
                    <a:gd name="T50" fmla="*/ 0 w 20"/>
                    <a:gd name="T51" fmla="*/ 0 h 192"/>
                    <a:gd name="T52" fmla="*/ 0 w 20"/>
                    <a:gd name="T53" fmla="*/ 0 h 192"/>
                    <a:gd name="T54" fmla="*/ 0 w 20"/>
                    <a:gd name="T55" fmla="*/ 0 h 192"/>
                    <a:gd name="T56" fmla="*/ 0 w 20"/>
                    <a:gd name="T57" fmla="*/ 0 h 192"/>
                    <a:gd name="T58" fmla="*/ 0 w 20"/>
                    <a:gd name="T59" fmla="*/ 0 h 192"/>
                    <a:gd name="T60" fmla="*/ 0 w 20"/>
                    <a:gd name="T61" fmla="*/ 0 h 192"/>
                    <a:gd name="T62" fmla="*/ 0 w 20"/>
                    <a:gd name="T63" fmla="*/ 0 h 192"/>
                    <a:gd name="T64" fmla="*/ 0 w 20"/>
                    <a:gd name="T65" fmla="*/ 0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
                    <a:gd name="T100" fmla="*/ 0 h 192"/>
                    <a:gd name="T101" fmla="*/ 20 w 20"/>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 h="192">
                      <a:moveTo>
                        <a:pt x="0" y="0"/>
                      </a:moveTo>
                      <a:lnTo>
                        <a:pt x="2" y="11"/>
                      </a:lnTo>
                      <a:lnTo>
                        <a:pt x="6" y="24"/>
                      </a:lnTo>
                      <a:lnTo>
                        <a:pt x="7" y="35"/>
                      </a:lnTo>
                      <a:lnTo>
                        <a:pt x="8" y="44"/>
                      </a:lnTo>
                      <a:lnTo>
                        <a:pt x="8" y="55"/>
                      </a:lnTo>
                      <a:lnTo>
                        <a:pt x="8" y="69"/>
                      </a:lnTo>
                      <a:lnTo>
                        <a:pt x="8" y="84"/>
                      </a:lnTo>
                      <a:lnTo>
                        <a:pt x="9" y="94"/>
                      </a:lnTo>
                      <a:lnTo>
                        <a:pt x="10" y="103"/>
                      </a:lnTo>
                      <a:lnTo>
                        <a:pt x="13" y="116"/>
                      </a:lnTo>
                      <a:lnTo>
                        <a:pt x="15" y="130"/>
                      </a:lnTo>
                      <a:lnTo>
                        <a:pt x="16" y="140"/>
                      </a:lnTo>
                      <a:lnTo>
                        <a:pt x="17" y="149"/>
                      </a:lnTo>
                      <a:lnTo>
                        <a:pt x="18" y="163"/>
                      </a:lnTo>
                      <a:lnTo>
                        <a:pt x="18" y="178"/>
                      </a:lnTo>
                      <a:lnTo>
                        <a:pt x="18" y="192"/>
                      </a:lnTo>
                      <a:lnTo>
                        <a:pt x="20" y="164"/>
                      </a:lnTo>
                      <a:lnTo>
                        <a:pt x="20" y="143"/>
                      </a:lnTo>
                      <a:lnTo>
                        <a:pt x="20" y="128"/>
                      </a:lnTo>
                      <a:lnTo>
                        <a:pt x="18" y="119"/>
                      </a:lnTo>
                      <a:lnTo>
                        <a:pt x="17" y="111"/>
                      </a:lnTo>
                      <a:lnTo>
                        <a:pt x="16" y="104"/>
                      </a:lnTo>
                      <a:lnTo>
                        <a:pt x="16" y="97"/>
                      </a:lnTo>
                      <a:lnTo>
                        <a:pt x="15" y="90"/>
                      </a:lnTo>
                      <a:lnTo>
                        <a:pt x="15" y="80"/>
                      </a:lnTo>
                      <a:lnTo>
                        <a:pt x="16" y="64"/>
                      </a:lnTo>
                      <a:lnTo>
                        <a:pt x="15" y="48"/>
                      </a:lnTo>
                      <a:lnTo>
                        <a:pt x="14" y="34"/>
                      </a:lnTo>
                      <a:lnTo>
                        <a:pt x="12" y="25"/>
                      </a:lnTo>
                      <a:lnTo>
                        <a:pt x="8" y="16"/>
                      </a:lnTo>
                      <a:lnTo>
                        <a:pt x="5"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132" name="Freeform 458"/>
                <p:cNvSpPr>
                  <a:spLocks noChangeAspect="1"/>
                </p:cNvSpPr>
                <p:nvPr/>
              </p:nvSpPr>
              <p:spPr bwMode="auto">
                <a:xfrm>
                  <a:off x="5246" y="2296"/>
                  <a:ext cx="32" cy="18"/>
                </a:xfrm>
                <a:custGeom>
                  <a:avLst/>
                  <a:gdLst>
                    <a:gd name="T0" fmla="*/ 0 w 71"/>
                    <a:gd name="T1" fmla="*/ 0 h 41"/>
                    <a:gd name="T2" fmla="*/ 0 w 71"/>
                    <a:gd name="T3" fmla="*/ 0 h 41"/>
                    <a:gd name="T4" fmla="*/ 0 w 71"/>
                    <a:gd name="T5" fmla="*/ 0 h 41"/>
                    <a:gd name="T6" fmla="*/ 0 w 71"/>
                    <a:gd name="T7" fmla="*/ 0 h 41"/>
                    <a:gd name="T8" fmla="*/ 0 w 71"/>
                    <a:gd name="T9" fmla="*/ 0 h 41"/>
                    <a:gd name="T10" fmla="*/ 0 w 71"/>
                    <a:gd name="T11" fmla="*/ 0 h 41"/>
                    <a:gd name="T12" fmla="*/ 0 w 71"/>
                    <a:gd name="T13" fmla="*/ 0 h 41"/>
                    <a:gd name="T14" fmla="*/ 0 w 71"/>
                    <a:gd name="T15" fmla="*/ 0 h 41"/>
                    <a:gd name="T16" fmla="*/ 0 w 71"/>
                    <a:gd name="T17" fmla="*/ 0 h 41"/>
                    <a:gd name="T18" fmla="*/ 0 w 71"/>
                    <a:gd name="T19" fmla="*/ 0 h 41"/>
                    <a:gd name="T20" fmla="*/ 0 w 71"/>
                    <a:gd name="T21" fmla="*/ 0 h 41"/>
                    <a:gd name="T22" fmla="*/ 0 w 71"/>
                    <a:gd name="T23" fmla="*/ 0 h 41"/>
                    <a:gd name="T24" fmla="*/ 0 w 71"/>
                    <a:gd name="T25" fmla="*/ 0 h 41"/>
                    <a:gd name="T26" fmla="*/ 0 w 71"/>
                    <a:gd name="T27" fmla="*/ 0 h 41"/>
                    <a:gd name="T28" fmla="*/ 0 w 71"/>
                    <a:gd name="T29" fmla="*/ 0 h 41"/>
                    <a:gd name="T30" fmla="*/ 0 w 71"/>
                    <a:gd name="T31" fmla="*/ 0 h 41"/>
                    <a:gd name="T32" fmla="*/ 0 w 71"/>
                    <a:gd name="T33" fmla="*/ 0 h 41"/>
                    <a:gd name="T34" fmla="*/ 0 w 71"/>
                    <a:gd name="T35" fmla="*/ 0 h 41"/>
                    <a:gd name="T36" fmla="*/ 0 w 71"/>
                    <a:gd name="T37" fmla="*/ 0 h 41"/>
                    <a:gd name="T38" fmla="*/ 0 w 71"/>
                    <a:gd name="T39" fmla="*/ 0 h 41"/>
                    <a:gd name="T40" fmla="*/ 0 w 71"/>
                    <a:gd name="T41" fmla="*/ 0 h 41"/>
                    <a:gd name="T42" fmla="*/ 0 w 71"/>
                    <a:gd name="T43" fmla="*/ 0 h 41"/>
                    <a:gd name="T44" fmla="*/ 0 w 71"/>
                    <a:gd name="T45" fmla="*/ 0 h 41"/>
                    <a:gd name="T46" fmla="*/ 0 w 71"/>
                    <a:gd name="T47" fmla="*/ 0 h 41"/>
                    <a:gd name="T48" fmla="*/ 0 w 71"/>
                    <a:gd name="T49" fmla="*/ 0 h 41"/>
                    <a:gd name="T50" fmla="*/ 0 w 71"/>
                    <a:gd name="T51" fmla="*/ 0 h 41"/>
                    <a:gd name="T52" fmla="*/ 0 w 71"/>
                    <a:gd name="T53" fmla="*/ 0 h 41"/>
                    <a:gd name="T54" fmla="*/ 0 w 71"/>
                    <a:gd name="T55" fmla="*/ 0 h 41"/>
                    <a:gd name="T56" fmla="*/ 0 w 71"/>
                    <a:gd name="T57" fmla="*/ 0 h 41"/>
                    <a:gd name="T58" fmla="*/ 0 w 71"/>
                    <a:gd name="T59" fmla="*/ 0 h 41"/>
                    <a:gd name="T60" fmla="*/ 0 w 71"/>
                    <a:gd name="T61" fmla="*/ 0 h 41"/>
                    <a:gd name="T62" fmla="*/ 0 w 71"/>
                    <a:gd name="T63" fmla="*/ 0 h 41"/>
                    <a:gd name="T64" fmla="*/ 0 w 71"/>
                    <a:gd name="T65" fmla="*/ 0 h 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1"/>
                    <a:gd name="T100" fmla="*/ 0 h 41"/>
                    <a:gd name="T101" fmla="*/ 71 w 71"/>
                    <a:gd name="T102" fmla="*/ 41 h 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1" h="41">
                      <a:moveTo>
                        <a:pt x="0" y="41"/>
                      </a:moveTo>
                      <a:lnTo>
                        <a:pt x="2" y="41"/>
                      </a:lnTo>
                      <a:lnTo>
                        <a:pt x="4" y="41"/>
                      </a:lnTo>
                      <a:lnTo>
                        <a:pt x="6" y="41"/>
                      </a:lnTo>
                      <a:lnTo>
                        <a:pt x="7" y="41"/>
                      </a:lnTo>
                      <a:lnTo>
                        <a:pt x="14" y="41"/>
                      </a:lnTo>
                      <a:lnTo>
                        <a:pt x="21" y="41"/>
                      </a:lnTo>
                      <a:lnTo>
                        <a:pt x="27" y="40"/>
                      </a:lnTo>
                      <a:lnTo>
                        <a:pt x="33" y="39"/>
                      </a:lnTo>
                      <a:lnTo>
                        <a:pt x="40" y="39"/>
                      </a:lnTo>
                      <a:lnTo>
                        <a:pt x="46" y="38"/>
                      </a:lnTo>
                      <a:lnTo>
                        <a:pt x="52" y="36"/>
                      </a:lnTo>
                      <a:lnTo>
                        <a:pt x="56" y="35"/>
                      </a:lnTo>
                      <a:lnTo>
                        <a:pt x="59" y="28"/>
                      </a:lnTo>
                      <a:lnTo>
                        <a:pt x="62" y="18"/>
                      </a:lnTo>
                      <a:lnTo>
                        <a:pt x="67" y="9"/>
                      </a:lnTo>
                      <a:lnTo>
                        <a:pt x="71" y="0"/>
                      </a:lnTo>
                      <a:lnTo>
                        <a:pt x="69" y="1"/>
                      </a:lnTo>
                      <a:lnTo>
                        <a:pt x="67" y="1"/>
                      </a:lnTo>
                      <a:lnTo>
                        <a:pt x="63" y="2"/>
                      </a:lnTo>
                      <a:lnTo>
                        <a:pt x="61" y="2"/>
                      </a:lnTo>
                      <a:lnTo>
                        <a:pt x="54" y="3"/>
                      </a:lnTo>
                      <a:lnTo>
                        <a:pt x="46" y="5"/>
                      </a:lnTo>
                      <a:lnTo>
                        <a:pt x="38" y="6"/>
                      </a:lnTo>
                      <a:lnTo>
                        <a:pt x="30" y="6"/>
                      </a:lnTo>
                      <a:lnTo>
                        <a:pt x="22" y="6"/>
                      </a:lnTo>
                      <a:lnTo>
                        <a:pt x="15" y="6"/>
                      </a:lnTo>
                      <a:lnTo>
                        <a:pt x="9" y="6"/>
                      </a:lnTo>
                      <a:lnTo>
                        <a:pt x="5" y="6"/>
                      </a:lnTo>
                      <a:lnTo>
                        <a:pt x="4" y="13"/>
                      </a:lnTo>
                      <a:lnTo>
                        <a:pt x="1" y="23"/>
                      </a:lnTo>
                      <a:lnTo>
                        <a:pt x="0" y="33"/>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133" name="Freeform 459"/>
                <p:cNvSpPr>
                  <a:spLocks noChangeAspect="1"/>
                </p:cNvSpPr>
                <p:nvPr/>
              </p:nvSpPr>
              <p:spPr bwMode="auto">
                <a:xfrm>
                  <a:off x="5189" y="2355"/>
                  <a:ext cx="146" cy="170"/>
                </a:xfrm>
                <a:custGeom>
                  <a:avLst/>
                  <a:gdLst>
                    <a:gd name="T0" fmla="*/ 0 w 326"/>
                    <a:gd name="T1" fmla="*/ 0 h 379"/>
                    <a:gd name="T2" fmla="*/ 0 w 326"/>
                    <a:gd name="T3" fmla="*/ 0 h 379"/>
                    <a:gd name="T4" fmla="*/ 0 w 326"/>
                    <a:gd name="T5" fmla="*/ 0 h 379"/>
                    <a:gd name="T6" fmla="*/ 0 w 326"/>
                    <a:gd name="T7" fmla="*/ 0 h 379"/>
                    <a:gd name="T8" fmla="*/ 0 w 326"/>
                    <a:gd name="T9" fmla="*/ 0 h 379"/>
                    <a:gd name="T10" fmla="*/ 0 w 326"/>
                    <a:gd name="T11" fmla="*/ 0 h 379"/>
                    <a:gd name="T12" fmla="*/ 0 w 326"/>
                    <a:gd name="T13" fmla="*/ 0 h 379"/>
                    <a:gd name="T14" fmla="*/ 0 w 326"/>
                    <a:gd name="T15" fmla="*/ 0 h 379"/>
                    <a:gd name="T16" fmla="*/ 0 w 326"/>
                    <a:gd name="T17" fmla="*/ 0 h 379"/>
                    <a:gd name="T18" fmla="*/ 0 w 326"/>
                    <a:gd name="T19" fmla="*/ 0 h 379"/>
                    <a:gd name="T20" fmla="*/ 0 w 326"/>
                    <a:gd name="T21" fmla="*/ 0 h 379"/>
                    <a:gd name="T22" fmla="*/ 0 w 326"/>
                    <a:gd name="T23" fmla="*/ 0 h 379"/>
                    <a:gd name="T24" fmla="*/ 0 w 326"/>
                    <a:gd name="T25" fmla="*/ 0 h 379"/>
                    <a:gd name="T26" fmla="*/ 0 w 326"/>
                    <a:gd name="T27" fmla="*/ 0 h 379"/>
                    <a:gd name="T28" fmla="*/ 0 w 326"/>
                    <a:gd name="T29" fmla="*/ 0 h 379"/>
                    <a:gd name="T30" fmla="*/ 0 w 326"/>
                    <a:gd name="T31" fmla="*/ 0 h 379"/>
                    <a:gd name="T32" fmla="*/ 0 w 326"/>
                    <a:gd name="T33" fmla="*/ 0 h 379"/>
                    <a:gd name="T34" fmla="*/ 0 w 326"/>
                    <a:gd name="T35" fmla="*/ 0 h 379"/>
                    <a:gd name="T36" fmla="*/ 0 w 326"/>
                    <a:gd name="T37" fmla="*/ 0 h 379"/>
                    <a:gd name="T38" fmla="*/ 0 w 326"/>
                    <a:gd name="T39" fmla="*/ 0 h 379"/>
                    <a:gd name="T40" fmla="*/ 0 w 326"/>
                    <a:gd name="T41" fmla="*/ 0 h 379"/>
                    <a:gd name="T42" fmla="*/ 0 w 326"/>
                    <a:gd name="T43" fmla="*/ 0 h 379"/>
                    <a:gd name="T44" fmla="*/ 0 w 326"/>
                    <a:gd name="T45" fmla="*/ 0 h 379"/>
                    <a:gd name="T46" fmla="*/ 0 w 326"/>
                    <a:gd name="T47" fmla="*/ 0 h 379"/>
                    <a:gd name="T48" fmla="*/ 0 w 326"/>
                    <a:gd name="T49" fmla="*/ 0 h 379"/>
                    <a:gd name="T50" fmla="*/ 0 w 326"/>
                    <a:gd name="T51" fmla="*/ 0 h 379"/>
                    <a:gd name="T52" fmla="*/ 0 w 326"/>
                    <a:gd name="T53" fmla="*/ 0 h 379"/>
                    <a:gd name="T54" fmla="*/ 0 w 326"/>
                    <a:gd name="T55" fmla="*/ 0 h 379"/>
                    <a:gd name="T56" fmla="*/ 0 w 326"/>
                    <a:gd name="T57" fmla="*/ 0 h 379"/>
                    <a:gd name="T58" fmla="*/ 0 w 326"/>
                    <a:gd name="T59" fmla="*/ 0 h 379"/>
                    <a:gd name="T60" fmla="*/ 0 w 326"/>
                    <a:gd name="T61" fmla="*/ 0 h 379"/>
                    <a:gd name="T62" fmla="*/ 0 w 326"/>
                    <a:gd name="T63" fmla="*/ 0 h 379"/>
                    <a:gd name="T64" fmla="*/ 0 w 326"/>
                    <a:gd name="T65" fmla="*/ 0 h 379"/>
                    <a:gd name="T66" fmla="*/ 0 w 326"/>
                    <a:gd name="T67" fmla="*/ 0 h 379"/>
                    <a:gd name="T68" fmla="*/ 0 w 326"/>
                    <a:gd name="T69" fmla="*/ 0 h 379"/>
                    <a:gd name="T70" fmla="*/ 0 w 326"/>
                    <a:gd name="T71" fmla="*/ 0 h 379"/>
                    <a:gd name="T72" fmla="*/ 0 w 326"/>
                    <a:gd name="T73" fmla="*/ 0 h 379"/>
                    <a:gd name="T74" fmla="*/ 0 w 326"/>
                    <a:gd name="T75" fmla="*/ 0 h 379"/>
                    <a:gd name="T76" fmla="*/ 0 w 326"/>
                    <a:gd name="T77" fmla="*/ 0 h 379"/>
                    <a:gd name="T78" fmla="*/ 0 w 326"/>
                    <a:gd name="T79" fmla="*/ 0 h 379"/>
                    <a:gd name="T80" fmla="*/ 0 w 326"/>
                    <a:gd name="T81" fmla="*/ 0 h 379"/>
                    <a:gd name="T82" fmla="*/ 0 w 326"/>
                    <a:gd name="T83" fmla="*/ 0 h 379"/>
                    <a:gd name="T84" fmla="*/ 0 w 326"/>
                    <a:gd name="T85" fmla="*/ 0 h 379"/>
                    <a:gd name="T86" fmla="*/ 0 w 326"/>
                    <a:gd name="T87" fmla="*/ 0 h 379"/>
                    <a:gd name="T88" fmla="*/ 0 w 326"/>
                    <a:gd name="T89" fmla="*/ 0 h 379"/>
                    <a:gd name="T90" fmla="*/ 0 w 326"/>
                    <a:gd name="T91" fmla="*/ 0 h 379"/>
                    <a:gd name="T92" fmla="*/ 0 w 326"/>
                    <a:gd name="T93" fmla="*/ 0 h 379"/>
                    <a:gd name="T94" fmla="*/ 0 w 326"/>
                    <a:gd name="T95" fmla="*/ 0 h 379"/>
                    <a:gd name="T96" fmla="*/ 0 w 326"/>
                    <a:gd name="T97" fmla="*/ 0 h 3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6"/>
                    <a:gd name="T148" fmla="*/ 0 h 379"/>
                    <a:gd name="T149" fmla="*/ 326 w 326"/>
                    <a:gd name="T150" fmla="*/ 379 h 3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6" h="379">
                      <a:moveTo>
                        <a:pt x="11" y="130"/>
                      </a:moveTo>
                      <a:lnTo>
                        <a:pt x="13" y="145"/>
                      </a:lnTo>
                      <a:lnTo>
                        <a:pt x="18" y="167"/>
                      </a:lnTo>
                      <a:lnTo>
                        <a:pt x="22" y="189"/>
                      </a:lnTo>
                      <a:lnTo>
                        <a:pt x="27" y="203"/>
                      </a:lnTo>
                      <a:lnTo>
                        <a:pt x="28" y="206"/>
                      </a:lnTo>
                      <a:lnTo>
                        <a:pt x="29" y="210"/>
                      </a:lnTo>
                      <a:lnTo>
                        <a:pt x="30" y="213"/>
                      </a:lnTo>
                      <a:lnTo>
                        <a:pt x="31" y="218"/>
                      </a:lnTo>
                      <a:lnTo>
                        <a:pt x="33" y="221"/>
                      </a:lnTo>
                      <a:lnTo>
                        <a:pt x="33" y="223"/>
                      </a:lnTo>
                      <a:lnTo>
                        <a:pt x="33" y="227"/>
                      </a:lnTo>
                      <a:lnTo>
                        <a:pt x="34" y="229"/>
                      </a:lnTo>
                      <a:lnTo>
                        <a:pt x="35" y="237"/>
                      </a:lnTo>
                      <a:lnTo>
                        <a:pt x="38" y="249"/>
                      </a:lnTo>
                      <a:lnTo>
                        <a:pt x="43" y="260"/>
                      </a:lnTo>
                      <a:lnTo>
                        <a:pt x="46" y="269"/>
                      </a:lnTo>
                      <a:lnTo>
                        <a:pt x="50" y="279"/>
                      </a:lnTo>
                      <a:lnTo>
                        <a:pt x="53" y="289"/>
                      </a:lnTo>
                      <a:lnTo>
                        <a:pt x="56" y="299"/>
                      </a:lnTo>
                      <a:lnTo>
                        <a:pt x="57" y="307"/>
                      </a:lnTo>
                      <a:lnTo>
                        <a:pt x="57" y="313"/>
                      </a:lnTo>
                      <a:lnTo>
                        <a:pt x="58" y="318"/>
                      </a:lnTo>
                      <a:lnTo>
                        <a:pt x="58" y="322"/>
                      </a:lnTo>
                      <a:lnTo>
                        <a:pt x="59" y="327"/>
                      </a:lnTo>
                      <a:lnTo>
                        <a:pt x="60" y="330"/>
                      </a:lnTo>
                      <a:lnTo>
                        <a:pt x="60" y="334"/>
                      </a:lnTo>
                      <a:lnTo>
                        <a:pt x="60" y="338"/>
                      </a:lnTo>
                      <a:lnTo>
                        <a:pt x="60" y="343"/>
                      </a:lnTo>
                      <a:lnTo>
                        <a:pt x="60" y="349"/>
                      </a:lnTo>
                      <a:lnTo>
                        <a:pt x="59" y="357"/>
                      </a:lnTo>
                      <a:lnTo>
                        <a:pt x="58" y="364"/>
                      </a:lnTo>
                      <a:lnTo>
                        <a:pt x="57" y="370"/>
                      </a:lnTo>
                      <a:lnTo>
                        <a:pt x="59" y="371"/>
                      </a:lnTo>
                      <a:lnTo>
                        <a:pt x="61" y="371"/>
                      </a:lnTo>
                      <a:lnTo>
                        <a:pt x="62" y="371"/>
                      </a:lnTo>
                      <a:lnTo>
                        <a:pt x="65" y="372"/>
                      </a:lnTo>
                      <a:lnTo>
                        <a:pt x="72" y="373"/>
                      </a:lnTo>
                      <a:lnTo>
                        <a:pt x="77" y="374"/>
                      </a:lnTo>
                      <a:lnTo>
                        <a:pt x="83" y="375"/>
                      </a:lnTo>
                      <a:lnTo>
                        <a:pt x="89" y="375"/>
                      </a:lnTo>
                      <a:lnTo>
                        <a:pt x="94" y="376"/>
                      </a:lnTo>
                      <a:lnTo>
                        <a:pt x="98" y="376"/>
                      </a:lnTo>
                      <a:lnTo>
                        <a:pt x="102" y="376"/>
                      </a:lnTo>
                      <a:lnTo>
                        <a:pt x="104" y="376"/>
                      </a:lnTo>
                      <a:lnTo>
                        <a:pt x="108" y="376"/>
                      </a:lnTo>
                      <a:lnTo>
                        <a:pt x="112" y="376"/>
                      </a:lnTo>
                      <a:lnTo>
                        <a:pt x="113" y="376"/>
                      </a:lnTo>
                      <a:lnTo>
                        <a:pt x="115" y="376"/>
                      </a:lnTo>
                      <a:lnTo>
                        <a:pt x="117" y="378"/>
                      </a:lnTo>
                      <a:lnTo>
                        <a:pt x="118" y="379"/>
                      </a:lnTo>
                      <a:lnTo>
                        <a:pt x="120" y="379"/>
                      </a:lnTo>
                      <a:lnTo>
                        <a:pt x="121" y="379"/>
                      </a:lnTo>
                      <a:lnTo>
                        <a:pt x="125" y="378"/>
                      </a:lnTo>
                      <a:lnTo>
                        <a:pt x="129" y="375"/>
                      </a:lnTo>
                      <a:lnTo>
                        <a:pt x="134" y="373"/>
                      </a:lnTo>
                      <a:lnTo>
                        <a:pt x="136" y="372"/>
                      </a:lnTo>
                      <a:lnTo>
                        <a:pt x="140" y="372"/>
                      </a:lnTo>
                      <a:lnTo>
                        <a:pt x="144" y="371"/>
                      </a:lnTo>
                      <a:lnTo>
                        <a:pt x="148" y="370"/>
                      </a:lnTo>
                      <a:lnTo>
                        <a:pt x="151" y="370"/>
                      </a:lnTo>
                      <a:lnTo>
                        <a:pt x="151" y="367"/>
                      </a:lnTo>
                      <a:lnTo>
                        <a:pt x="151" y="366"/>
                      </a:lnTo>
                      <a:lnTo>
                        <a:pt x="151" y="364"/>
                      </a:lnTo>
                      <a:lnTo>
                        <a:pt x="151" y="363"/>
                      </a:lnTo>
                      <a:lnTo>
                        <a:pt x="160" y="359"/>
                      </a:lnTo>
                      <a:lnTo>
                        <a:pt x="171" y="356"/>
                      </a:lnTo>
                      <a:lnTo>
                        <a:pt x="182" y="351"/>
                      </a:lnTo>
                      <a:lnTo>
                        <a:pt x="194" y="348"/>
                      </a:lnTo>
                      <a:lnTo>
                        <a:pt x="204" y="343"/>
                      </a:lnTo>
                      <a:lnTo>
                        <a:pt x="213" y="340"/>
                      </a:lnTo>
                      <a:lnTo>
                        <a:pt x="220" y="337"/>
                      </a:lnTo>
                      <a:lnTo>
                        <a:pt x="225" y="336"/>
                      </a:lnTo>
                      <a:lnTo>
                        <a:pt x="234" y="333"/>
                      </a:lnTo>
                      <a:lnTo>
                        <a:pt x="242" y="330"/>
                      </a:lnTo>
                      <a:lnTo>
                        <a:pt x="250" y="330"/>
                      </a:lnTo>
                      <a:lnTo>
                        <a:pt x="257" y="329"/>
                      </a:lnTo>
                      <a:lnTo>
                        <a:pt x="262" y="329"/>
                      </a:lnTo>
                      <a:lnTo>
                        <a:pt x="267" y="330"/>
                      </a:lnTo>
                      <a:lnTo>
                        <a:pt x="271" y="332"/>
                      </a:lnTo>
                      <a:lnTo>
                        <a:pt x="274" y="332"/>
                      </a:lnTo>
                      <a:lnTo>
                        <a:pt x="277" y="334"/>
                      </a:lnTo>
                      <a:lnTo>
                        <a:pt x="273" y="338"/>
                      </a:lnTo>
                      <a:lnTo>
                        <a:pt x="265" y="342"/>
                      </a:lnTo>
                      <a:lnTo>
                        <a:pt x="257" y="345"/>
                      </a:lnTo>
                      <a:lnTo>
                        <a:pt x="262" y="345"/>
                      </a:lnTo>
                      <a:lnTo>
                        <a:pt x="266" y="344"/>
                      </a:lnTo>
                      <a:lnTo>
                        <a:pt x="271" y="343"/>
                      </a:lnTo>
                      <a:lnTo>
                        <a:pt x="277" y="342"/>
                      </a:lnTo>
                      <a:lnTo>
                        <a:pt x="281" y="340"/>
                      </a:lnTo>
                      <a:lnTo>
                        <a:pt x="287" y="338"/>
                      </a:lnTo>
                      <a:lnTo>
                        <a:pt x="291" y="336"/>
                      </a:lnTo>
                      <a:lnTo>
                        <a:pt x="295" y="335"/>
                      </a:lnTo>
                      <a:lnTo>
                        <a:pt x="301" y="332"/>
                      </a:lnTo>
                      <a:lnTo>
                        <a:pt x="308" y="330"/>
                      </a:lnTo>
                      <a:lnTo>
                        <a:pt x="314" y="329"/>
                      </a:lnTo>
                      <a:lnTo>
                        <a:pt x="326" y="330"/>
                      </a:lnTo>
                      <a:lnTo>
                        <a:pt x="320" y="328"/>
                      </a:lnTo>
                      <a:lnTo>
                        <a:pt x="314" y="327"/>
                      </a:lnTo>
                      <a:lnTo>
                        <a:pt x="309" y="327"/>
                      </a:lnTo>
                      <a:lnTo>
                        <a:pt x="303" y="327"/>
                      </a:lnTo>
                      <a:lnTo>
                        <a:pt x="297" y="327"/>
                      </a:lnTo>
                      <a:lnTo>
                        <a:pt x="293" y="328"/>
                      </a:lnTo>
                      <a:lnTo>
                        <a:pt x="288" y="330"/>
                      </a:lnTo>
                      <a:lnTo>
                        <a:pt x="283" y="333"/>
                      </a:lnTo>
                      <a:lnTo>
                        <a:pt x="281" y="319"/>
                      </a:lnTo>
                      <a:lnTo>
                        <a:pt x="277" y="303"/>
                      </a:lnTo>
                      <a:lnTo>
                        <a:pt x="267" y="286"/>
                      </a:lnTo>
                      <a:lnTo>
                        <a:pt x="253" y="269"/>
                      </a:lnTo>
                      <a:lnTo>
                        <a:pt x="260" y="279"/>
                      </a:lnTo>
                      <a:lnTo>
                        <a:pt x="268" y="295"/>
                      </a:lnTo>
                      <a:lnTo>
                        <a:pt x="274" y="312"/>
                      </a:lnTo>
                      <a:lnTo>
                        <a:pt x="277" y="328"/>
                      </a:lnTo>
                      <a:lnTo>
                        <a:pt x="273" y="327"/>
                      </a:lnTo>
                      <a:lnTo>
                        <a:pt x="268" y="327"/>
                      </a:lnTo>
                      <a:lnTo>
                        <a:pt x="264" y="326"/>
                      </a:lnTo>
                      <a:lnTo>
                        <a:pt x="258" y="326"/>
                      </a:lnTo>
                      <a:lnTo>
                        <a:pt x="248" y="312"/>
                      </a:lnTo>
                      <a:lnTo>
                        <a:pt x="229" y="292"/>
                      </a:lnTo>
                      <a:lnTo>
                        <a:pt x="205" y="268"/>
                      </a:lnTo>
                      <a:lnTo>
                        <a:pt x="179" y="243"/>
                      </a:lnTo>
                      <a:lnTo>
                        <a:pt x="151" y="218"/>
                      </a:lnTo>
                      <a:lnTo>
                        <a:pt x="127" y="195"/>
                      </a:lnTo>
                      <a:lnTo>
                        <a:pt x="108" y="175"/>
                      </a:lnTo>
                      <a:lnTo>
                        <a:pt x="98" y="160"/>
                      </a:lnTo>
                      <a:lnTo>
                        <a:pt x="104" y="165"/>
                      </a:lnTo>
                      <a:lnTo>
                        <a:pt x="112" y="170"/>
                      </a:lnTo>
                      <a:lnTo>
                        <a:pt x="120" y="175"/>
                      </a:lnTo>
                      <a:lnTo>
                        <a:pt x="127" y="178"/>
                      </a:lnTo>
                      <a:lnTo>
                        <a:pt x="125" y="176"/>
                      </a:lnTo>
                      <a:lnTo>
                        <a:pt x="123" y="172"/>
                      </a:lnTo>
                      <a:lnTo>
                        <a:pt x="121" y="168"/>
                      </a:lnTo>
                      <a:lnTo>
                        <a:pt x="119" y="165"/>
                      </a:lnTo>
                      <a:lnTo>
                        <a:pt x="126" y="170"/>
                      </a:lnTo>
                      <a:lnTo>
                        <a:pt x="135" y="178"/>
                      </a:lnTo>
                      <a:lnTo>
                        <a:pt x="145" y="187"/>
                      </a:lnTo>
                      <a:lnTo>
                        <a:pt x="158" y="196"/>
                      </a:lnTo>
                      <a:lnTo>
                        <a:pt x="169" y="204"/>
                      </a:lnTo>
                      <a:lnTo>
                        <a:pt x="180" y="211"/>
                      </a:lnTo>
                      <a:lnTo>
                        <a:pt x="188" y="216"/>
                      </a:lnTo>
                      <a:lnTo>
                        <a:pt x="194" y="220"/>
                      </a:lnTo>
                      <a:lnTo>
                        <a:pt x="202" y="223"/>
                      </a:lnTo>
                      <a:lnTo>
                        <a:pt x="211" y="229"/>
                      </a:lnTo>
                      <a:lnTo>
                        <a:pt x="218" y="234"/>
                      </a:lnTo>
                      <a:lnTo>
                        <a:pt x="224" y="237"/>
                      </a:lnTo>
                      <a:lnTo>
                        <a:pt x="220" y="215"/>
                      </a:lnTo>
                      <a:lnTo>
                        <a:pt x="214" y="196"/>
                      </a:lnTo>
                      <a:lnTo>
                        <a:pt x="205" y="177"/>
                      </a:lnTo>
                      <a:lnTo>
                        <a:pt x="193" y="161"/>
                      </a:lnTo>
                      <a:lnTo>
                        <a:pt x="183" y="153"/>
                      </a:lnTo>
                      <a:lnTo>
                        <a:pt x="172" y="143"/>
                      </a:lnTo>
                      <a:lnTo>
                        <a:pt x="159" y="130"/>
                      </a:lnTo>
                      <a:lnTo>
                        <a:pt x="146" y="116"/>
                      </a:lnTo>
                      <a:lnTo>
                        <a:pt x="135" y="103"/>
                      </a:lnTo>
                      <a:lnTo>
                        <a:pt x="125" y="89"/>
                      </a:lnTo>
                      <a:lnTo>
                        <a:pt x="117" y="75"/>
                      </a:lnTo>
                      <a:lnTo>
                        <a:pt x="112" y="62"/>
                      </a:lnTo>
                      <a:lnTo>
                        <a:pt x="111" y="53"/>
                      </a:lnTo>
                      <a:lnTo>
                        <a:pt x="111" y="51"/>
                      </a:lnTo>
                      <a:lnTo>
                        <a:pt x="112" y="52"/>
                      </a:lnTo>
                      <a:lnTo>
                        <a:pt x="114" y="54"/>
                      </a:lnTo>
                      <a:lnTo>
                        <a:pt x="119" y="60"/>
                      </a:lnTo>
                      <a:lnTo>
                        <a:pt x="127" y="67"/>
                      </a:lnTo>
                      <a:lnTo>
                        <a:pt x="133" y="71"/>
                      </a:lnTo>
                      <a:lnTo>
                        <a:pt x="133" y="68"/>
                      </a:lnTo>
                      <a:lnTo>
                        <a:pt x="127" y="54"/>
                      </a:lnTo>
                      <a:lnTo>
                        <a:pt x="121" y="35"/>
                      </a:lnTo>
                      <a:lnTo>
                        <a:pt x="117" y="15"/>
                      </a:lnTo>
                      <a:lnTo>
                        <a:pt x="115" y="0"/>
                      </a:lnTo>
                      <a:lnTo>
                        <a:pt x="112" y="12"/>
                      </a:lnTo>
                      <a:lnTo>
                        <a:pt x="108" y="23"/>
                      </a:lnTo>
                      <a:lnTo>
                        <a:pt x="104" y="35"/>
                      </a:lnTo>
                      <a:lnTo>
                        <a:pt x="99" y="45"/>
                      </a:lnTo>
                      <a:lnTo>
                        <a:pt x="96" y="52"/>
                      </a:lnTo>
                      <a:lnTo>
                        <a:pt x="94" y="58"/>
                      </a:lnTo>
                      <a:lnTo>
                        <a:pt x="89" y="61"/>
                      </a:lnTo>
                      <a:lnTo>
                        <a:pt x="82" y="62"/>
                      </a:lnTo>
                      <a:lnTo>
                        <a:pt x="77" y="62"/>
                      </a:lnTo>
                      <a:lnTo>
                        <a:pt x="72" y="62"/>
                      </a:lnTo>
                      <a:lnTo>
                        <a:pt x="64" y="62"/>
                      </a:lnTo>
                      <a:lnTo>
                        <a:pt x="56" y="61"/>
                      </a:lnTo>
                      <a:lnTo>
                        <a:pt x="46" y="61"/>
                      </a:lnTo>
                      <a:lnTo>
                        <a:pt x="36" y="61"/>
                      </a:lnTo>
                      <a:lnTo>
                        <a:pt x="27" y="61"/>
                      </a:lnTo>
                      <a:lnTo>
                        <a:pt x="18" y="61"/>
                      </a:lnTo>
                      <a:lnTo>
                        <a:pt x="13" y="61"/>
                      </a:lnTo>
                      <a:lnTo>
                        <a:pt x="10" y="61"/>
                      </a:lnTo>
                      <a:lnTo>
                        <a:pt x="5" y="61"/>
                      </a:lnTo>
                      <a:lnTo>
                        <a:pt x="0" y="61"/>
                      </a:lnTo>
                      <a:lnTo>
                        <a:pt x="3" y="89"/>
                      </a:lnTo>
                      <a:lnTo>
                        <a:pt x="6" y="107"/>
                      </a:lnTo>
                      <a:lnTo>
                        <a:pt x="8" y="120"/>
                      </a:lnTo>
                      <a:lnTo>
                        <a:pt x="11" y="130"/>
                      </a:lnTo>
                      <a:lnTo>
                        <a:pt x="13" y="145"/>
                      </a:lnTo>
                      <a:lnTo>
                        <a:pt x="18" y="167"/>
                      </a:lnTo>
                      <a:lnTo>
                        <a:pt x="22" y="189"/>
                      </a:lnTo>
                      <a:lnTo>
                        <a:pt x="27" y="203"/>
                      </a:lnTo>
                      <a:lnTo>
                        <a:pt x="11" y="130"/>
                      </a:lnTo>
                      <a:close/>
                    </a:path>
                  </a:pathLst>
                </a:custGeom>
                <a:noFill/>
                <a:ln w="9525">
                  <a:solidFill>
                    <a:srgbClr val="004250"/>
                  </a:solidFill>
                  <a:round/>
                </a:ln>
              </p:spPr>
              <p:txBody>
                <a:bodyPr/>
                <a:lstStyle/>
                <a:p>
                  <a:endParaRPr lang="zh-CN" altLang="en-US" sz="100">
                    <a:solidFill>
                      <a:schemeClr val="tx1"/>
                    </a:solidFill>
                  </a:endParaRPr>
                </a:p>
              </p:txBody>
            </p:sp>
            <p:sp>
              <p:nvSpPr>
                <p:cNvPr id="134" name="Freeform 460"/>
                <p:cNvSpPr>
                  <a:spLocks noChangeAspect="1"/>
                </p:cNvSpPr>
                <p:nvPr/>
              </p:nvSpPr>
              <p:spPr bwMode="auto">
                <a:xfrm>
                  <a:off x="5235" y="2518"/>
                  <a:ext cx="22" cy="7"/>
                </a:xfrm>
                <a:custGeom>
                  <a:avLst/>
                  <a:gdLst>
                    <a:gd name="T0" fmla="*/ 0 w 47"/>
                    <a:gd name="T1" fmla="*/ 0 h 16"/>
                    <a:gd name="T2" fmla="*/ 0 w 47"/>
                    <a:gd name="T3" fmla="*/ 0 h 16"/>
                    <a:gd name="T4" fmla="*/ 0 w 47"/>
                    <a:gd name="T5" fmla="*/ 0 h 16"/>
                    <a:gd name="T6" fmla="*/ 0 w 47"/>
                    <a:gd name="T7" fmla="*/ 0 h 16"/>
                    <a:gd name="T8" fmla="*/ 0 w 47"/>
                    <a:gd name="T9" fmla="*/ 0 h 16"/>
                    <a:gd name="T10" fmla="*/ 0 w 47"/>
                    <a:gd name="T11" fmla="*/ 0 h 16"/>
                    <a:gd name="T12" fmla="*/ 0 w 47"/>
                    <a:gd name="T13" fmla="*/ 0 h 16"/>
                    <a:gd name="T14" fmla="*/ 0 w 47"/>
                    <a:gd name="T15" fmla="*/ 0 h 16"/>
                    <a:gd name="T16" fmla="*/ 0 w 47"/>
                    <a:gd name="T17" fmla="*/ 0 h 16"/>
                    <a:gd name="T18" fmla="*/ 0 w 47"/>
                    <a:gd name="T19" fmla="*/ 0 h 16"/>
                    <a:gd name="T20" fmla="*/ 0 w 47"/>
                    <a:gd name="T21" fmla="*/ 0 h 16"/>
                    <a:gd name="T22" fmla="*/ 0 w 47"/>
                    <a:gd name="T23" fmla="*/ 0 h 16"/>
                    <a:gd name="T24" fmla="*/ 0 w 47"/>
                    <a:gd name="T25" fmla="*/ 0 h 16"/>
                    <a:gd name="T26" fmla="*/ 0 w 47"/>
                    <a:gd name="T27" fmla="*/ 0 h 16"/>
                    <a:gd name="T28" fmla="*/ 0 w 47"/>
                    <a:gd name="T29" fmla="*/ 0 h 16"/>
                    <a:gd name="T30" fmla="*/ 0 w 47"/>
                    <a:gd name="T31" fmla="*/ 0 h 16"/>
                    <a:gd name="T32" fmla="*/ 0 w 47"/>
                    <a:gd name="T33" fmla="*/ 0 h 16"/>
                    <a:gd name="T34" fmla="*/ 0 w 47"/>
                    <a:gd name="T35" fmla="*/ 0 h 16"/>
                    <a:gd name="T36" fmla="*/ 0 w 47"/>
                    <a:gd name="T37" fmla="*/ 0 h 16"/>
                    <a:gd name="T38" fmla="*/ 0 w 47"/>
                    <a:gd name="T39" fmla="*/ 0 h 16"/>
                    <a:gd name="T40" fmla="*/ 0 w 47"/>
                    <a:gd name="T41" fmla="*/ 0 h 16"/>
                    <a:gd name="T42" fmla="*/ 0 w 47"/>
                    <a:gd name="T43" fmla="*/ 0 h 16"/>
                    <a:gd name="T44" fmla="*/ 0 w 47"/>
                    <a:gd name="T45" fmla="*/ 0 h 16"/>
                    <a:gd name="T46" fmla="*/ 0 w 47"/>
                    <a:gd name="T47" fmla="*/ 0 h 16"/>
                    <a:gd name="T48" fmla="*/ 0 w 47"/>
                    <a:gd name="T49" fmla="*/ 0 h 16"/>
                    <a:gd name="T50" fmla="*/ 0 w 47"/>
                    <a:gd name="T51" fmla="*/ 0 h 16"/>
                    <a:gd name="T52" fmla="*/ 0 w 47"/>
                    <a:gd name="T53" fmla="*/ 0 h 16"/>
                    <a:gd name="T54" fmla="*/ 0 w 47"/>
                    <a:gd name="T55" fmla="*/ 0 h 16"/>
                    <a:gd name="T56" fmla="*/ 0 w 47"/>
                    <a:gd name="T57" fmla="*/ 0 h 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
                    <a:gd name="T88" fmla="*/ 0 h 16"/>
                    <a:gd name="T89" fmla="*/ 47 w 47"/>
                    <a:gd name="T90" fmla="*/ 16 h 1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 h="16">
                      <a:moveTo>
                        <a:pt x="47" y="0"/>
                      </a:moveTo>
                      <a:lnTo>
                        <a:pt x="47" y="1"/>
                      </a:lnTo>
                      <a:lnTo>
                        <a:pt x="47" y="3"/>
                      </a:lnTo>
                      <a:lnTo>
                        <a:pt x="47" y="4"/>
                      </a:lnTo>
                      <a:lnTo>
                        <a:pt x="47" y="7"/>
                      </a:lnTo>
                      <a:lnTo>
                        <a:pt x="44" y="7"/>
                      </a:lnTo>
                      <a:lnTo>
                        <a:pt x="40" y="8"/>
                      </a:lnTo>
                      <a:lnTo>
                        <a:pt x="36" y="9"/>
                      </a:lnTo>
                      <a:lnTo>
                        <a:pt x="32" y="9"/>
                      </a:lnTo>
                      <a:lnTo>
                        <a:pt x="30" y="10"/>
                      </a:lnTo>
                      <a:lnTo>
                        <a:pt x="25" y="12"/>
                      </a:lnTo>
                      <a:lnTo>
                        <a:pt x="21" y="15"/>
                      </a:lnTo>
                      <a:lnTo>
                        <a:pt x="17" y="16"/>
                      </a:lnTo>
                      <a:lnTo>
                        <a:pt x="16" y="16"/>
                      </a:lnTo>
                      <a:lnTo>
                        <a:pt x="14" y="16"/>
                      </a:lnTo>
                      <a:lnTo>
                        <a:pt x="13" y="15"/>
                      </a:lnTo>
                      <a:lnTo>
                        <a:pt x="11" y="13"/>
                      </a:lnTo>
                      <a:lnTo>
                        <a:pt x="9" y="13"/>
                      </a:lnTo>
                      <a:lnTo>
                        <a:pt x="8" y="13"/>
                      </a:lnTo>
                      <a:lnTo>
                        <a:pt x="4" y="13"/>
                      </a:lnTo>
                      <a:lnTo>
                        <a:pt x="0" y="13"/>
                      </a:lnTo>
                      <a:lnTo>
                        <a:pt x="6" y="12"/>
                      </a:lnTo>
                      <a:lnTo>
                        <a:pt x="13" y="11"/>
                      </a:lnTo>
                      <a:lnTo>
                        <a:pt x="18" y="9"/>
                      </a:lnTo>
                      <a:lnTo>
                        <a:pt x="25" y="7"/>
                      </a:lnTo>
                      <a:lnTo>
                        <a:pt x="32" y="5"/>
                      </a:lnTo>
                      <a:lnTo>
                        <a:pt x="38" y="3"/>
                      </a:lnTo>
                      <a:lnTo>
                        <a:pt x="42" y="1"/>
                      </a:lnTo>
                      <a:lnTo>
                        <a:pt x="47" y="0"/>
                      </a:lnTo>
                      <a:close/>
                    </a:path>
                  </a:pathLst>
                </a:custGeom>
                <a:noFill/>
                <a:ln w="9525">
                  <a:solidFill>
                    <a:srgbClr val="004250"/>
                  </a:solidFill>
                  <a:round/>
                </a:ln>
              </p:spPr>
              <p:txBody>
                <a:bodyPr/>
                <a:lstStyle/>
                <a:p>
                  <a:endParaRPr lang="zh-CN" altLang="en-US" sz="100">
                    <a:solidFill>
                      <a:schemeClr val="tx1"/>
                    </a:solidFill>
                  </a:endParaRPr>
                </a:p>
              </p:txBody>
            </p:sp>
            <p:sp>
              <p:nvSpPr>
                <p:cNvPr id="135" name="Freeform 461"/>
                <p:cNvSpPr>
                  <a:spLocks noChangeAspect="1"/>
                </p:cNvSpPr>
                <p:nvPr/>
              </p:nvSpPr>
              <p:spPr bwMode="auto">
                <a:xfrm>
                  <a:off x="5232" y="2312"/>
                  <a:ext cx="103" cy="209"/>
                </a:xfrm>
                <a:custGeom>
                  <a:avLst/>
                  <a:gdLst>
                    <a:gd name="T0" fmla="*/ 0 w 228"/>
                    <a:gd name="T1" fmla="*/ 0 h 466"/>
                    <a:gd name="T2" fmla="*/ 0 w 228"/>
                    <a:gd name="T3" fmla="*/ 0 h 466"/>
                    <a:gd name="T4" fmla="*/ 0 w 228"/>
                    <a:gd name="T5" fmla="*/ 0 h 466"/>
                    <a:gd name="T6" fmla="*/ 0 w 228"/>
                    <a:gd name="T7" fmla="*/ 0 h 466"/>
                    <a:gd name="T8" fmla="*/ 0 w 228"/>
                    <a:gd name="T9" fmla="*/ 0 h 466"/>
                    <a:gd name="T10" fmla="*/ 0 w 228"/>
                    <a:gd name="T11" fmla="*/ 0 h 466"/>
                    <a:gd name="T12" fmla="*/ 0 w 228"/>
                    <a:gd name="T13" fmla="*/ 0 h 466"/>
                    <a:gd name="T14" fmla="*/ 0 w 228"/>
                    <a:gd name="T15" fmla="*/ 0 h 466"/>
                    <a:gd name="T16" fmla="*/ 0 w 228"/>
                    <a:gd name="T17" fmla="*/ 0 h 466"/>
                    <a:gd name="T18" fmla="*/ 0 w 228"/>
                    <a:gd name="T19" fmla="*/ 0 h 466"/>
                    <a:gd name="T20" fmla="*/ 0 w 228"/>
                    <a:gd name="T21" fmla="*/ 0 h 466"/>
                    <a:gd name="T22" fmla="*/ 0 w 228"/>
                    <a:gd name="T23" fmla="*/ 0 h 466"/>
                    <a:gd name="T24" fmla="*/ 0 w 228"/>
                    <a:gd name="T25" fmla="*/ 0 h 466"/>
                    <a:gd name="T26" fmla="*/ 0 w 228"/>
                    <a:gd name="T27" fmla="*/ 0 h 466"/>
                    <a:gd name="T28" fmla="*/ 0 w 228"/>
                    <a:gd name="T29" fmla="*/ 0 h 466"/>
                    <a:gd name="T30" fmla="*/ 0 w 228"/>
                    <a:gd name="T31" fmla="*/ 0 h 466"/>
                    <a:gd name="T32" fmla="*/ 0 w 228"/>
                    <a:gd name="T33" fmla="*/ 0 h 466"/>
                    <a:gd name="T34" fmla="*/ 0 w 228"/>
                    <a:gd name="T35" fmla="*/ 0 h 466"/>
                    <a:gd name="T36" fmla="*/ 0 w 228"/>
                    <a:gd name="T37" fmla="*/ 0 h 466"/>
                    <a:gd name="T38" fmla="*/ 0 w 228"/>
                    <a:gd name="T39" fmla="*/ 0 h 466"/>
                    <a:gd name="T40" fmla="*/ 0 w 228"/>
                    <a:gd name="T41" fmla="*/ 0 h 466"/>
                    <a:gd name="T42" fmla="*/ 0 w 228"/>
                    <a:gd name="T43" fmla="*/ 0 h 466"/>
                    <a:gd name="T44" fmla="*/ 0 w 228"/>
                    <a:gd name="T45" fmla="*/ 0 h 466"/>
                    <a:gd name="T46" fmla="*/ 0 w 228"/>
                    <a:gd name="T47" fmla="*/ 0 h 466"/>
                    <a:gd name="T48" fmla="*/ 0 w 228"/>
                    <a:gd name="T49" fmla="*/ 0 h 466"/>
                    <a:gd name="T50" fmla="*/ 0 w 228"/>
                    <a:gd name="T51" fmla="*/ 0 h 466"/>
                    <a:gd name="T52" fmla="*/ 0 w 228"/>
                    <a:gd name="T53" fmla="*/ 0 h 466"/>
                    <a:gd name="T54" fmla="*/ 0 w 228"/>
                    <a:gd name="T55" fmla="*/ 0 h 466"/>
                    <a:gd name="T56" fmla="*/ 0 w 228"/>
                    <a:gd name="T57" fmla="*/ 0 h 466"/>
                    <a:gd name="T58" fmla="*/ 0 w 228"/>
                    <a:gd name="T59" fmla="*/ 0 h 466"/>
                    <a:gd name="T60" fmla="*/ 0 w 228"/>
                    <a:gd name="T61" fmla="*/ 0 h 466"/>
                    <a:gd name="T62" fmla="*/ 0 w 228"/>
                    <a:gd name="T63" fmla="*/ 0 h 466"/>
                    <a:gd name="T64" fmla="*/ 0 w 228"/>
                    <a:gd name="T65" fmla="*/ 0 h 466"/>
                    <a:gd name="T66" fmla="*/ 0 w 228"/>
                    <a:gd name="T67" fmla="*/ 0 h 466"/>
                    <a:gd name="T68" fmla="*/ 0 w 228"/>
                    <a:gd name="T69" fmla="*/ 0 h 466"/>
                    <a:gd name="T70" fmla="*/ 0 w 228"/>
                    <a:gd name="T71" fmla="*/ 0 h 466"/>
                    <a:gd name="T72" fmla="*/ 0 w 228"/>
                    <a:gd name="T73" fmla="*/ 0 h 466"/>
                    <a:gd name="T74" fmla="*/ 0 w 228"/>
                    <a:gd name="T75" fmla="*/ 0 h 466"/>
                    <a:gd name="T76" fmla="*/ 0 w 228"/>
                    <a:gd name="T77" fmla="*/ 0 h 466"/>
                    <a:gd name="T78" fmla="*/ 0 w 228"/>
                    <a:gd name="T79" fmla="*/ 0 h 466"/>
                    <a:gd name="T80" fmla="*/ 0 w 228"/>
                    <a:gd name="T81" fmla="*/ 0 h 466"/>
                    <a:gd name="T82" fmla="*/ 0 w 228"/>
                    <a:gd name="T83" fmla="*/ 0 h 466"/>
                    <a:gd name="T84" fmla="*/ 0 w 228"/>
                    <a:gd name="T85" fmla="*/ 0 h 466"/>
                    <a:gd name="T86" fmla="*/ 0 w 228"/>
                    <a:gd name="T87" fmla="*/ 0 h 466"/>
                    <a:gd name="T88" fmla="*/ 0 w 228"/>
                    <a:gd name="T89" fmla="*/ 0 h 466"/>
                    <a:gd name="T90" fmla="*/ 0 w 228"/>
                    <a:gd name="T91" fmla="*/ 0 h 466"/>
                    <a:gd name="T92" fmla="*/ 0 w 228"/>
                    <a:gd name="T93" fmla="*/ 0 h 466"/>
                    <a:gd name="T94" fmla="*/ 0 w 228"/>
                    <a:gd name="T95" fmla="*/ 0 h 466"/>
                    <a:gd name="T96" fmla="*/ 0 w 228"/>
                    <a:gd name="T97" fmla="*/ 0 h 466"/>
                    <a:gd name="T98" fmla="*/ 0 w 228"/>
                    <a:gd name="T99" fmla="*/ 0 h 466"/>
                    <a:gd name="T100" fmla="*/ 0 w 228"/>
                    <a:gd name="T101" fmla="*/ 0 h 466"/>
                    <a:gd name="T102" fmla="*/ 0 w 228"/>
                    <a:gd name="T103" fmla="*/ 0 h 466"/>
                    <a:gd name="T104" fmla="*/ 0 w 228"/>
                    <a:gd name="T105" fmla="*/ 0 h 4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8"/>
                    <a:gd name="T160" fmla="*/ 0 h 466"/>
                    <a:gd name="T161" fmla="*/ 228 w 228"/>
                    <a:gd name="T162" fmla="*/ 466 h 4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8" h="466">
                      <a:moveTo>
                        <a:pt x="185" y="428"/>
                      </a:moveTo>
                      <a:lnTo>
                        <a:pt x="183" y="414"/>
                      </a:lnTo>
                      <a:lnTo>
                        <a:pt x="179" y="398"/>
                      </a:lnTo>
                      <a:lnTo>
                        <a:pt x="169" y="381"/>
                      </a:lnTo>
                      <a:lnTo>
                        <a:pt x="155" y="364"/>
                      </a:lnTo>
                      <a:lnTo>
                        <a:pt x="162" y="374"/>
                      </a:lnTo>
                      <a:lnTo>
                        <a:pt x="170" y="390"/>
                      </a:lnTo>
                      <a:lnTo>
                        <a:pt x="176" y="407"/>
                      </a:lnTo>
                      <a:lnTo>
                        <a:pt x="179" y="423"/>
                      </a:lnTo>
                      <a:lnTo>
                        <a:pt x="175" y="422"/>
                      </a:lnTo>
                      <a:lnTo>
                        <a:pt x="170" y="422"/>
                      </a:lnTo>
                      <a:lnTo>
                        <a:pt x="166" y="421"/>
                      </a:lnTo>
                      <a:lnTo>
                        <a:pt x="160" y="421"/>
                      </a:lnTo>
                      <a:lnTo>
                        <a:pt x="150" y="407"/>
                      </a:lnTo>
                      <a:lnTo>
                        <a:pt x="131" y="387"/>
                      </a:lnTo>
                      <a:lnTo>
                        <a:pt x="107" y="363"/>
                      </a:lnTo>
                      <a:lnTo>
                        <a:pt x="81" y="338"/>
                      </a:lnTo>
                      <a:lnTo>
                        <a:pt x="53" y="313"/>
                      </a:lnTo>
                      <a:lnTo>
                        <a:pt x="29" y="290"/>
                      </a:lnTo>
                      <a:lnTo>
                        <a:pt x="10" y="270"/>
                      </a:lnTo>
                      <a:lnTo>
                        <a:pt x="0" y="255"/>
                      </a:lnTo>
                      <a:lnTo>
                        <a:pt x="6" y="260"/>
                      </a:lnTo>
                      <a:lnTo>
                        <a:pt x="14" y="265"/>
                      </a:lnTo>
                      <a:lnTo>
                        <a:pt x="22" y="270"/>
                      </a:lnTo>
                      <a:lnTo>
                        <a:pt x="29" y="273"/>
                      </a:lnTo>
                      <a:lnTo>
                        <a:pt x="27" y="271"/>
                      </a:lnTo>
                      <a:lnTo>
                        <a:pt x="25" y="267"/>
                      </a:lnTo>
                      <a:lnTo>
                        <a:pt x="23" y="263"/>
                      </a:lnTo>
                      <a:lnTo>
                        <a:pt x="21" y="260"/>
                      </a:lnTo>
                      <a:lnTo>
                        <a:pt x="28" y="265"/>
                      </a:lnTo>
                      <a:lnTo>
                        <a:pt x="37" y="273"/>
                      </a:lnTo>
                      <a:lnTo>
                        <a:pt x="47" y="282"/>
                      </a:lnTo>
                      <a:lnTo>
                        <a:pt x="60" y="291"/>
                      </a:lnTo>
                      <a:lnTo>
                        <a:pt x="71" y="299"/>
                      </a:lnTo>
                      <a:lnTo>
                        <a:pt x="82" y="306"/>
                      </a:lnTo>
                      <a:lnTo>
                        <a:pt x="90" y="311"/>
                      </a:lnTo>
                      <a:lnTo>
                        <a:pt x="96" y="315"/>
                      </a:lnTo>
                      <a:lnTo>
                        <a:pt x="104" y="318"/>
                      </a:lnTo>
                      <a:lnTo>
                        <a:pt x="113" y="324"/>
                      </a:lnTo>
                      <a:lnTo>
                        <a:pt x="120" y="329"/>
                      </a:lnTo>
                      <a:lnTo>
                        <a:pt x="126" y="332"/>
                      </a:lnTo>
                      <a:lnTo>
                        <a:pt x="122" y="310"/>
                      </a:lnTo>
                      <a:lnTo>
                        <a:pt x="116" y="291"/>
                      </a:lnTo>
                      <a:lnTo>
                        <a:pt x="107" y="272"/>
                      </a:lnTo>
                      <a:lnTo>
                        <a:pt x="95" y="256"/>
                      </a:lnTo>
                      <a:lnTo>
                        <a:pt x="85" y="248"/>
                      </a:lnTo>
                      <a:lnTo>
                        <a:pt x="74" y="238"/>
                      </a:lnTo>
                      <a:lnTo>
                        <a:pt x="61" y="225"/>
                      </a:lnTo>
                      <a:lnTo>
                        <a:pt x="48" y="211"/>
                      </a:lnTo>
                      <a:lnTo>
                        <a:pt x="37" y="198"/>
                      </a:lnTo>
                      <a:lnTo>
                        <a:pt x="27" y="184"/>
                      </a:lnTo>
                      <a:lnTo>
                        <a:pt x="19" y="170"/>
                      </a:lnTo>
                      <a:lnTo>
                        <a:pt x="14" y="157"/>
                      </a:lnTo>
                      <a:lnTo>
                        <a:pt x="13" y="148"/>
                      </a:lnTo>
                      <a:lnTo>
                        <a:pt x="13" y="146"/>
                      </a:lnTo>
                      <a:lnTo>
                        <a:pt x="14" y="147"/>
                      </a:lnTo>
                      <a:lnTo>
                        <a:pt x="16" y="149"/>
                      </a:lnTo>
                      <a:lnTo>
                        <a:pt x="21" y="155"/>
                      </a:lnTo>
                      <a:lnTo>
                        <a:pt x="29" y="162"/>
                      </a:lnTo>
                      <a:lnTo>
                        <a:pt x="35" y="166"/>
                      </a:lnTo>
                      <a:lnTo>
                        <a:pt x="35" y="163"/>
                      </a:lnTo>
                      <a:lnTo>
                        <a:pt x="29" y="149"/>
                      </a:lnTo>
                      <a:lnTo>
                        <a:pt x="23" y="130"/>
                      </a:lnTo>
                      <a:lnTo>
                        <a:pt x="19" y="110"/>
                      </a:lnTo>
                      <a:lnTo>
                        <a:pt x="17" y="95"/>
                      </a:lnTo>
                      <a:lnTo>
                        <a:pt x="22" y="72"/>
                      </a:lnTo>
                      <a:lnTo>
                        <a:pt x="25" y="50"/>
                      </a:lnTo>
                      <a:lnTo>
                        <a:pt x="28" y="27"/>
                      </a:lnTo>
                      <a:lnTo>
                        <a:pt x="30" y="6"/>
                      </a:lnTo>
                      <a:lnTo>
                        <a:pt x="37" y="6"/>
                      </a:lnTo>
                      <a:lnTo>
                        <a:pt x="44" y="6"/>
                      </a:lnTo>
                      <a:lnTo>
                        <a:pt x="52" y="5"/>
                      </a:lnTo>
                      <a:lnTo>
                        <a:pt x="59" y="5"/>
                      </a:lnTo>
                      <a:lnTo>
                        <a:pt x="67" y="4"/>
                      </a:lnTo>
                      <a:lnTo>
                        <a:pt x="74" y="3"/>
                      </a:lnTo>
                      <a:lnTo>
                        <a:pt x="81" y="2"/>
                      </a:lnTo>
                      <a:lnTo>
                        <a:pt x="86" y="0"/>
                      </a:lnTo>
                      <a:lnTo>
                        <a:pt x="95" y="6"/>
                      </a:lnTo>
                      <a:lnTo>
                        <a:pt x="103" y="16"/>
                      </a:lnTo>
                      <a:lnTo>
                        <a:pt x="109" y="27"/>
                      </a:lnTo>
                      <a:lnTo>
                        <a:pt x="115" y="39"/>
                      </a:lnTo>
                      <a:lnTo>
                        <a:pt x="121" y="50"/>
                      </a:lnTo>
                      <a:lnTo>
                        <a:pt x="126" y="62"/>
                      </a:lnTo>
                      <a:lnTo>
                        <a:pt x="128" y="71"/>
                      </a:lnTo>
                      <a:lnTo>
                        <a:pt x="130" y="79"/>
                      </a:lnTo>
                      <a:lnTo>
                        <a:pt x="131" y="88"/>
                      </a:lnTo>
                      <a:lnTo>
                        <a:pt x="132" y="102"/>
                      </a:lnTo>
                      <a:lnTo>
                        <a:pt x="132" y="117"/>
                      </a:lnTo>
                      <a:lnTo>
                        <a:pt x="132" y="131"/>
                      </a:lnTo>
                      <a:lnTo>
                        <a:pt x="136" y="142"/>
                      </a:lnTo>
                      <a:lnTo>
                        <a:pt x="144" y="154"/>
                      </a:lnTo>
                      <a:lnTo>
                        <a:pt x="153" y="162"/>
                      </a:lnTo>
                      <a:lnTo>
                        <a:pt x="162" y="168"/>
                      </a:lnTo>
                      <a:lnTo>
                        <a:pt x="162" y="185"/>
                      </a:lnTo>
                      <a:lnTo>
                        <a:pt x="164" y="210"/>
                      </a:lnTo>
                      <a:lnTo>
                        <a:pt x="166" y="238"/>
                      </a:lnTo>
                      <a:lnTo>
                        <a:pt x="168" y="262"/>
                      </a:lnTo>
                      <a:lnTo>
                        <a:pt x="172" y="267"/>
                      </a:lnTo>
                      <a:lnTo>
                        <a:pt x="175" y="275"/>
                      </a:lnTo>
                      <a:lnTo>
                        <a:pt x="180" y="284"/>
                      </a:lnTo>
                      <a:lnTo>
                        <a:pt x="185" y="295"/>
                      </a:lnTo>
                      <a:lnTo>
                        <a:pt x="191" y="307"/>
                      </a:lnTo>
                      <a:lnTo>
                        <a:pt x="197" y="317"/>
                      </a:lnTo>
                      <a:lnTo>
                        <a:pt x="202" y="326"/>
                      </a:lnTo>
                      <a:lnTo>
                        <a:pt x="205" y="333"/>
                      </a:lnTo>
                      <a:lnTo>
                        <a:pt x="212" y="351"/>
                      </a:lnTo>
                      <a:lnTo>
                        <a:pt x="220" y="376"/>
                      </a:lnTo>
                      <a:lnTo>
                        <a:pt x="227" y="404"/>
                      </a:lnTo>
                      <a:lnTo>
                        <a:pt x="228" y="425"/>
                      </a:lnTo>
                      <a:lnTo>
                        <a:pt x="225" y="427"/>
                      </a:lnTo>
                      <a:lnTo>
                        <a:pt x="220" y="429"/>
                      </a:lnTo>
                      <a:lnTo>
                        <a:pt x="215" y="431"/>
                      </a:lnTo>
                      <a:lnTo>
                        <a:pt x="208" y="435"/>
                      </a:lnTo>
                      <a:lnTo>
                        <a:pt x="203" y="439"/>
                      </a:lnTo>
                      <a:lnTo>
                        <a:pt x="197" y="443"/>
                      </a:lnTo>
                      <a:lnTo>
                        <a:pt x="191" y="446"/>
                      </a:lnTo>
                      <a:lnTo>
                        <a:pt x="185" y="450"/>
                      </a:lnTo>
                      <a:lnTo>
                        <a:pt x="181" y="452"/>
                      </a:lnTo>
                      <a:lnTo>
                        <a:pt x="174" y="454"/>
                      </a:lnTo>
                      <a:lnTo>
                        <a:pt x="166" y="458"/>
                      </a:lnTo>
                      <a:lnTo>
                        <a:pt x="158" y="459"/>
                      </a:lnTo>
                      <a:lnTo>
                        <a:pt x="149" y="461"/>
                      </a:lnTo>
                      <a:lnTo>
                        <a:pt x="141" y="463"/>
                      </a:lnTo>
                      <a:lnTo>
                        <a:pt x="131" y="465"/>
                      </a:lnTo>
                      <a:lnTo>
                        <a:pt x="123" y="466"/>
                      </a:lnTo>
                      <a:lnTo>
                        <a:pt x="123" y="458"/>
                      </a:lnTo>
                      <a:lnTo>
                        <a:pt x="124" y="448"/>
                      </a:lnTo>
                      <a:lnTo>
                        <a:pt x="126" y="438"/>
                      </a:lnTo>
                      <a:lnTo>
                        <a:pt x="127" y="431"/>
                      </a:lnTo>
                      <a:lnTo>
                        <a:pt x="136" y="428"/>
                      </a:lnTo>
                      <a:lnTo>
                        <a:pt x="144" y="425"/>
                      </a:lnTo>
                      <a:lnTo>
                        <a:pt x="152" y="425"/>
                      </a:lnTo>
                      <a:lnTo>
                        <a:pt x="159" y="424"/>
                      </a:lnTo>
                      <a:lnTo>
                        <a:pt x="164" y="424"/>
                      </a:lnTo>
                      <a:lnTo>
                        <a:pt x="169" y="425"/>
                      </a:lnTo>
                      <a:lnTo>
                        <a:pt x="173" y="427"/>
                      </a:lnTo>
                      <a:lnTo>
                        <a:pt x="176" y="427"/>
                      </a:lnTo>
                      <a:lnTo>
                        <a:pt x="179" y="429"/>
                      </a:lnTo>
                      <a:lnTo>
                        <a:pt x="175" y="433"/>
                      </a:lnTo>
                      <a:lnTo>
                        <a:pt x="167" y="437"/>
                      </a:lnTo>
                      <a:lnTo>
                        <a:pt x="159" y="440"/>
                      </a:lnTo>
                      <a:lnTo>
                        <a:pt x="164" y="440"/>
                      </a:lnTo>
                      <a:lnTo>
                        <a:pt x="168" y="439"/>
                      </a:lnTo>
                      <a:lnTo>
                        <a:pt x="173" y="438"/>
                      </a:lnTo>
                      <a:lnTo>
                        <a:pt x="179" y="437"/>
                      </a:lnTo>
                      <a:lnTo>
                        <a:pt x="183" y="435"/>
                      </a:lnTo>
                      <a:lnTo>
                        <a:pt x="189" y="433"/>
                      </a:lnTo>
                      <a:lnTo>
                        <a:pt x="193" y="431"/>
                      </a:lnTo>
                      <a:lnTo>
                        <a:pt x="197" y="430"/>
                      </a:lnTo>
                      <a:lnTo>
                        <a:pt x="203" y="427"/>
                      </a:lnTo>
                      <a:lnTo>
                        <a:pt x="210" y="425"/>
                      </a:lnTo>
                      <a:lnTo>
                        <a:pt x="216" y="424"/>
                      </a:lnTo>
                      <a:lnTo>
                        <a:pt x="228" y="425"/>
                      </a:lnTo>
                      <a:lnTo>
                        <a:pt x="222" y="423"/>
                      </a:lnTo>
                      <a:lnTo>
                        <a:pt x="216" y="422"/>
                      </a:lnTo>
                      <a:lnTo>
                        <a:pt x="211" y="422"/>
                      </a:lnTo>
                      <a:lnTo>
                        <a:pt x="205" y="422"/>
                      </a:lnTo>
                      <a:lnTo>
                        <a:pt x="199" y="422"/>
                      </a:lnTo>
                      <a:lnTo>
                        <a:pt x="195" y="423"/>
                      </a:lnTo>
                      <a:lnTo>
                        <a:pt x="190" y="425"/>
                      </a:lnTo>
                      <a:lnTo>
                        <a:pt x="185" y="428"/>
                      </a:lnTo>
                      <a:close/>
                    </a:path>
                  </a:pathLst>
                </a:custGeom>
                <a:noFill/>
                <a:ln w="9525">
                  <a:solidFill>
                    <a:srgbClr val="004250"/>
                  </a:solidFill>
                  <a:round/>
                </a:ln>
              </p:spPr>
              <p:txBody>
                <a:bodyPr/>
                <a:lstStyle/>
                <a:p>
                  <a:endParaRPr lang="zh-CN" altLang="en-US" sz="100">
                    <a:solidFill>
                      <a:schemeClr val="tx1"/>
                    </a:solidFill>
                  </a:endParaRPr>
                </a:p>
              </p:txBody>
            </p:sp>
            <p:sp>
              <p:nvSpPr>
                <p:cNvPr id="136" name="Freeform 462"/>
                <p:cNvSpPr>
                  <a:spLocks noChangeAspect="1"/>
                </p:cNvSpPr>
                <p:nvPr/>
              </p:nvSpPr>
              <p:spPr bwMode="auto">
                <a:xfrm>
                  <a:off x="5200" y="2446"/>
                  <a:ext cx="10" cy="11"/>
                </a:xfrm>
                <a:custGeom>
                  <a:avLst/>
                  <a:gdLst>
                    <a:gd name="T0" fmla="*/ 1 w 20"/>
                    <a:gd name="T1" fmla="*/ 0 h 24"/>
                    <a:gd name="T2" fmla="*/ 1 w 20"/>
                    <a:gd name="T3" fmla="*/ 0 h 24"/>
                    <a:gd name="T4" fmla="*/ 1 w 20"/>
                    <a:gd name="T5" fmla="*/ 0 h 24"/>
                    <a:gd name="T6" fmla="*/ 1 w 20"/>
                    <a:gd name="T7" fmla="*/ 0 h 24"/>
                    <a:gd name="T8" fmla="*/ 0 w 20"/>
                    <a:gd name="T9" fmla="*/ 0 h 24"/>
                    <a:gd name="T10" fmla="*/ 1 w 20"/>
                    <a:gd name="T11" fmla="*/ 0 h 24"/>
                    <a:gd name="T12" fmla="*/ 1 w 20"/>
                    <a:gd name="T13" fmla="*/ 0 h 24"/>
                    <a:gd name="T14" fmla="*/ 1 w 20"/>
                    <a:gd name="T15" fmla="*/ 0 h 24"/>
                    <a:gd name="T16" fmla="*/ 1 w 20"/>
                    <a:gd name="T17" fmla="*/ 0 h 24"/>
                    <a:gd name="T18" fmla="*/ 1 w 20"/>
                    <a:gd name="T19" fmla="*/ 0 h 24"/>
                    <a:gd name="T20" fmla="*/ 1 w 20"/>
                    <a:gd name="T21" fmla="*/ 0 h 24"/>
                    <a:gd name="T22" fmla="*/ 1 w 20"/>
                    <a:gd name="T23" fmla="*/ 0 h 24"/>
                    <a:gd name="T24" fmla="*/ 1 w 2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24"/>
                    <a:gd name="T41" fmla="*/ 20 w 20"/>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24">
                      <a:moveTo>
                        <a:pt x="4" y="15"/>
                      </a:moveTo>
                      <a:lnTo>
                        <a:pt x="3" y="10"/>
                      </a:lnTo>
                      <a:lnTo>
                        <a:pt x="2" y="7"/>
                      </a:lnTo>
                      <a:lnTo>
                        <a:pt x="1" y="3"/>
                      </a:lnTo>
                      <a:lnTo>
                        <a:pt x="0" y="0"/>
                      </a:lnTo>
                      <a:lnTo>
                        <a:pt x="6" y="8"/>
                      </a:lnTo>
                      <a:lnTo>
                        <a:pt x="10" y="13"/>
                      </a:lnTo>
                      <a:lnTo>
                        <a:pt x="16" y="19"/>
                      </a:lnTo>
                      <a:lnTo>
                        <a:pt x="20" y="24"/>
                      </a:lnTo>
                      <a:lnTo>
                        <a:pt x="16" y="22"/>
                      </a:lnTo>
                      <a:lnTo>
                        <a:pt x="12" y="19"/>
                      </a:lnTo>
                      <a:lnTo>
                        <a:pt x="9" y="17"/>
                      </a:lnTo>
                      <a:lnTo>
                        <a:pt x="4" y="15"/>
                      </a:lnTo>
                      <a:close/>
                    </a:path>
                  </a:pathLst>
                </a:custGeom>
                <a:noFill/>
                <a:ln w="9525">
                  <a:solidFill>
                    <a:srgbClr val="004250"/>
                  </a:solidFill>
                  <a:round/>
                </a:ln>
              </p:spPr>
              <p:txBody>
                <a:bodyPr/>
                <a:lstStyle/>
                <a:p>
                  <a:endParaRPr lang="zh-CN" altLang="en-US" sz="100">
                    <a:solidFill>
                      <a:schemeClr val="tx1"/>
                    </a:solidFill>
                  </a:endParaRPr>
                </a:p>
              </p:txBody>
            </p:sp>
            <p:sp>
              <p:nvSpPr>
                <p:cNvPr id="137" name="Freeform 463"/>
                <p:cNvSpPr>
                  <a:spLocks noChangeAspect="1"/>
                </p:cNvSpPr>
                <p:nvPr/>
              </p:nvSpPr>
              <p:spPr bwMode="auto">
                <a:xfrm>
                  <a:off x="5308" y="2430"/>
                  <a:ext cx="17" cy="40"/>
                </a:xfrm>
                <a:custGeom>
                  <a:avLst/>
                  <a:gdLst>
                    <a:gd name="T0" fmla="*/ 0 w 38"/>
                    <a:gd name="T1" fmla="*/ 0 h 91"/>
                    <a:gd name="T2" fmla="*/ 0 w 38"/>
                    <a:gd name="T3" fmla="*/ 0 h 91"/>
                    <a:gd name="T4" fmla="*/ 0 w 38"/>
                    <a:gd name="T5" fmla="*/ 0 h 91"/>
                    <a:gd name="T6" fmla="*/ 0 w 38"/>
                    <a:gd name="T7" fmla="*/ 0 h 91"/>
                    <a:gd name="T8" fmla="*/ 0 w 38"/>
                    <a:gd name="T9" fmla="*/ 0 h 91"/>
                    <a:gd name="T10" fmla="*/ 0 w 38"/>
                    <a:gd name="T11" fmla="*/ 0 h 91"/>
                    <a:gd name="T12" fmla="*/ 0 w 38"/>
                    <a:gd name="T13" fmla="*/ 0 h 91"/>
                    <a:gd name="T14" fmla="*/ 0 w 38"/>
                    <a:gd name="T15" fmla="*/ 0 h 91"/>
                    <a:gd name="T16" fmla="*/ 0 w 38"/>
                    <a:gd name="T17" fmla="*/ 0 h 91"/>
                    <a:gd name="T18" fmla="*/ 0 w 38"/>
                    <a:gd name="T19" fmla="*/ 0 h 91"/>
                    <a:gd name="T20" fmla="*/ 0 w 38"/>
                    <a:gd name="T21" fmla="*/ 0 h 91"/>
                    <a:gd name="T22" fmla="*/ 0 w 38"/>
                    <a:gd name="T23" fmla="*/ 0 h 91"/>
                    <a:gd name="T24" fmla="*/ 0 w 38"/>
                    <a:gd name="T25" fmla="*/ 0 h 91"/>
                    <a:gd name="T26" fmla="*/ 0 w 38"/>
                    <a:gd name="T27" fmla="*/ 0 h 91"/>
                    <a:gd name="T28" fmla="*/ 0 w 38"/>
                    <a:gd name="T29" fmla="*/ 0 h 91"/>
                    <a:gd name="T30" fmla="*/ 0 w 38"/>
                    <a:gd name="T31" fmla="*/ 0 h 91"/>
                    <a:gd name="T32" fmla="*/ 0 w 38"/>
                    <a:gd name="T33" fmla="*/ 0 h 91"/>
                    <a:gd name="T34" fmla="*/ 0 w 38"/>
                    <a:gd name="T35" fmla="*/ 0 h 91"/>
                    <a:gd name="T36" fmla="*/ 0 w 38"/>
                    <a:gd name="T37" fmla="*/ 0 h 91"/>
                    <a:gd name="T38" fmla="*/ 0 w 38"/>
                    <a:gd name="T39" fmla="*/ 0 h 91"/>
                    <a:gd name="T40" fmla="*/ 0 w 38"/>
                    <a:gd name="T41" fmla="*/ 0 h 91"/>
                    <a:gd name="T42" fmla="*/ 0 w 38"/>
                    <a:gd name="T43" fmla="*/ 0 h 91"/>
                    <a:gd name="T44" fmla="*/ 0 w 38"/>
                    <a:gd name="T45" fmla="*/ 0 h 91"/>
                    <a:gd name="T46" fmla="*/ 0 w 38"/>
                    <a:gd name="T47" fmla="*/ 0 h 91"/>
                    <a:gd name="T48" fmla="*/ 0 w 38"/>
                    <a:gd name="T49" fmla="*/ 0 h 91"/>
                    <a:gd name="T50" fmla="*/ 0 w 38"/>
                    <a:gd name="T51" fmla="*/ 0 h 91"/>
                    <a:gd name="T52" fmla="*/ 0 w 38"/>
                    <a:gd name="T53" fmla="*/ 0 h 91"/>
                    <a:gd name="T54" fmla="*/ 0 w 38"/>
                    <a:gd name="T55" fmla="*/ 0 h 91"/>
                    <a:gd name="T56" fmla="*/ 0 w 38"/>
                    <a:gd name="T57" fmla="*/ 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
                    <a:gd name="T88" fmla="*/ 0 h 91"/>
                    <a:gd name="T89" fmla="*/ 38 w 38"/>
                    <a:gd name="T90" fmla="*/ 91 h 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 h="91">
                      <a:moveTo>
                        <a:pt x="37" y="71"/>
                      </a:moveTo>
                      <a:lnTo>
                        <a:pt x="34" y="64"/>
                      </a:lnTo>
                      <a:lnTo>
                        <a:pt x="29" y="55"/>
                      </a:lnTo>
                      <a:lnTo>
                        <a:pt x="23" y="45"/>
                      </a:lnTo>
                      <a:lnTo>
                        <a:pt x="17" y="33"/>
                      </a:lnTo>
                      <a:lnTo>
                        <a:pt x="12" y="22"/>
                      </a:lnTo>
                      <a:lnTo>
                        <a:pt x="7" y="13"/>
                      </a:lnTo>
                      <a:lnTo>
                        <a:pt x="4" y="5"/>
                      </a:lnTo>
                      <a:lnTo>
                        <a:pt x="0" y="0"/>
                      </a:lnTo>
                      <a:lnTo>
                        <a:pt x="0" y="8"/>
                      </a:lnTo>
                      <a:lnTo>
                        <a:pt x="0" y="17"/>
                      </a:lnTo>
                      <a:lnTo>
                        <a:pt x="0" y="25"/>
                      </a:lnTo>
                      <a:lnTo>
                        <a:pt x="0" y="31"/>
                      </a:lnTo>
                      <a:lnTo>
                        <a:pt x="1" y="29"/>
                      </a:lnTo>
                      <a:lnTo>
                        <a:pt x="2" y="25"/>
                      </a:lnTo>
                      <a:lnTo>
                        <a:pt x="4" y="23"/>
                      </a:lnTo>
                      <a:lnTo>
                        <a:pt x="4" y="20"/>
                      </a:lnTo>
                      <a:lnTo>
                        <a:pt x="11" y="36"/>
                      </a:lnTo>
                      <a:lnTo>
                        <a:pt x="20" y="58"/>
                      </a:lnTo>
                      <a:lnTo>
                        <a:pt x="29" y="78"/>
                      </a:lnTo>
                      <a:lnTo>
                        <a:pt x="32" y="91"/>
                      </a:lnTo>
                      <a:lnTo>
                        <a:pt x="34" y="89"/>
                      </a:lnTo>
                      <a:lnTo>
                        <a:pt x="36" y="85"/>
                      </a:lnTo>
                      <a:lnTo>
                        <a:pt x="37" y="84"/>
                      </a:lnTo>
                      <a:lnTo>
                        <a:pt x="38" y="83"/>
                      </a:lnTo>
                      <a:lnTo>
                        <a:pt x="38" y="82"/>
                      </a:lnTo>
                      <a:lnTo>
                        <a:pt x="38" y="78"/>
                      </a:lnTo>
                      <a:lnTo>
                        <a:pt x="38" y="76"/>
                      </a:lnTo>
                      <a:lnTo>
                        <a:pt x="37" y="71"/>
                      </a:lnTo>
                      <a:close/>
                    </a:path>
                  </a:pathLst>
                </a:custGeom>
                <a:noFill/>
                <a:ln w="9525">
                  <a:solidFill>
                    <a:srgbClr val="004250"/>
                  </a:solidFill>
                  <a:round/>
                </a:ln>
              </p:spPr>
              <p:txBody>
                <a:bodyPr/>
                <a:lstStyle/>
                <a:p>
                  <a:endParaRPr lang="zh-CN" altLang="en-US" sz="100">
                    <a:solidFill>
                      <a:schemeClr val="tx1"/>
                    </a:solidFill>
                  </a:endParaRPr>
                </a:p>
              </p:txBody>
            </p:sp>
            <p:sp>
              <p:nvSpPr>
                <p:cNvPr id="138" name="Freeform 464"/>
                <p:cNvSpPr>
                  <a:spLocks noChangeAspect="1"/>
                </p:cNvSpPr>
                <p:nvPr/>
              </p:nvSpPr>
              <p:spPr bwMode="auto">
                <a:xfrm>
                  <a:off x="5217" y="2180"/>
                  <a:ext cx="67" cy="134"/>
                </a:xfrm>
                <a:custGeom>
                  <a:avLst/>
                  <a:gdLst>
                    <a:gd name="T0" fmla="*/ 0 w 148"/>
                    <a:gd name="T1" fmla="*/ 0 h 298"/>
                    <a:gd name="T2" fmla="*/ 0 w 148"/>
                    <a:gd name="T3" fmla="*/ 0 h 298"/>
                    <a:gd name="T4" fmla="*/ 0 w 148"/>
                    <a:gd name="T5" fmla="*/ 0 h 298"/>
                    <a:gd name="T6" fmla="*/ 0 w 148"/>
                    <a:gd name="T7" fmla="*/ 0 h 298"/>
                    <a:gd name="T8" fmla="*/ 0 w 148"/>
                    <a:gd name="T9" fmla="*/ 0 h 298"/>
                    <a:gd name="T10" fmla="*/ 0 w 148"/>
                    <a:gd name="T11" fmla="*/ 0 h 298"/>
                    <a:gd name="T12" fmla="*/ 0 w 148"/>
                    <a:gd name="T13" fmla="*/ 0 h 298"/>
                    <a:gd name="T14" fmla="*/ 0 w 148"/>
                    <a:gd name="T15" fmla="*/ 0 h 298"/>
                    <a:gd name="T16" fmla="*/ 0 w 148"/>
                    <a:gd name="T17" fmla="*/ 0 h 298"/>
                    <a:gd name="T18" fmla="*/ 0 w 148"/>
                    <a:gd name="T19" fmla="*/ 0 h 298"/>
                    <a:gd name="T20" fmla="*/ 0 w 148"/>
                    <a:gd name="T21" fmla="*/ 0 h 298"/>
                    <a:gd name="T22" fmla="*/ 0 w 148"/>
                    <a:gd name="T23" fmla="*/ 0 h 298"/>
                    <a:gd name="T24" fmla="*/ 0 w 148"/>
                    <a:gd name="T25" fmla="*/ 0 h 298"/>
                    <a:gd name="T26" fmla="*/ 0 w 148"/>
                    <a:gd name="T27" fmla="*/ 0 h 298"/>
                    <a:gd name="T28" fmla="*/ 0 w 148"/>
                    <a:gd name="T29" fmla="*/ 0 h 298"/>
                    <a:gd name="T30" fmla="*/ 0 w 148"/>
                    <a:gd name="T31" fmla="*/ 0 h 298"/>
                    <a:gd name="T32" fmla="*/ 0 w 148"/>
                    <a:gd name="T33" fmla="*/ 0 h 298"/>
                    <a:gd name="T34" fmla="*/ 0 w 148"/>
                    <a:gd name="T35" fmla="*/ 0 h 298"/>
                    <a:gd name="T36" fmla="*/ 0 w 148"/>
                    <a:gd name="T37" fmla="*/ 0 h 298"/>
                    <a:gd name="T38" fmla="*/ 0 w 148"/>
                    <a:gd name="T39" fmla="*/ 0 h 298"/>
                    <a:gd name="T40" fmla="*/ 0 w 148"/>
                    <a:gd name="T41" fmla="*/ 0 h 298"/>
                    <a:gd name="T42" fmla="*/ 0 w 148"/>
                    <a:gd name="T43" fmla="*/ 0 h 298"/>
                    <a:gd name="T44" fmla="*/ 0 w 148"/>
                    <a:gd name="T45" fmla="*/ 0 h 298"/>
                    <a:gd name="T46" fmla="*/ 0 w 148"/>
                    <a:gd name="T47" fmla="*/ 0 h 298"/>
                    <a:gd name="T48" fmla="*/ 0 w 148"/>
                    <a:gd name="T49" fmla="*/ 0 h 298"/>
                    <a:gd name="T50" fmla="*/ 0 w 148"/>
                    <a:gd name="T51" fmla="*/ 0 h 298"/>
                    <a:gd name="T52" fmla="*/ 0 w 148"/>
                    <a:gd name="T53" fmla="*/ 0 h 298"/>
                    <a:gd name="T54" fmla="*/ 0 w 148"/>
                    <a:gd name="T55" fmla="*/ 0 h 298"/>
                    <a:gd name="T56" fmla="*/ 0 w 148"/>
                    <a:gd name="T57" fmla="*/ 0 h 298"/>
                    <a:gd name="T58" fmla="*/ 0 w 148"/>
                    <a:gd name="T59" fmla="*/ 0 h 298"/>
                    <a:gd name="T60" fmla="*/ 0 w 148"/>
                    <a:gd name="T61" fmla="*/ 0 h 298"/>
                    <a:gd name="T62" fmla="*/ 0 w 148"/>
                    <a:gd name="T63" fmla="*/ 0 h 298"/>
                    <a:gd name="T64" fmla="*/ 0 w 148"/>
                    <a:gd name="T65" fmla="*/ 0 h 298"/>
                    <a:gd name="T66" fmla="*/ 0 w 148"/>
                    <a:gd name="T67" fmla="*/ 0 h 298"/>
                    <a:gd name="T68" fmla="*/ 0 w 148"/>
                    <a:gd name="T69" fmla="*/ 0 h 298"/>
                    <a:gd name="T70" fmla="*/ 0 w 148"/>
                    <a:gd name="T71" fmla="*/ 0 h 298"/>
                    <a:gd name="T72" fmla="*/ 0 w 148"/>
                    <a:gd name="T73" fmla="*/ 0 h 298"/>
                    <a:gd name="T74" fmla="*/ 0 w 148"/>
                    <a:gd name="T75" fmla="*/ 0 h 298"/>
                    <a:gd name="T76" fmla="*/ 0 w 148"/>
                    <a:gd name="T77" fmla="*/ 0 h 298"/>
                    <a:gd name="T78" fmla="*/ 0 w 148"/>
                    <a:gd name="T79" fmla="*/ 0 h 298"/>
                    <a:gd name="T80" fmla="*/ 0 w 148"/>
                    <a:gd name="T81" fmla="*/ 0 h 298"/>
                    <a:gd name="T82" fmla="*/ 0 w 148"/>
                    <a:gd name="T83" fmla="*/ 0 h 298"/>
                    <a:gd name="T84" fmla="*/ 0 w 148"/>
                    <a:gd name="T85" fmla="*/ 0 h 298"/>
                    <a:gd name="T86" fmla="*/ 0 w 148"/>
                    <a:gd name="T87" fmla="*/ 0 h 298"/>
                    <a:gd name="T88" fmla="*/ 0 w 148"/>
                    <a:gd name="T89" fmla="*/ 0 h 298"/>
                    <a:gd name="T90" fmla="*/ 0 w 148"/>
                    <a:gd name="T91" fmla="*/ 0 h 2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8"/>
                    <a:gd name="T139" fmla="*/ 0 h 298"/>
                    <a:gd name="T140" fmla="*/ 148 w 148"/>
                    <a:gd name="T141" fmla="*/ 298 h 2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8" h="298">
                      <a:moveTo>
                        <a:pt x="129" y="13"/>
                      </a:moveTo>
                      <a:lnTo>
                        <a:pt x="125" y="25"/>
                      </a:lnTo>
                      <a:lnTo>
                        <a:pt x="124" y="38"/>
                      </a:lnTo>
                      <a:lnTo>
                        <a:pt x="122" y="53"/>
                      </a:lnTo>
                      <a:lnTo>
                        <a:pt x="122" y="64"/>
                      </a:lnTo>
                      <a:lnTo>
                        <a:pt x="119" y="64"/>
                      </a:lnTo>
                      <a:lnTo>
                        <a:pt x="117" y="65"/>
                      </a:lnTo>
                      <a:lnTo>
                        <a:pt x="115" y="67"/>
                      </a:lnTo>
                      <a:lnTo>
                        <a:pt x="112" y="68"/>
                      </a:lnTo>
                      <a:lnTo>
                        <a:pt x="112" y="72"/>
                      </a:lnTo>
                      <a:lnTo>
                        <a:pt x="114" y="77"/>
                      </a:lnTo>
                      <a:lnTo>
                        <a:pt x="115" y="83"/>
                      </a:lnTo>
                      <a:lnTo>
                        <a:pt x="116" y="90"/>
                      </a:lnTo>
                      <a:lnTo>
                        <a:pt x="124" y="127"/>
                      </a:lnTo>
                      <a:lnTo>
                        <a:pt x="134" y="168"/>
                      </a:lnTo>
                      <a:lnTo>
                        <a:pt x="142" y="205"/>
                      </a:lnTo>
                      <a:lnTo>
                        <a:pt x="148" y="231"/>
                      </a:lnTo>
                      <a:lnTo>
                        <a:pt x="146" y="235"/>
                      </a:lnTo>
                      <a:lnTo>
                        <a:pt x="142" y="241"/>
                      </a:lnTo>
                      <a:lnTo>
                        <a:pt x="139" y="249"/>
                      </a:lnTo>
                      <a:lnTo>
                        <a:pt x="135" y="257"/>
                      </a:lnTo>
                      <a:lnTo>
                        <a:pt x="133" y="258"/>
                      </a:lnTo>
                      <a:lnTo>
                        <a:pt x="131" y="258"/>
                      </a:lnTo>
                      <a:lnTo>
                        <a:pt x="127" y="259"/>
                      </a:lnTo>
                      <a:lnTo>
                        <a:pt x="125" y="259"/>
                      </a:lnTo>
                      <a:lnTo>
                        <a:pt x="123" y="260"/>
                      </a:lnTo>
                      <a:lnTo>
                        <a:pt x="119" y="260"/>
                      </a:lnTo>
                      <a:lnTo>
                        <a:pt x="116" y="260"/>
                      </a:lnTo>
                      <a:lnTo>
                        <a:pt x="111" y="262"/>
                      </a:lnTo>
                      <a:lnTo>
                        <a:pt x="105" y="262"/>
                      </a:lnTo>
                      <a:lnTo>
                        <a:pt x="99" y="263"/>
                      </a:lnTo>
                      <a:lnTo>
                        <a:pt x="93" y="263"/>
                      </a:lnTo>
                      <a:lnTo>
                        <a:pt x="87" y="263"/>
                      </a:lnTo>
                      <a:lnTo>
                        <a:pt x="81" y="263"/>
                      </a:lnTo>
                      <a:lnTo>
                        <a:pt x="77" y="263"/>
                      </a:lnTo>
                      <a:lnTo>
                        <a:pt x="72" y="263"/>
                      </a:lnTo>
                      <a:lnTo>
                        <a:pt x="69" y="263"/>
                      </a:lnTo>
                      <a:lnTo>
                        <a:pt x="68" y="270"/>
                      </a:lnTo>
                      <a:lnTo>
                        <a:pt x="65" y="280"/>
                      </a:lnTo>
                      <a:lnTo>
                        <a:pt x="64" y="290"/>
                      </a:lnTo>
                      <a:lnTo>
                        <a:pt x="64" y="298"/>
                      </a:lnTo>
                      <a:lnTo>
                        <a:pt x="64" y="290"/>
                      </a:lnTo>
                      <a:lnTo>
                        <a:pt x="64" y="282"/>
                      </a:lnTo>
                      <a:lnTo>
                        <a:pt x="64" y="272"/>
                      </a:lnTo>
                      <a:lnTo>
                        <a:pt x="63" y="263"/>
                      </a:lnTo>
                      <a:lnTo>
                        <a:pt x="62" y="241"/>
                      </a:lnTo>
                      <a:lnTo>
                        <a:pt x="58" y="218"/>
                      </a:lnTo>
                      <a:lnTo>
                        <a:pt x="54" y="196"/>
                      </a:lnTo>
                      <a:lnTo>
                        <a:pt x="48" y="176"/>
                      </a:lnTo>
                      <a:lnTo>
                        <a:pt x="39" y="150"/>
                      </a:lnTo>
                      <a:lnTo>
                        <a:pt x="28" y="117"/>
                      </a:lnTo>
                      <a:lnTo>
                        <a:pt x="18" y="86"/>
                      </a:lnTo>
                      <a:lnTo>
                        <a:pt x="15" y="66"/>
                      </a:lnTo>
                      <a:lnTo>
                        <a:pt x="11" y="64"/>
                      </a:lnTo>
                      <a:lnTo>
                        <a:pt x="7" y="61"/>
                      </a:lnTo>
                      <a:lnTo>
                        <a:pt x="2" y="59"/>
                      </a:lnTo>
                      <a:lnTo>
                        <a:pt x="0" y="57"/>
                      </a:lnTo>
                      <a:lnTo>
                        <a:pt x="3" y="48"/>
                      </a:lnTo>
                      <a:lnTo>
                        <a:pt x="8" y="34"/>
                      </a:lnTo>
                      <a:lnTo>
                        <a:pt x="12" y="20"/>
                      </a:lnTo>
                      <a:lnTo>
                        <a:pt x="15" y="12"/>
                      </a:lnTo>
                      <a:lnTo>
                        <a:pt x="17" y="8"/>
                      </a:lnTo>
                      <a:lnTo>
                        <a:pt x="18" y="7"/>
                      </a:lnTo>
                      <a:lnTo>
                        <a:pt x="20" y="5"/>
                      </a:lnTo>
                      <a:lnTo>
                        <a:pt x="21" y="3"/>
                      </a:lnTo>
                      <a:lnTo>
                        <a:pt x="23" y="7"/>
                      </a:lnTo>
                      <a:lnTo>
                        <a:pt x="25" y="13"/>
                      </a:lnTo>
                      <a:lnTo>
                        <a:pt x="28" y="19"/>
                      </a:lnTo>
                      <a:lnTo>
                        <a:pt x="31" y="23"/>
                      </a:lnTo>
                      <a:lnTo>
                        <a:pt x="33" y="38"/>
                      </a:lnTo>
                      <a:lnTo>
                        <a:pt x="36" y="54"/>
                      </a:lnTo>
                      <a:lnTo>
                        <a:pt x="41" y="71"/>
                      </a:lnTo>
                      <a:lnTo>
                        <a:pt x="47" y="88"/>
                      </a:lnTo>
                      <a:lnTo>
                        <a:pt x="53" y="104"/>
                      </a:lnTo>
                      <a:lnTo>
                        <a:pt x="58" y="118"/>
                      </a:lnTo>
                      <a:lnTo>
                        <a:pt x="63" y="129"/>
                      </a:lnTo>
                      <a:lnTo>
                        <a:pt x="65" y="137"/>
                      </a:lnTo>
                      <a:lnTo>
                        <a:pt x="70" y="113"/>
                      </a:lnTo>
                      <a:lnTo>
                        <a:pt x="76" y="90"/>
                      </a:lnTo>
                      <a:lnTo>
                        <a:pt x="81" y="73"/>
                      </a:lnTo>
                      <a:lnTo>
                        <a:pt x="86" y="61"/>
                      </a:lnTo>
                      <a:lnTo>
                        <a:pt x="92" y="52"/>
                      </a:lnTo>
                      <a:lnTo>
                        <a:pt x="100" y="38"/>
                      </a:lnTo>
                      <a:lnTo>
                        <a:pt x="107" y="26"/>
                      </a:lnTo>
                      <a:lnTo>
                        <a:pt x="109" y="18"/>
                      </a:lnTo>
                      <a:lnTo>
                        <a:pt x="109" y="12"/>
                      </a:lnTo>
                      <a:lnTo>
                        <a:pt x="109" y="7"/>
                      </a:lnTo>
                      <a:lnTo>
                        <a:pt x="110" y="3"/>
                      </a:lnTo>
                      <a:lnTo>
                        <a:pt x="111" y="0"/>
                      </a:lnTo>
                      <a:lnTo>
                        <a:pt x="115" y="3"/>
                      </a:lnTo>
                      <a:lnTo>
                        <a:pt x="119" y="6"/>
                      </a:lnTo>
                      <a:lnTo>
                        <a:pt x="124" y="11"/>
                      </a:lnTo>
                      <a:lnTo>
                        <a:pt x="129" y="13"/>
                      </a:lnTo>
                      <a:close/>
                    </a:path>
                  </a:pathLst>
                </a:custGeom>
                <a:noFill/>
                <a:ln w="9525">
                  <a:solidFill>
                    <a:srgbClr val="004250"/>
                  </a:solidFill>
                  <a:round/>
                </a:ln>
              </p:spPr>
              <p:txBody>
                <a:bodyPr/>
                <a:lstStyle/>
                <a:p>
                  <a:endParaRPr lang="zh-CN" altLang="en-US" sz="100">
                    <a:solidFill>
                      <a:schemeClr val="tx1"/>
                    </a:solidFill>
                  </a:endParaRPr>
                </a:p>
              </p:txBody>
            </p:sp>
            <p:sp>
              <p:nvSpPr>
                <p:cNvPr id="139" name="Freeform 465"/>
                <p:cNvSpPr>
                  <a:spLocks noChangeAspect="1"/>
                </p:cNvSpPr>
                <p:nvPr/>
              </p:nvSpPr>
              <p:spPr bwMode="auto">
                <a:xfrm>
                  <a:off x="5256" y="2180"/>
                  <a:ext cx="19" cy="35"/>
                </a:xfrm>
                <a:custGeom>
                  <a:avLst/>
                  <a:gdLst>
                    <a:gd name="T0" fmla="*/ 0 w 43"/>
                    <a:gd name="T1" fmla="*/ 0 h 79"/>
                    <a:gd name="T2" fmla="*/ 0 w 43"/>
                    <a:gd name="T3" fmla="*/ 0 h 79"/>
                    <a:gd name="T4" fmla="*/ 0 w 43"/>
                    <a:gd name="T5" fmla="*/ 0 h 79"/>
                    <a:gd name="T6" fmla="*/ 0 w 43"/>
                    <a:gd name="T7" fmla="*/ 0 h 79"/>
                    <a:gd name="T8" fmla="*/ 0 w 43"/>
                    <a:gd name="T9" fmla="*/ 0 h 79"/>
                    <a:gd name="T10" fmla="*/ 0 w 43"/>
                    <a:gd name="T11" fmla="*/ 0 h 79"/>
                    <a:gd name="T12" fmla="*/ 0 w 43"/>
                    <a:gd name="T13" fmla="*/ 0 h 79"/>
                    <a:gd name="T14" fmla="*/ 0 w 43"/>
                    <a:gd name="T15" fmla="*/ 0 h 79"/>
                    <a:gd name="T16" fmla="*/ 0 w 43"/>
                    <a:gd name="T17" fmla="*/ 0 h 79"/>
                    <a:gd name="T18" fmla="*/ 0 w 43"/>
                    <a:gd name="T19" fmla="*/ 0 h 79"/>
                    <a:gd name="T20" fmla="*/ 0 w 43"/>
                    <a:gd name="T21" fmla="*/ 0 h 79"/>
                    <a:gd name="T22" fmla="*/ 0 w 43"/>
                    <a:gd name="T23" fmla="*/ 0 h 79"/>
                    <a:gd name="T24" fmla="*/ 0 w 43"/>
                    <a:gd name="T25" fmla="*/ 0 h 79"/>
                    <a:gd name="T26" fmla="*/ 0 w 43"/>
                    <a:gd name="T27" fmla="*/ 0 h 79"/>
                    <a:gd name="T28" fmla="*/ 0 w 43"/>
                    <a:gd name="T29" fmla="*/ 0 h 79"/>
                    <a:gd name="T30" fmla="*/ 0 w 43"/>
                    <a:gd name="T31" fmla="*/ 0 h 79"/>
                    <a:gd name="T32" fmla="*/ 0 w 43"/>
                    <a:gd name="T33" fmla="*/ 0 h 79"/>
                    <a:gd name="T34" fmla="*/ 0 w 43"/>
                    <a:gd name="T35" fmla="*/ 0 h 79"/>
                    <a:gd name="T36" fmla="*/ 0 w 43"/>
                    <a:gd name="T37" fmla="*/ 0 h 79"/>
                    <a:gd name="T38" fmla="*/ 0 w 43"/>
                    <a:gd name="T39" fmla="*/ 0 h 79"/>
                    <a:gd name="T40" fmla="*/ 0 w 43"/>
                    <a:gd name="T41" fmla="*/ 0 h 79"/>
                    <a:gd name="T42" fmla="*/ 0 w 43"/>
                    <a:gd name="T43" fmla="*/ 0 h 79"/>
                    <a:gd name="T44" fmla="*/ 0 w 43"/>
                    <a:gd name="T45" fmla="*/ 0 h 79"/>
                    <a:gd name="T46" fmla="*/ 0 w 43"/>
                    <a:gd name="T47" fmla="*/ 0 h 79"/>
                    <a:gd name="T48" fmla="*/ 0 w 43"/>
                    <a:gd name="T49" fmla="*/ 0 h 79"/>
                    <a:gd name="T50" fmla="*/ 0 w 43"/>
                    <a:gd name="T51" fmla="*/ 0 h 79"/>
                    <a:gd name="T52" fmla="*/ 0 w 43"/>
                    <a:gd name="T53" fmla="*/ 0 h 79"/>
                    <a:gd name="T54" fmla="*/ 0 w 43"/>
                    <a:gd name="T55" fmla="*/ 0 h 79"/>
                    <a:gd name="T56" fmla="*/ 0 w 43"/>
                    <a:gd name="T57" fmla="*/ 0 h 79"/>
                    <a:gd name="T58" fmla="*/ 0 w 43"/>
                    <a:gd name="T59" fmla="*/ 0 h 79"/>
                    <a:gd name="T60" fmla="*/ 0 w 43"/>
                    <a:gd name="T61" fmla="*/ 0 h 79"/>
                    <a:gd name="T62" fmla="*/ 0 w 43"/>
                    <a:gd name="T63" fmla="*/ 0 h 79"/>
                    <a:gd name="T64" fmla="*/ 0 w 43"/>
                    <a:gd name="T65" fmla="*/ 0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79"/>
                    <a:gd name="T101" fmla="*/ 43 w 43"/>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79">
                      <a:moveTo>
                        <a:pt x="26" y="68"/>
                      </a:moveTo>
                      <a:lnTo>
                        <a:pt x="29" y="67"/>
                      </a:lnTo>
                      <a:lnTo>
                        <a:pt x="31" y="65"/>
                      </a:lnTo>
                      <a:lnTo>
                        <a:pt x="33" y="64"/>
                      </a:lnTo>
                      <a:lnTo>
                        <a:pt x="36" y="64"/>
                      </a:lnTo>
                      <a:lnTo>
                        <a:pt x="36" y="53"/>
                      </a:lnTo>
                      <a:lnTo>
                        <a:pt x="38" y="38"/>
                      </a:lnTo>
                      <a:lnTo>
                        <a:pt x="39" y="25"/>
                      </a:lnTo>
                      <a:lnTo>
                        <a:pt x="43" y="13"/>
                      </a:lnTo>
                      <a:lnTo>
                        <a:pt x="38" y="11"/>
                      </a:lnTo>
                      <a:lnTo>
                        <a:pt x="33" y="6"/>
                      </a:lnTo>
                      <a:lnTo>
                        <a:pt x="29" y="3"/>
                      </a:lnTo>
                      <a:lnTo>
                        <a:pt x="25" y="0"/>
                      </a:lnTo>
                      <a:lnTo>
                        <a:pt x="24" y="3"/>
                      </a:lnTo>
                      <a:lnTo>
                        <a:pt x="23" y="7"/>
                      </a:lnTo>
                      <a:lnTo>
                        <a:pt x="23" y="12"/>
                      </a:lnTo>
                      <a:lnTo>
                        <a:pt x="23" y="18"/>
                      </a:lnTo>
                      <a:lnTo>
                        <a:pt x="21" y="26"/>
                      </a:lnTo>
                      <a:lnTo>
                        <a:pt x="14" y="38"/>
                      </a:lnTo>
                      <a:lnTo>
                        <a:pt x="6" y="52"/>
                      </a:lnTo>
                      <a:lnTo>
                        <a:pt x="0" y="61"/>
                      </a:lnTo>
                      <a:lnTo>
                        <a:pt x="3" y="61"/>
                      </a:lnTo>
                      <a:lnTo>
                        <a:pt x="8" y="63"/>
                      </a:lnTo>
                      <a:lnTo>
                        <a:pt x="11" y="63"/>
                      </a:lnTo>
                      <a:lnTo>
                        <a:pt x="13" y="64"/>
                      </a:lnTo>
                      <a:lnTo>
                        <a:pt x="13" y="67"/>
                      </a:lnTo>
                      <a:lnTo>
                        <a:pt x="11" y="72"/>
                      </a:lnTo>
                      <a:lnTo>
                        <a:pt x="10" y="76"/>
                      </a:lnTo>
                      <a:lnTo>
                        <a:pt x="9" y="79"/>
                      </a:lnTo>
                      <a:lnTo>
                        <a:pt x="11" y="77"/>
                      </a:lnTo>
                      <a:lnTo>
                        <a:pt x="16" y="75"/>
                      </a:lnTo>
                      <a:lnTo>
                        <a:pt x="23" y="71"/>
                      </a:lnTo>
                      <a:lnTo>
                        <a:pt x="26" y="68"/>
                      </a:lnTo>
                      <a:close/>
                    </a:path>
                  </a:pathLst>
                </a:custGeom>
                <a:noFill/>
                <a:ln w="9525">
                  <a:solidFill>
                    <a:srgbClr val="004250"/>
                  </a:solidFill>
                  <a:round/>
                </a:ln>
              </p:spPr>
              <p:txBody>
                <a:bodyPr/>
                <a:lstStyle/>
                <a:p>
                  <a:endParaRPr lang="zh-CN" altLang="en-US" sz="100">
                    <a:solidFill>
                      <a:schemeClr val="tx1"/>
                    </a:solidFill>
                  </a:endParaRPr>
                </a:p>
              </p:txBody>
            </p:sp>
            <p:sp>
              <p:nvSpPr>
                <p:cNvPr id="140" name="Freeform 466"/>
                <p:cNvSpPr>
                  <a:spLocks noChangeAspect="1"/>
                </p:cNvSpPr>
                <p:nvPr/>
              </p:nvSpPr>
              <p:spPr bwMode="auto">
                <a:xfrm>
                  <a:off x="5250" y="2221"/>
                  <a:ext cx="32" cy="77"/>
                </a:xfrm>
                <a:custGeom>
                  <a:avLst/>
                  <a:gdLst>
                    <a:gd name="T0" fmla="*/ 0 w 72"/>
                    <a:gd name="T1" fmla="*/ 0 h 172"/>
                    <a:gd name="T2" fmla="*/ 0 w 72"/>
                    <a:gd name="T3" fmla="*/ 0 h 172"/>
                    <a:gd name="T4" fmla="*/ 0 w 72"/>
                    <a:gd name="T5" fmla="*/ 0 h 172"/>
                    <a:gd name="T6" fmla="*/ 0 w 72"/>
                    <a:gd name="T7" fmla="*/ 0 h 172"/>
                    <a:gd name="T8" fmla="*/ 0 w 72"/>
                    <a:gd name="T9" fmla="*/ 0 h 172"/>
                    <a:gd name="T10" fmla="*/ 0 w 72"/>
                    <a:gd name="T11" fmla="*/ 0 h 172"/>
                    <a:gd name="T12" fmla="*/ 0 w 72"/>
                    <a:gd name="T13" fmla="*/ 0 h 172"/>
                    <a:gd name="T14" fmla="*/ 0 w 72"/>
                    <a:gd name="T15" fmla="*/ 0 h 172"/>
                    <a:gd name="T16" fmla="*/ 0 w 72"/>
                    <a:gd name="T17" fmla="*/ 0 h 172"/>
                    <a:gd name="T18" fmla="*/ 0 w 72"/>
                    <a:gd name="T19" fmla="*/ 0 h 172"/>
                    <a:gd name="T20" fmla="*/ 0 w 72"/>
                    <a:gd name="T21" fmla="*/ 0 h 172"/>
                    <a:gd name="T22" fmla="*/ 0 w 72"/>
                    <a:gd name="T23" fmla="*/ 0 h 172"/>
                    <a:gd name="T24" fmla="*/ 0 w 72"/>
                    <a:gd name="T25" fmla="*/ 0 h 172"/>
                    <a:gd name="T26" fmla="*/ 0 w 72"/>
                    <a:gd name="T27" fmla="*/ 0 h 172"/>
                    <a:gd name="T28" fmla="*/ 0 w 72"/>
                    <a:gd name="T29" fmla="*/ 0 h 172"/>
                    <a:gd name="T30" fmla="*/ 0 w 72"/>
                    <a:gd name="T31" fmla="*/ 0 h 172"/>
                    <a:gd name="T32" fmla="*/ 0 w 72"/>
                    <a:gd name="T33" fmla="*/ 0 h 172"/>
                    <a:gd name="T34" fmla="*/ 0 w 72"/>
                    <a:gd name="T35" fmla="*/ 0 h 172"/>
                    <a:gd name="T36" fmla="*/ 0 w 72"/>
                    <a:gd name="T37" fmla="*/ 0 h 172"/>
                    <a:gd name="T38" fmla="*/ 0 w 72"/>
                    <a:gd name="T39" fmla="*/ 0 h 172"/>
                    <a:gd name="T40" fmla="*/ 0 w 72"/>
                    <a:gd name="T41" fmla="*/ 0 h 172"/>
                    <a:gd name="T42" fmla="*/ 0 w 72"/>
                    <a:gd name="T43" fmla="*/ 0 h 172"/>
                    <a:gd name="T44" fmla="*/ 0 w 72"/>
                    <a:gd name="T45" fmla="*/ 0 h 172"/>
                    <a:gd name="T46" fmla="*/ 0 w 72"/>
                    <a:gd name="T47" fmla="*/ 0 h 172"/>
                    <a:gd name="T48" fmla="*/ 0 w 72"/>
                    <a:gd name="T49" fmla="*/ 0 h 172"/>
                    <a:gd name="T50" fmla="*/ 0 w 72"/>
                    <a:gd name="T51" fmla="*/ 0 h 172"/>
                    <a:gd name="T52" fmla="*/ 0 w 72"/>
                    <a:gd name="T53" fmla="*/ 0 h 172"/>
                    <a:gd name="T54" fmla="*/ 0 w 72"/>
                    <a:gd name="T55" fmla="*/ 0 h 172"/>
                    <a:gd name="T56" fmla="*/ 0 w 72"/>
                    <a:gd name="T57" fmla="*/ 0 h 172"/>
                    <a:gd name="T58" fmla="*/ 0 w 72"/>
                    <a:gd name="T59" fmla="*/ 0 h 172"/>
                    <a:gd name="T60" fmla="*/ 0 w 72"/>
                    <a:gd name="T61" fmla="*/ 0 h 172"/>
                    <a:gd name="T62" fmla="*/ 0 w 72"/>
                    <a:gd name="T63" fmla="*/ 0 h 172"/>
                    <a:gd name="T64" fmla="*/ 0 w 72"/>
                    <a:gd name="T65" fmla="*/ 0 h 172"/>
                    <a:gd name="T66" fmla="*/ 0 w 72"/>
                    <a:gd name="T67" fmla="*/ 0 h 172"/>
                    <a:gd name="T68" fmla="*/ 0 w 72"/>
                    <a:gd name="T69" fmla="*/ 0 h 172"/>
                    <a:gd name="T70" fmla="*/ 0 w 72"/>
                    <a:gd name="T71" fmla="*/ 0 h 172"/>
                    <a:gd name="T72" fmla="*/ 0 w 72"/>
                    <a:gd name="T73" fmla="*/ 0 h 172"/>
                    <a:gd name="T74" fmla="*/ 0 w 72"/>
                    <a:gd name="T75" fmla="*/ 0 h 1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2"/>
                    <a:gd name="T115" fmla="*/ 0 h 172"/>
                    <a:gd name="T116" fmla="*/ 72 w 72"/>
                    <a:gd name="T117" fmla="*/ 172 h 17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2" h="172">
                      <a:moveTo>
                        <a:pt x="43" y="0"/>
                      </a:moveTo>
                      <a:lnTo>
                        <a:pt x="49" y="29"/>
                      </a:lnTo>
                      <a:lnTo>
                        <a:pt x="57" y="60"/>
                      </a:lnTo>
                      <a:lnTo>
                        <a:pt x="65" y="92"/>
                      </a:lnTo>
                      <a:lnTo>
                        <a:pt x="72" y="121"/>
                      </a:lnTo>
                      <a:lnTo>
                        <a:pt x="66" y="129"/>
                      </a:lnTo>
                      <a:lnTo>
                        <a:pt x="58" y="139"/>
                      </a:lnTo>
                      <a:lnTo>
                        <a:pt x="51" y="151"/>
                      </a:lnTo>
                      <a:lnTo>
                        <a:pt x="47" y="159"/>
                      </a:lnTo>
                      <a:lnTo>
                        <a:pt x="52" y="154"/>
                      </a:lnTo>
                      <a:lnTo>
                        <a:pt x="59" y="146"/>
                      </a:lnTo>
                      <a:lnTo>
                        <a:pt x="66" y="139"/>
                      </a:lnTo>
                      <a:lnTo>
                        <a:pt x="69" y="137"/>
                      </a:lnTo>
                      <a:lnTo>
                        <a:pt x="68" y="142"/>
                      </a:lnTo>
                      <a:lnTo>
                        <a:pt x="64" y="151"/>
                      </a:lnTo>
                      <a:lnTo>
                        <a:pt x="58" y="161"/>
                      </a:lnTo>
                      <a:lnTo>
                        <a:pt x="52" y="169"/>
                      </a:lnTo>
                      <a:lnTo>
                        <a:pt x="50" y="170"/>
                      </a:lnTo>
                      <a:lnTo>
                        <a:pt x="46" y="170"/>
                      </a:lnTo>
                      <a:lnTo>
                        <a:pt x="43" y="170"/>
                      </a:lnTo>
                      <a:lnTo>
                        <a:pt x="38" y="172"/>
                      </a:lnTo>
                      <a:lnTo>
                        <a:pt x="34" y="170"/>
                      </a:lnTo>
                      <a:lnTo>
                        <a:pt x="29" y="170"/>
                      </a:lnTo>
                      <a:lnTo>
                        <a:pt x="26" y="169"/>
                      </a:lnTo>
                      <a:lnTo>
                        <a:pt x="26" y="167"/>
                      </a:lnTo>
                      <a:lnTo>
                        <a:pt x="29" y="160"/>
                      </a:lnTo>
                      <a:lnTo>
                        <a:pt x="34" y="147"/>
                      </a:lnTo>
                      <a:lnTo>
                        <a:pt x="38" y="132"/>
                      </a:lnTo>
                      <a:lnTo>
                        <a:pt x="38" y="119"/>
                      </a:lnTo>
                      <a:lnTo>
                        <a:pt x="32" y="120"/>
                      </a:lnTo>
                      <a:lnTo>
                        <a:pt x="27" y="123"/>
                      </a:lnTo>
                      <a:lnTo>
                        <a:pt x="21" y="127"/>
                      </a:lnTo>
                      <a:lnTo>
                        <a:pt x="16" y="131"/>
                      </a:lnTo>
                      <a:lnTo>
                        <a:pt x="12" y="136"/>
                      </a:lnTo>
                      <a:lnTo>
                        <a:pt x="7" y="141"/>
                      </a:lnTo>
                      <a:lnTo>
                        <a:pt x="4" y="143"/>
                      </a:lnTo>
                      <a:lnTo>
                        <a:pt x="0" y="143"/>
                      </a:lnTo>
                      <a:lnTo>
                        <a:pt x="5" y="136"/>
                      </a:lnTo>
                      <a:lnTo>
                        <a:pt x="9" y="129"/>
                      </a:lnTo>
                      <a:lnTo>
                        <a:pt x="14" y="122"/>
                      </a:lnTo>
                      <a:lnTo>
                        <a:pt x="19" y="115"/>
                      </a:lnTo>
                      <a:lnTo>
                        <a:pt x="23" y="109"/>
                      </a:lnTo>
                      <a:lnTo>
                        <a:pt x="28" y="104"/>
                      </a:lnTo>
                      <a:lnTo>
                        <a:pt x="32" y="99"/>
                      </a:lnTo>
                      <a:lnTo>
                        <a:pt x="36" y="96"/>
                      </a:lnTo>
                      <a:lnTo>
                        <a:pt x="43" y="89"/>
                      </a:lnTo>
                      <a:lnTo>
                        <a:pt x="50" y="81"/>
                      </a:lnTo>
                      <a:lnTo>
                        <a:pt x="54" y="69"/>
                      </a:lnTo>
                      <a:lnTo>
                        <a:pt x="53" y="55"/>
                      </a:lnTo>
                      <a:lnTo>
                        <a:pt x="52" y="51"/>
                      </a:lnTo>
                      <a:lnTo>
                        <a:pt x="51" y="46"/>
                      </a:lnTo>
                      <a:lnTo>
                        <a:pt x="50" y="42"/>
                      </a:lnTo>
                      <a:lnTo>
                        <a:pt x="50" y="38"/>
                      </a:lnTo>
                      <a:lnTo>
                        <a:pt x="45" y="39"/>
                      </a:lnTo>
                      <a:lnTo>
                        <a:pt x="38" y="40"/>
                      </a:lnTo>
                      <a:lnTo>
                        <a:pt x="31" y="42"/>
                      </a:lnTo>
                      <a:lnTo>
                        <a:pt x="24" y="43"/>
                      </a:lnTo>
                      <a:lnTo>
                        <a:pt x="16" y="43"/>
                      </a:lnTo>
                      <a:lnTo>
                        <a:pt x="9" y="44"/>
                      </a:lnTo>
                      <a:lnTo>
                        <a:pt x="5" y="45"/>
                      </a:lnTo>
                      <a:lnTo>
                        <a:pt x="1" y="45"/>
                      </a:lnTo>
                      <a:lnTo>
                        <a:pt x="5" y="42"/>
                      </a:lnTo>
                      <a:lnTo>
                        <a:pt x="8" y="39"/>
                      </a:lnTo>
                      <a:lnTo>
                        <a:pt x="13" y="37"/>
                      </a:lnTo>
                      <a:lnTo>
                        <a:pt x="18" y="35"/>
                      </a:lnTo>
                      <a:lnTo>
                        <a:pt x="22" y="34"/>
                      </a:lnTo>
                      <a:lnTo>
                        <a:pt x="27" y="34"/>
                      </a:lnTo>
                      <a:lnTo>
                        <a:pt x="31" y="32"/>
                      </a:lnTo>
                      <a:lnTo>
                        <a:pt x="36" y="32"/>
                      </a:lnTo>
                      <a:lnTo>
                        <a:pt x="38" y="29"/>
                      </a:lnTo>
                      <a:lnTo>
                        <a:pt x="42" y="24"/>
                      </a:lnTo>
                      <a:lnTo>
                        <a:pt x="44" y="20"/>
                      </a:lnTo>
                      <a:lnTo>
                        <a:pt x="44" y="16"/>
                      </a:lnTo>
                      <a:lnTo>
                        <a:pt x="43" y="14"/>
                      </a:lnTo>
                      <a:lnTo>
                        <a:pt x="43" y="9"/>
                      </a:lnTo>
                      <a:lnTo>
                        <a:pt x="43" y="5"/>
                      </a:lnTo>
                      <a:lnTo>
                        <a:pt x="43" y="0"/>
                      </a:lnTo>
                      <a:close/>
                    </a:path>
                  </a:pathLst>
                </a:custGeom>
                <a:noFill/>
                <a:ln w="9525">
                  <a:solidFill>
                    <a:srgbClr val="004250"/>
                  </a:solidFill>
                  <a:round/>
                </a:ln>
              </p:spPr>
              <p:txBody>
                <a:bodyPr/>
                <a:lstStyle/>
                <a:p>
                  <a:endParaRPr lang="zh-CN" altLang="en-US" sz="100">
                    <a:solidFill>
                      <a:schemeClr val="tx1"/>
                    </a:solidFill>
                  </a:endParaRPr>
                </a:p>
              </p:txBody>
            </p:sp>
            <p:sp>
              <p:nvSpPr>
                <p:cNvPr id="141" name="Freeform 467"/>
                <p:cNvSpPr>
                  <a:spLocks noChangeAspect="1"/>
                </p:cNvSpPr>
                <p:nvPr/>
              </p:nvSpPr>
              <p:spPr bwMode="auto">
                <a:xfrm>
                  <a:off x="5271" y="2275"/>
                  <a:ext cx="13" cy="22"/>
                </a:xfrm>
                <a:custGeom>
                  <a:avLst/>
                  <a:gdLst>
                    <a:gd name="T0" fmla="*/ 0 w 28"/>
                    <a:gd name="T1" fmla="*/ 0 h 48"/>
                    <a:gd name="T2" fmla="*/ 0 w 28"/>
                    <a:gd name="T3" fmla="*/ 0 h 48"/>
                    <a:gd name="T4" fmla="*/ 0 w 28"/>
                    <a:gd name="T5" fmla="*/ 0 h 48"/>
                    <a:gd name="T6" fmla="*/ 0 w 28"/>
                    <a:gd name="T7" fmla="*/ 0 h 48"/>
                    <a:gd name="T8" fmla="*/ 0 w 28"/>
                    <a:gd name="T9" fmla="*/ 0 h 48"/>
                    <a:gd name="T10" fmla="*/ 0 w 28"/>
                    <a:gd name="T11" fmla="*/ 0 h 48"/>
                    <a:gd name="T12" fmla="*/ 0 w 28"/>
                    <a:gd name="T13" fmla="*/ 0 h 48"/>
                    <a:gd name="T14" fmla="*/ 0 w 28"/>
                    <a:gd name="T15" fmla="*/ 0 h 48"/>
                    <a:gd name="T16" fmla="*/ 0 w 28"/>
                    <a:gd name="T17" fmla="*/ 0 h 48"/>
                    <a:gd name="T18" fmla="*/ 0 w 28"/>
                    <a:gd name="T19" fmla="*/ 0 h 48"/>
                    <a:gd name="T20" fmla="*/ 0 w 28"/>
                    <a:gd name="T21" fmla="*/ 0 h 48"/>
                    <a:gd name="T22" fmla="*/ 0 w 28"/>
                    <a:gd name="T23" fmla="*/ 0 h 48"/>
                    <a:gd name="T24" fmla="*/ 0 w 28"/>
                    <a:gd name="T25" fmla="*/ 0 h 48"/>
                    <a:gd name="T26" fmla="*/ 0 w 28"/>
                    <a:gd name="T27" fmla="*/ 0 h 48"/>
                    <a:gd name="T28" fmla="*/ 0 w 28"/>
                    <a:gd name="T29" fmla="*/ 0 h 48"/>
                    <a:gd name="T30" fmla="*/ 0 w 28"/>
                    <a:gd name="T31" fmla="*/ 0 h 48"/>
                    <a:gd name="T32" fmla="*/ 0 w 28"/>
                    <a:gd name="T33" fmla="*/ 0 h 48"/>
                    <a:gd name="T34" fmla="*/ 0 w 28"/>
                    <a:gd name="T35" fmla="*/ 0 h 48"/>
                    <a:gd name="T36" fmla="*/ 0 w 28"/>
                    <a:gd name="T37" fmla="*/ 0 h 48"/>
                    <a:gd name="T38" fmla="*/ 0 w 28"/>
                    <a:gd name="T39" fmla="*/ 0 h 48"/>
                    <a:gd name="T40" fmla="*/ 0 w 28"/>
                    <a:gd name="T41" fmla="*/ 0 h 48"/>
                    <a:gd name="T42" fmla="*/ 0 w 28"/>
                    <a:gd name="T43" fmla="*/ 0 h 48"/>
                    <a:gd name="T44" fmla="*/ 0 w 28"/>
                    <a:gd name="T45" fmla="*/ 0 h 48"/>
                    <a:gd name="T46" fmla="*/ 0 w 28"/>
                    <a:gd name="T47" fmla="*/ 0 h 48"/>
                    <a:gd name="T48" fmla="*/ 0 w 28"/>
                    <a:gd name="T49" fmla="*/ 0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
                    <a:gd name="T76" fmla="*/ 0 h 48"/>
                    <a:gd name="T77" fmla="*/ 28 w 28"/>
                    <a:gd name="T78" fmla="*/ 48 h 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 h="48">
                      <a:moveTo>
                        <a:pt x="5" y="48"/>
                      </a:moveTo>
                      <a:lnTo>
                        <a:pt x="11" y="40"/>
                      </a:lnTo>
                      <a:lnTo>
                        <a:pt x="17" y="30"/>
                      </a:lnTo>
                      <a:lnTo>
                        <a:pt x="21" y="21"/>
                      </a:lnTo>
                      <a:lnTo>
                        <a:pt x="22" y="16"/>
                      </a:lnTo>
                      <a:lnTo>
                        <a:pt x="19" y="18"/>
                      </a:lnTo>
                      <a:lnTo>
                        <a:pt x="12" y="25"/>
                      </a:lnTo>
                      <a:lnTo>
                        <a:pt x="5" y="33"/>
                      </a:lnTo>
                      <a:lnTo>
                        <a:pt x="0" y="38"/>
                      </a:lnTo>
                      <a:lnTo>
                        <a:pt x="4" y="30"/>
                      </a:lnTo>
                      <a:lnTo>
                        <a:pt x="11" y="18"/>
                      </a:lnTo>
                      <a:lnTo>
                        <a:pt x="19" y="8"/>
                      </a:lnTo>
                      <a:lnTo>
                        <a:pt x="25" y="0"/>
                      </a:lnTo>
                      <a:lnTo>
                        <a:pt x="26" y="6"/>
                      </a:lnTo>
                      <a:lnTo>
                        <a:pt x="27" y="11"/>
                      </a:lnTo>
                      <a:lnTo>
                        <a:pt x="28" y="16"/>
                      </a:lnTo>
                      <a:lnTo>
                        <a:pt x="28" y="20"/>
                      </a:lnTo>
                      <a:lnTo>
                        <a:pt x="26" y="24"/>
                      </a:lnTo>
                      <a:lnTo>
                        <a:pt x="22" y="30"/>
                      </a:lnTo>
                      <a:lnTo>
                        <a:pt x="19" y="38"/>
                      </a:lnTo>
                      <a:lnTo>
                        <a:pt x="15" y="46"/>
                      </a:lnTo>
                      <a:lnTo>
                        <a:pt x="13" y="47"/>
                      </a:lnTo>
                      <a:lnTo>
                        <a:pt x="11" y="47"/>
                      </a:lnTo>
                      <a:lnTo>
                        <a:pt x="7" y="48"/>
                      </a:lnTo>
                      <a:lnTo>
                        <a:pt x="5" y="48"/>
                      </a:lnTo>
                      <a:close/>
                    </a:path>
                  </a:pathLst>
                </a:custGeom>
                <a:noFill/>
                <a:ln w="9525">
                  <a:solidFill>
                    <a:srgbClr val="004250"/>
                  </a:solidFill>
                  <a:round/>
                </a:ln>
              </p:spPr>
              <p:txBody>
                <a:bodyPr/>
                <a:lstStyle/>
                <a:p>
                  <a:endParaRPr lang="zh-CN" altLang="en-US" sz="100">
                    <a:solidFill>
                      <a:schemeClr val="tx1"/>
                    </a:solidFill>
                  </a:endParaRPr>
                </a:p>
              </p:txBody>
            </p:sp>
            <p:sp>
              <p:nvSpPr>
                <p:cNvPr id="142" name="Freeform 468"/>
                <p:cNvSpPr>
                  <a:spLocks noChangeAspect="1"/>
                </p:cNvSpPr>
                <p:nvPr/>
              </p:nvSpPr>
              <p:spPr bwMode="auto">
                <a:xfrm>
                  <a:off x="5246" y="2306"/>
                  <a:ext cx="4" cy="8"/>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w 9"/>
                    <a:gd name="T17" fmla="*/ 0 h 18"/>
                    <a:gd name="T18" fmla="*/ 0 w 9"/>
                    <a:gd name="T19" fmla="*/ 0 h 18"/>
                    <a:gd name="T20" fmla="*/ 0 w 9"/>
                    <a:gd name="T21" fmla="*/ 0 h 18"/>
                    <a:gd name="T22" fmla="*/ 0 w 9"/>
                    <a:gd name="T23" fmla="*/ 0 h 18"/>
                    <a:gd name="T24" fmla="*/ 0 w 9"/>
                    <a:gd name="T25" fmla="*/ 0 h 18"/>
                    <a:gd name="T26" fmla="*/ 0 w 9"/>
                    <a:gd name="T27" fmla="*/ 0 h 18"/>
                    <a:gd name="T28" fmla="*/ 0 w 9"/>
                    <a:gd name="T29" fmla="*/ 0 h 18"/>
                    <a:gd name="T30" fmla="*/ 0 w 9"/>
                    <a:gd name="T31" fmla="*/ 0 h 18"/>
                    <a:gd name="T32" fmla="*/ 0 w 9"/>
                    <a:gd name="T33" fmla="*/ 0 h 18"/>
                    <a:gd name="T34" fmla="*/ 0 w 9"/>
                    <a:gd name="T35" fmla="*/ 0 h 18"/>
                    <a:gd name="T36" fmla="*/ 0 w 9"/>
                    <a:gd name="T37" fmla="*/ 0 h 18"/>
                    <a:gd name="T38" fmla="*/ 0 w 9"/>
                    <a:gd name="T39" fmla="*/ 0 h 18"/>
                    <a:gd name="T40" fmla="*/ 0 w 9"/>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18"/>
                    <a:gd name="T65" fmla="*/ 9 w 9"/>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18">
                      <a:moveTo>
                        <a:pt x="7" y="18"/>
                      </a:moveTo>
                      <a:lnTo>
                        <a:pt x="6" y="18"/>
                      </a:lnTo>
                      <a:lnTo>
                        <a:pt x="4" y="18"/>
                      </a:lnTo>
                      <a:lnTo>
                        <a:pt x="2" y="18"/>
                      </a:lnTo>
                      <a:lnTo>
                        <a:pt x="0" y="18"/>
                      </a:lnTo>
                      <a:lnTo>
                        <a:pt x="1" y="13"/>
                      </a:lnTo>
                      <a:lnTo>
                        <a:pt x="5" y="8"/>
                      </a:lnTo>
                      <a:lnTo>
                        <a:pt x="7" y="3"/>
                      </a:lnTo>
                      <a:lnTo>
                        <a:pt x="9" y="0"/>
                      </a:lnTo>
                      <a:lnTo>
                        <a:pt x="8" y="3"/>
                      </a:lnTo>
                      <a:lnTo>
                        <a:pt x="7" y="7"/>
                      </a:lnTo>
                      <a:lnTo>
                        <a:pt x="6" y="10"/>
                      </a:lnTo>
                      <a:lnTo>
                        <a:pt x="5" y="12"/>
                      </a:lnTo>
                      <a:lnTo>
                        <a:pt x="6" y="12"/>
                      </a:lnTo>
                      <a:lnTo>
                        <a:pt x="7" y="13"/>
                      </a:lnTo>
                      <a:lnTo>
                        <a:pt x="7" y="14"/>
                      </a:lnTo>
                      <a:lnTo>
                        <a:pt x="8" y="15"/>
                      </a:lnTo>
                      <a:lnTo>
                        <a:pt x="8" y="16"/>
                      </a:lnTo>
                      <a:lnTo>
                        <a:pt x="7" y="17"/>
                      </a:lnTo>
                      <a:lnTo>
                        <a:pt x="7" y="18"/>
                      </a:lnTo>
                      <a:close/>
                    </a:path>
                  </a:pathLst>
                </a:custGeom>
                <a:noFill/>
                <a:ln w="9525">
                  <a:solidFill>
                    <a:srgbClr val="004250"/>
                  </a:solidFill>
                  <a:round/>
                </a:ln>
              </p:spPr>
              <p:txBody>
                <a:bodyPr/>
                <a:lstStyle/>
                <a:p>
                  <a:endParaRPr lang="zh-CN" altLang="en-US" sz="100">
                    <a:solidFill>
                      <a:schemeClr val="tx1"/>
                    </a:solidFill>
                  </a:endParaRPr>
                </a:p>
              </p:txBody>
            </p:sp>
            <p:sp>
              <p:nvSpPr>
                <p:cNvPr id="143" name="Freeform 469"/>
                <p:cNvSpPr>
                  <a:spLocks noChangeAspect="1"/>
                </p:cNvSpPr>
                <p:nvPr/>
              </p:nvSpPr>
              <p:spPr bwMode="auto">
                <a:xfrm>
                  <a:off x="5271" y="2296"/>
                  <a:ext cx="7" cy="16"/>
                </a:xfrm>
                <a:custGeom>
                  <a:avLst/>
                  <a:gdLst>
                    <a:gd name="T0" fmla="*/ 0 w 15"/>
                    <a:gd name="T1" fmla="*/ 0 h 35"/>
                    <a:gd name="T2" fmla="*/ 0 w 15"/>
                    <a:gd name="T3" fmla="*/ 0 h 35"/>
                    <a:gd name="T4" fmla="*/ 0 w 15"/>
                    <a:gd name="T5" fmla="*/ 0 h 35"/>
                    <a:gd name="T6" fmla="*/ 0 w 15"/>
                    <a:gd name="T7" fmla="*/ 0 h 35"/>
                    <a:gd name="T8" fmla="*/ 0 w 15"/>
                    <a:gd name="T9" fmla="*/ 0 h 35"/>
                    <a:gd name="T10" fmla="*/ 0 w 15"/>
                    <a:gd name="T11" fmla="*/ 0 h 35"/>
                    <a:gd name="T12" fmla="*/ 0 w 15"/>
                    <a:gd name="T13" fmla="*/ 0 h 35"/>
                    <a:gd name="T14" fmla="*/ 0 w 15"/>
                    <a:gd name="T15" fmla="*/ 0 h 35"/>
                    <a:gd name="T16" fmla="*/ 0 w 15"/>
                    <a:gd name="T17" fmla="*/ 0 h 35"/>
                    <a:gd name="T18" fmla="*/ 0 w 15"/>
                    <a:gd name="T19" fmla="*/ 0 h 35"/>
                    <a:gd name="T20" fmla="*/ 0 w 15"/>
                    <a:gd name="T21" fmla="*/ 0 h 35"/>
                    <a:gd name="T22" fmla="*/ 0 w 15"/>
                    <a:gd name="T23" fmla="*/ 0 h 35"/>
                    <a:gd name="T24" fmla="*/ 0 w 15"/>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35"/>
                    <a:gd name="T41" fmla="*/ 15 w 15"/>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35">
                      <a:moveTo>
                        <a:pt x="0" y="35"/>
                      </a:moveTo>
                      <a:lnTo>
                        <a:pt x="3" y="28"/>
                      </a:lnTo>
                      <a:lnTo>
                        <a:pt x="6" y="18"/>
                      </a:lnTo>
                      <a:lnTo>
                        <a:pt x="11" y="9"/>
                      </a:lnTo>
                      <a:lnTo>
                        <a:pt x="15" y="0"/>
                      </a:lnTo>
                      <a:lnTo>
                        <a:pt x="13" y="1"/>
                      </a:lnTo>
                      <a:lnTo>
                        <a:pt x="11" y="1"/>
                      </a:lnTo>
                      <a:lnTo>
                        <a:pt x="7" y="2"/>
                      </a:lnTo>
                      <a:lnTo>
                        <a:pt x="5" y="2"/>
                      </a:lnTo>
                      <a:lnTo>
                        <a:pt x="4" y="9"/>
                      </a:lnTo>
                      <a:lnTo>
                        <a:pt x="3" y="18"/>
                      </a:lnTo>
                      <a:lnTo>
                        <a:pt x="0" y="28"/>
                      </a:lnTo>
                      <a:lnTo>
                        <a:pt x="0" y="35"/>
                      </a:lnTo>
                      <a:close/>
                    </a:path>
                  </a:pathLst>
                </a:custGeom>
                <a:noFill/>
                <a:ln w="9525">
                  <a:solidFill>
                    <a:srgbClr val="004250"/>
                  </a:solidFill>
                  <a:round/>
                </a:ln>
              </p:spPr>
              <p:txBody>
                <a:bodyPr/>
                <a:lstStyle/>
                <a:p>
                  <a:endParaRPr lang="zh-CN" altLang="en-US" sz="100">
                    <a:solidFill>
                      <a:schemeClr val="tx1"/>
                    </a:solidFill>
                  </a:endParaRPr>
                </a:p>
              </p:txBody>
            </p:sp>
            <p:sp>
              <p:nvSpPr>
                <p:cNvPr id="144" name="Freeform 470"/>
                <p:cNvSpPr>
                  <a:spLocks noChangeAspect="1"/>
                </p:cNvSpPr>
                <p:nvPr/>
              </p:nvSpPr>
              <p:spPr bwMode="auto">
                <a:xfrm>
                  <a:off x="5223" y="2602"/>
                  <a:ext cx="24" cy="50"/>
                </a:xfrm>
                <a:custGeom>
                  <a:avLst/>
                  <a:gdLst>
                    <a:gd name="T0" fmla="*/ 0 w 55"/>
                    <a:gd name="T1" fmla="*/ 0 h 113"/>
                    <a:gd name="T2" fmla="*/ 0 w 55"/>
                    <a:gd name="T3" fmla="*/ 0 h 113"/>
                    <a:gd name="T4" fmla="*/ 0 w 55"/>
                    <a:gd name="T5" fmla="*/ 0 h 113"/>
                    <a:gd name="T6" fmla="*/ 0 w 55"/>
                    <a:gd name="T7" fmla="*/ 0 h 113"/>
                    <a:gd name="T8" fmla="*/ 0 w 55"/>
                    <a:gd name="T9" fmla="*/ 0 h 113"/>
                    <a:gd name="T10" fmla="*/ 0 w 55"/>
                    <a:gd name="T11" fmla="*/ 0 h 113"/>
                    <a:gd name="T12" fmla="*/ 0 w 55"/>
                    <a:gd name="T13" fmla="*/ 0 h 113"/>
                    <a:gd name="T14" fmla="*/ 0 w 55"/>
                    <a:gd name="T15" fmla="*/ 0 h 113"/>
                    <a:gd name="T16" fmla="*/ 0 w 55"/>
                    <a:gd name="T17" fmla="*/ 0 h 113"/>
                    <a:gd name="T18" fmla="*/ 0 w 55"/>
                    <a:gd name="T19" fmla="*/ 0 h 113"/>
                    <a:gd name="T20" fmla="*/ 0 w 55"/>
                    <a:gd name="T21" fmla="*/ 0 h 113"/>
                    <a:gd name="T22" fmla="*/ 0 w 55"/>
                    <a:gd name="T23" fmla="*/ 0 h 113"/>
                    <a:gd name="T24" fmla="*/ 0 w 55"/>
                    <a:gd name="T25" fmla="*/ 0 h 113"/>
                    <a:gd name="T26" fmla="*/ 0 w 55"/>
                    <a:gd name="T27" fmla="*/ 0 h 113"/>
                    <a:gd name="T28" fmla="*/ 0 w 55"/>
                    <a:gd name="T29" fmla="*/ 0 h 113"/>
                    <a:gd name="T30" fmla="*/ 0 w 55"/>
                    <a:gd name="T31" fmla="*/ 0 h 113"/>
                    <a:gd name="T32" fmla="*/ 0 w 55"/>
                    <a:gd name="T33" fmla="*/ 0 h 113"/>
                    <a:gd name="T34" fmla="*/ 0 w 55"/>
                    <a:gd name="T35" fmla="*/ 0 h 113"/>
                    <a:gd name="T36" fmla="*/ 0 w 55"/>
                    <a:gd name="T37" fmla="*/ 0 h 113"/>
                    <a:gd name="T38" fmla="*/ 0 w 55"/>
                    <a:gd name="T39" fmla="*/ 0 h 113"/>
                    <a:gd name="T40" fmla="*/ 0 w 55"/>
                    <a:gd name="T41" fmla="*/ 0 h 113"/>
                    <a:gd name="T42" fmla="*/ 0 w 55"/>
                    <a:gd name="T43" fmla="*/ 0 h 113"/>
                    <a:gd name="T44" fmla="*/ 0 w 55"/>
                    <a:gd name="T45" fmla="*/ 0 h 113"/>
                    <a:gd name="T46" fmla="*/ 0 w 55"/>
                    <a:gd name="T47" fmla="*/ 0 h 113"/>
                    <a:gd name="T48" fmla="*/ 0 w 55"/>
                    <a:gd name="T49" fmla="*/ 0 h 113"/>
                    <a:gd name="T50" fmla="*/ 0 w 55"/>
                    <a:gd name="T51" fmla="*/ 0 h 113"/>
                    <a:gd name="T52" fmla="*/ 0 w 55"/>
                    <a:gd name="T53" fmla="*/ 0 h 113"/>
                    <a:gd name="T54" fmla="*/ 0 w 55"/>
                    <a:gd name="T55" fmla="*/ 0 h 113"/>
                    <a:gd name="T56" fmla="*/ 0 w 55"/>
                    <a:gd name="T57" fmla="*/ 0 h 113"/>
                    <a:gd name="T58" fmla="*/ 0 w 55"/>
                    <a:gd name="T59" fmla="*/ 0 h 113"/>
                    <a:gd name="T60" fmla="*/ 0 w 55"/>
                    <a:gd name="T61" fmla="*/ 0 h 113"/>
                    <a:gd name="T62" fmla="*/ 0 w 55"/>
                    <a:gd name="T63" fmla="*/ 0 h 113"/>
                    <a:gd name="T64" fmla="*/ 0 w 55"/>
                    <a:gd name="T65" fmla="*/ 0 h 113"/>
                    <a:gd name="T66" fmla="*/ 0 w 55"/>
                    <a:gd name="T67" fmla="*/ 0 h 113"/>
                    <a:gd name="T68" fmla="*/ 0 w 55"/>
                    <a:gd name="T69" fmla="*/ 0 h 113"/>
                    <a:gd name="T70" fmla="*/ 0 w 55"/>
                    <a:gd name="T71" fmla="*/ 0 h 113"/>
                    <a:gd name="T72" fmla="*/ 0 w 55"/>
                    <a:gd name="T73" fmla="*/ 0 h 1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113"/>
                    <a:gd name="T113" fmla="*/ 55 w 55"/>
                    <a:gd name="T114" fmla="*/ 113 h 1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113">
                      <a:moveTo>
                        <a:pt x="21" y="0"/>
                      </a:moveTo>
                      <a:lnTo>
                        <a:pt x="21" y="4"/>
                      </a:lnTo>
                      <a:lnTo>
                        <a:pt x="19" y="10"/>
                      </a:lnTo>
                      <a:lnTo>
                        <a:pt x="16" y="18"/>
                      </a:lnTo>
                      <a:lnTo>
                        <a:pt x="13" y="29"/>
                      </a:lnTo>
                      <a:lnTo>
                        <a:pt x="12" y="31"/>
                      </a:lnTo>
                      <a:lnTo>
                        <a:pt x="9" y="37"/>
                      </a:lnTo>
                      <a:lnTo>
                        <a:pt x="7" y="44"/>
                      </a:lnTo>
                      <a:lnTo>
                        <a:pt x="6" y="52"/>
                      </a:lnTo>
                      <a:lnTo>
                        <a:pt x="6" y="60"/>
                      </a:lnTo>
                      <a:lnTo>
                        <a:pt x="8" y="68"/>
                      </a:lnTo>
                      <a:lnTo>
                        <a:pt x="15" y="74"/>
                      </a:lnTo>
                      <a:lnTo>
                        <a:pt x="27" y="77"/>
                      </a:lnTo>
                      <a:lnTo>
                        <a:pt x="39" y="76"/>
                      </a:lnTo>
                      <a:lnTo>
                        <a:pt x="47" y="68"/>
                      </a:lnTo>
                      <a:lnTo>
                        <a:pt x="52" y="54"/>
                      </a:lnTo>
                      <a:lnTo>
                        <a:pt x="54" y="36"/>
                      </a:lnTo>
                      <a:lnTo>
                        <a:pt x="55" y="46"/>
                      </a:lnTo>
                      <a:lnTo>
                        <a:pt x="55" y="59"/>
                      </a:lnTo>
                      <a:lnTo>
                        <a:pt x="53" y="71"/>
                      </a:lnTo>
                      <a:lnTo>
                        <a:pt x="50" y="84"/>
                      </a:lnTo>
                      <a:lnTo>
                        <a:pt x="44" y="96"/>
                      </a:lnTo>
                      <a:lnTo>
                        <a:pt x="36" y="105"/>
                      </a:lnTo>
                      <a:lnTo>
                        <a:pt x="27" y="111"/>
                      </a:lnTo>
                      <a:lnTo>
                        <a:pt x="16" y="113"/>
                      </a:lnTo>
                      <a:lnTo>
                        <a:pt x="15" y="112"/>
                      </a:lnTo>
                      <a:lnTo>
                        <a:pt x="13" y="109"/>
                      </a:lnTo>
                      <a:lnTo>
                        <a:pt x="10" y="105"/>
                      </a:lnTo>
                      <a:lnTo>
                        <a:pt x="8" y="100"/>
                      </a:lnTo>
                      <a:lnTo>
                        <a:pt x="4" y="88"/>
                      </a:lnTo>
                      <a:lnTo>
                        <a:pt x="0" y="73"/>
                      </a:lnTo>
                      <a:lnTo>
                        <a:pt x="0" y="56"/>
                      </a:lnTo>
                      <a:lnTo>
                        <a:pt x="4" y="43"/>
                      </a:lnTo>
                      <a:lnTo>
                        <a:pt x="9" y="28"/>
                      </a:lnTo>
                      <a:lnTo>
                        <a:pt x="14" y="15"/>
                      </a:lnTo>
                      <a:lnTo>
                        <a:pt x="17" y="6"/>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145" name="Freeform 471"/>
                <p:cNvSpPr>
                  <a:spLocks noChangeAspect="1"/>
                </p:cNvSpPr>
                <p:nvPr/>
              </p:nvSpPr>
              <p:spPr bwMode="auto">
                <a:xfrm>
                  <a:off x="5257" y="2645"/>
                  <a:ext cx="28" cy="20"/>
                </a:xfrm>
                <a:custGeom>
                  <a:avLst/>
                  <a:gdLst>
                    <a:gd name="T0" fmla="*/ 0 w 64"/>
                    <a:gd name="T1" fmla="*/ 0 h 43"/>
                    <a:gd name="T2" fmla="*/ 0 w 64"/>
                    <a:gd name="T3" fmla="*/ 0 h 43"/>
                    <a:gd name="T4" fmla="*/ 0 w 64"/>
                    <a:gd name="T5" fmla="*/ 0 h 43"/>
                    <a:gd name="T6" fmla="*/ 0 w 64"/>
                    <a:gd name="T7" fmla="*/ 0 h 43"/>
                    <a:gd name="T8" fmla="*/ 0 w 64"/>
                    <a:gd name="T9" fmla="*/ 0 h 43"/>
                    <a:gd name="T10" fmla="*/ 0 w 64"/>
                    <a:gd name="T11" fmla="*/ 0 h 43"/>
                    <a:gd name="T12" fmla="*/ 0 w 64"/>
                    <a:gd name="T13" fmla="*/ 0 h 43"/>
                    <a:gd name="T14" fmla="*/ 0 w 64"/>
                    <a:gd name="T15" fmla="*/ 0 h 43"/>
                    <a:gd name="T16" fmla="*/ 0 w 64"/>
                    <a:gd name="T17" fmla="*/ 0 h 43"/>
                    <a:gd name="T18" fmla="*/ 0 w 64"/>
                    <a:gd name="T19" fmla="*/ 0 h 43"/>
                    <a:gd name="T20" fmla="*/ 0 w 64"/>
                    <a:gd name="T21" fmla="*/ 0 h 43"/>
                    <a:gd name="T22" fmla="*/ 0 w 64"/>
                    <a:gd name="T23" fmla="*/ 0 h 43"/>
                    <a:gd name="T24" fmla="*/ 0 w 64"/>
                    <a:gd name="T25" fmla="*/ 0 h 43"/>
                    <a:gd name="T26" fmla="*/ 0 w 64"/>
                    <a:gd name="T27" fmla="*/ 0 h 43"/>
                    <a:gd name="T28" fmla="*/ 0 w 64"/>
                    <a:gd name="T29" fmla="*/ 0 h 43"/>
                    <a:gd name="T30" fmla="*/ 0 w 64"/>
                    <a:gd name="T31" fmla="*/ 0 h 43"/>
                    <a:gd name="T32" fmla="*/ 0 w 64"/>
                    <a:gd name="T33" fmla="*/ 0 h 43"/>
                    <a:gd name="T34" fmla="*/ 0 w 64"/>
                    <a:gd name="T35" fmla="*/ 0 h 43"/>
                    <a:gd name="T36" fmla="*/ 0 w 64"/>
                    <a:gd name="T37" fmla="*/ 0 h 43"/>
                    <a:gd name="T38" fmla="*/ 0 w 64"/>
                    <a:gd name="T39" fmla="*/ 0 h 43"/>
                    <a:gd name="T40" fmla="*/ 0 w 64"/>
                    <a:gd name="T41" fmla="*/ 0 h 43"/>
                    <a:gd name="T42" fmla="*/ 0 w 64"/>
                    <a:gd name="T43" fmla="*/ 0 h 43"/>
                    <a:gd name="T44" fmla="*/ 0 w 64"/>
                    <a:gd name="T45" fmla="*/ 0 h 43"/>
                    <a:gd name="T46" fmla="*/ 0 w 64"/>
                    <a:gd name="T47" fmla="*/ 0 h 43"/>
                    <a:gd name="T48" fmla="*/ 0 w 64"/>
                    <a:gd name="T49" fmla="*/ 0 h 43"/>
                    <a:gd name="T50" fmla="*/ 0 w 64"/>
                    <a:gd name="T51" fmla="*/ 0 h 43"/>
                    <a:gd name="T52" fmla="*/ 0 w 64"/>
                    <a:gd name="T53" fmla="*/ 0 h 43"/>
                    <a:gd name="T54" fmla="*/ 0 w 64"/>
                    <a:gd name="T55" fmla="*/ 0 h 43"/>
                    <a:gd name="T56" fmla="*/ 0 w 64"/>
                    <a:gd name="T57" fmla="*/ 0 h 43"/>
                    <a:gd name="T58" fmla="*/ 0 w 64"/>
                    <a:gd name="T59" fmla="*/ 0 h 43"/>
                    <a:gd name="T60" fmla="*/ 0 w 64"/>
                    <a:gd name="T61" fmla="*/ 0 h 43"/>
                    <a:gd name="T62" fmla="*/ 0 w 64"/>
                    <a:gd name="T63" fmla="*/ 0 h 43"/>
                    <a:gd name="T64" fmla="*/ 0 w 64"/>
                    <a:gd name="T65" fmla="*/ 0 h 43"/>
                    <a:gd name="T66" fmla="*/ 0 w 64"/>
                    <a:gd name="T67" fmla="*/ 0 h 43"/>
                    <a:gd name="T68" fmla="*/ 0 w 64"/>
                    <a:gd name="T69" fmla="*/ 0 h 43"/>
                    <a:gd name="T70" fmla="*/ 0 w 64"/>
                    <a:gd name="T71" fmla="*/ 0 h 43"/>
                    <a:gd name="T72" fmla="*/ 0 w 64"/>
                    <a:gd name="T73" fmla="*/ 0 h 43"/>
                    <a:gd name="T74" fmla="*/ 0 w 64"/>
                    <a:gd name="T75" fmla="*/ 0 h 43"/>
                    <a:gd name="T76" fmla="*/ 0 w 64"/>
                    <a:gd name="T77" fmla="*/ 0 h 43"/>
                    <a:gd name="T78" fmla="*/ 0 w 64"/>
                    <a:gd name="T79" fmla="*/ 0 h 43"/>
                    <a:gd name="T80" fmla="*/ 0 w 64"/>
                    <a:gd name="T81" fmla="*/ 0 h 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43"/>
                    <a:gd name="T125" fmla="*/ 64 w 64"/>
                    <a:gd name="T126" fmla="*/ 43 h 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43">
                      <a:moveTo>
                        <a:pt x="3" y="0"/>
                      </a:moveTo>
                      <a:lnTo>
                        <a:pt x="3" y="3"/>
                      </a:lnTo>
                      <a:lnTo>
                        <a:pt x="4" y="9"/>
                      </a:lnTo>
                      <a:lnTo>
                        <a:pt x="5" y="15"/>
                      </a:lnTo>
                      <a:lnTo>
                        <a:pt x="6" y="19"/>
                      </a:lnTo>
                      <a:lnTo>
                        <a:pt x="7" y="23"/>
                      </a:lnTo>
                      <a:lnTo>
                        <a:pt x="11" y="24"/>
                      </a:lnTo>
                      <a:lnTo>
                        <a:pt x="13" y="25"/>
                      </a:lnTo>
                      <a:lnTo>
                        <a:pt x="16" y="25"/>
                      </a:lnTo>
                      <a:lnTo>
                        <a:pt x="22" y="24"/>
                      </a:lnTo>
                      <a:lnTo>
                        <a:pt x="30" y="23"/>
                      </a:lnTo>
                      <a:lnTo>
                        <a:pt x="39" y="22"/>
                      </a:lnTo>
                      <a:lnTo>
                        <a:pt x="46" y="22"/>
                      </a:lnTo>
                      <a:lnTo>
                        <a:pt x="51" y="23"/>
                      </a:lnTo>
                      <a:lnTo>
                        <a:pt x="55" y="22"/>
                      </a:lnTo>
                      <a:lnTo>
                        <a:pt x="58" y="18"/>
                      </a:lnTo>
                      <a:lnTo>
                        <a:pt x="58" y="12"/>
                      </a:lnTo>
                      <a:lnTo>
                        <a:pt x="61" y="16"/>
                      </a:lnTo>
                      <a:lnTo>
                        <a:pt x="62" y="18"/>
                      </a:lnTo>
                      <a:lnTo>
                        <a:pt x="64" y="20"/>
                      </a:lnTo>
                      <a:lnTo>
                        <a:pt x="64" y="22"/>
                      </a:lnTo>
                      <a:lnTo>
                        <a:pt x="64" y="26"/>
                      </a:lnTo>
                      <a:lnTo>
                        <a:pt x="64" y="33"/>
                      </a:lnTo>
                      <a:lnTo>
                        <a:pt x="61" y="39"/>
                      </a:lnTo>
                      <a:lnTo>
                        <a:pt x="55" y="42"/>
                      </a:lnTo>
                      <a:lnTo>
                        <a:pt x="51" y="42"/>
                      </a:lnTo>
                      <a:lnTo>
                        <a:pt x="44" y="43"/>
                      </a:lnTo>
                      <a:lnTo>
                        <a:pt x="36" y="43"/>
                      </a:lnTo>
                      <a:lnTo>
                        <a:pt x="27" y="43"/>
                      </a:lnTo>
                      <a:lnTo>
                        <a:pt x="19" y="43"/>
                      </a:lnTo>
                      <a:lnTo>
                        <a:pt x="12" y="43"/>
                      </a:lnTo>
                      <a:lnTo>
                        <a:pt x="7" y="42"/>
                      </a:lnTo>
                      <a:lnTo>
                        <a:pt x="5" y="41"/>
                      </a:lnTo>
                      <a:lnTo>
                        <a:pt x="4" y="38"/>
                      </a:lnTo>
                      <a:lnTo>
                        <a:pt x="3" y="32"/>
                      </a:lnTo>
                      <a:lnTo>
                        <a:pt x="1" y="27"/>
                      </a:lnTo>
                      <a:lnTo>
                        <a:pt x="0" y="24"/>
                      </a:lnTo>
                      <a:lnTo>
                        <a:pt x="0" y="18"/>
                      </a:lnTo>
                      <a:lnTo>
                        <a:pt x="1" y="11"/>
                      </a:lnTo>
                      <a:lnTo>
                        <a:pt x="3" y="4"/>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146" name="Freeform 472"/>
                <p:cNvSpPr>
                  <a:spLocks noChangeAspect="1"/>
                </p:cNvSpPr>
                <p:nvPr/>
              </p:nvSpPr>
              <p:spPr bwMode="auto">
                <a:xfrm>
                  <a:off x="5226" y="2638"/>
                  <a:ext cx="4" cy="14"/>
                </a:xfrm>
                <a:custGeom>
                  <a:avLst/>
                  <a:gdLst>
                    <a:gd name="T0" fmla="*/ 0 w 9"/>
                    <a:gd name="T1" fmla="*/ 0 h 34"/>
                    <a:gd name="T2" fmla="*/ 0 w 9"/>
                    <a:gd name="T3" fmla="*/ 0 h 34"/>
                    <a:gd name="T4" fmla="*/ 0 w 9"/>
                    <a:gd name="T5" fmla="*/ 0 h 34"/>
                    <a:gd name="T6" fmla="*/ 0 w 9"/>
                    <a:gd name="T7" fmla="*/ 0 h 34"/>
                    <a:gd name="T8" fmla="*/ 0 w 9"/>
                    <a:gd name="T9" fmla="*/ 0 h 34"/>
                    <a:gd name="T10" fmla="*/ 0 w 9"/>
                    <a:gd name="T11" fmla="*/ 0 h 34"/>
                    <a:gd name="T12" fmla="*/ 0 w 9"/>
                    <a:gd name="T13" fmla="*/ 0 h 34"/>
                    <a:gd name="T14" fmla="*/ 0 w 9"/>
                    <a:gd name="T15" fmla="*/ 0 h 34"/>
                    <a:gd name="T16" fmla="*/ 0 w 9"/>
                    <a:gd name="T17" fmla="*/ 0 h 34"/>
                    <a:gd name="T18" fmla="*/ 0 w 9"/>
                    <a:gd name="T19" fmla="*/ 0 h 34"/>
                    <a:gd name="T20" fmla="*/ 0 w 9"/>
                    <a:gd name="T21" fmla="*/ 0 h 34"/>
                    <a:gd name="T22" fmla="*/ 0 w 9"/>
                    <a:gd name="T23" fmla="*/ 0 h 34"/>
                    <a:gd name="T24" fmla="*/ 0 w 9"/>
                    <a:gd name="T25" fmla="*/ 0 h 34"/>
                    <a:gd name="T26" fmla="*/ 0 w 9"/>
                    <a:gd name="T27" fmla="*/ 0 h 34"/>
                    <a:gd name="T28" fmla="*/ 0 w 9"/>
                    <a:gd name="T29" fmla="*/ 0 h 34"/>
                    <a:gd name="T30" fmla="*/ 0 w 9"/>
                    <a:gd name="T31" fmla="*/ 0 h 34"/>
                    <a:gd name="T32" fmla="*/ 0 w 9"/>
                    <a:gd name="T33" fmla="*/ 0 h 34"/>
                    <a:gd name="T34" fmla="*/ 0 w 9"/>
                    <a:gd name="T35" fmla="*/ 0 h 34"/>
                    <a:gd name="T36" fmla="*/ 0 w 9"/>
                    <a:gd name="T37" fmla="*/ 0 h 34"/>
                    <a:gd name="T38" fmla="*/ 0 w 9"/>
                    <a:gd name="T39" fmla="*/ 0 h 34"/>
                    <a:gd name="T40" fmla="*/ 0 w 9"/>
                    <a:gd name="T41" fmla="*/ 0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34"/>
                    <a:gd name="T65" fmla="*/ 9 w 9"/>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34">
                      <a:moveTo>
                        <a:pt x="0" y="21"/>
                      </a:moveTo>
                      <a:lnTo>
                        <a:pt x="0" y="17"/>
                      </a:lnTo>
                      <a:lnTo>
                        <a:pt x="1" y="10"/>
                      </a:lnTo>
                      <a:lnTo>
                        <a:pt x="2" y="5"/>
                      </a:lnTo>
                      <a:lnTo>
                        <a:pt x="2" y="2"/>
                      </a:lnTo>
                      <a:lnTo>
                        <a:pt x="4" y="0"/>
                      </a:lnTo>
                      <a:lnTo>
                        <a:pt x="5" y="0"/>
                      </a:lnTo>
                      <a:lnTo>
                        <a:pt x="5" y="6"/>
                      </a:lnTo>
                      <a:lnTo>
                        <a:pt x="6" y="14"/>
                      </a:lnTo>
                      <a:lnTo>
                        <a:pt x="8" y="21"/>
                      </a:lnTo>
                      <a:lnTo>
                        <a:pt x="9" y="27"/>
                      </a:lnTo>
                      <a:lnTo>
                        <a:pt x="9" y="28"/>
                      </a:lnTo>
                      <a:lnTo>
                        <a:pt x="9" y="30"/>
                      </a:lnTo>
                      <a:lnTo>
                        <a:pt x="9" y="32"/>
                      </a:lnTo>
                      <a:lnTo>
                        <a:pt x="8" y="34"/>
                      </a:lnTo>
                      <a:lnTo>
                        <a:pt x="7" y="33"/>
                      </a:lnTo>
                      <a:lnTo>
                        <a:pt x="5" y="30"/>
                      </a:lnTo>
                      <a:lnTo>
                        <a:pt x="2" y="26"/>
                      </a:lnTo>
                      <a:lnTo>
                        <a:pt x="0" y="21"/>
                      </a:lnTo>
                      <a:close/>
                    </a:path>
                  </a:pathLst>
                </a:custGeom>
                <a:noFill/>
                <a:ln w="9525">
                  <a:solidFill>
                    <a:srgbClr val="004250"/>
                  </a:solidFill>
                  <a:round/>
                </a:ln>
              </p:spPr>
              <p:txBody>
                <a:bodyPr/>
                <a:lstStyle/>
                <a:p>
                  <a:endParaRPr lang="zh-CN" altLang="en-US" sz="100">
                    <a:solidFill>
                      <a:schemeClr val="tx1"/>
                    </a:solidFill>
                  </a:endParaRPr>
                </a:p>
              </p:txBody>
            </p:sp>
            <p:sp>
              <p:nvSpPr>
                <p:cNvPr id="147" name="Freeform 473"/>
                <p:cNvSpPr>
                  <a:spLocks noChangeAspect="1"/>
                </p:cNvSpPr>
                <p:nvPr/>
              </p:nvSpPr>
              <p:spPr bwMode="auto">
                <a:xfrm>
                  <a:off x="5260" y="2656"/>
                  <a:ext cx="19" cy="9"/>
                </a:xfrm>
                <a:custGeom>
                  <a:avLst/>
                  <a:gdLst>
                    <a:gd name="T0" fmla="*/ 0 w 42"/>
                    <a:gd name="T1" fmla="*/ 0 h 19"/>
                    <a:gd name="T2" fmla="*/ 0 w 42"/>
                    <a:gd name="T3" fmla="*/ 0 h 19"/>
                    <a:gd name="T4" fmla="*/ 0 w 42"/>
                    <a:gd name="T5" fmla="*/ 0 h 19"/>
                    <a:gd name="T6" fmla="*/ 0 w 42"/>
                    <a:gd name="T7" fmla="*/ 0 h 19"/>
                    <a:gd name="T8" fmla="*/ 0 w 42"/>
                    <a:gd name="T9" fmla="*/ 0 h 19"/>
                    <a:gd name="T10" fmla="*/ 0 w 42"/>
                    <a:gd name="T11" fmla="*/ 0 h 19"/>
                    <a:gd name="T12" fmla="*/ 0 w 42"/>
                    <a:gd name="T13" fmla="*/ 0 h 19"/>
                    <a:gd name="T14" fmla="*/ 0 w 42"/>
                    <a:gd name="T15" fmla="*/ 0 h 19"/>
                    <a:gd name="T16" fmla="*/ 0 w 42"/>
                    <a:gd name="T17" fmla="*/ 0 h 19"/>
                    <a:gd name="T18" fmla="*/ 0 w 42"/>
                    <a:gd name="T19" fmla="*/ 0 h 19"/>
                    <a:gd name="T20" fmla="*/ 0 w 42"/>
                    <a:gd name="T21" fmla="*/ 0 h 19"/>
                    <a:gd name="T22" fmla="*/ 0 w 42"/>
                    <a:gd name="T23" fmla="*/ 0 h 19"/>
                    <a:gd name="T24" fmla="*/ 0 w 42"/>
                    <a:gd name="T25" fmla="*/ 0 h 19"/>
                    <a:gd name="T26" fmla="*/ 0 w 42"/>
                    <a:gd name="T27" fmla="*/ 0 h 19"/>
                    <a:gd name="T28" fmla="*/ 0 w 42"/>
                    <a:gd name="T29" fmla="*/ 0 h 19"/>
                    <a:gd name="T30" fmla="*/ 0 w 42"/>
                    <a:gd name="T31" fmla="*/ 0 h 19"/>
                    <a:gd name="T32" fmla="*/ 0 w 42"/>
                    <a:gd name="T33" fmla="*/ 0 h 19"/>
                    <a:gd name="T34" fmla="*/ 0 w 42"/>
                    <a:gd name="T35" fmla="*/ 0 h 19"/>
                    <a:gd name="T36" fmla="*/ 0 w 42"/>
                    <a:gd name="T37" fmla="*/ 0 h 19"/>
                    <a:gd name="T38" fmla="*/ 0 w 42"/>
                    <a:gd name="T39" fmla="*/ 0 h 19"/>
                    <a:gd name="T40" fmla="*/ 0 w 4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9"/>
                    <a:gd name="T65" fmla="*/ 42 w 4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9">
                      <a:moveTo>
                        <a:pt x="21" y="0"/>
                      </a:moveTo>
                      <a:lnTo>
                        <a:pt x="13" y="2"/>
                      </a:lnTo>
                      <a:lnTo>
                        <a:pt x="6" y="6"/>
                      </a:lnTo>
                      <a:lnTo>
                        <a:pt x="1" y="9"/>
                      </a:lnTo>
                      <a:lnTo>
                        <a:pt x="0" y="11"/>
                      </a:lnTo>
                      <a:lnTo>
                        <a:pt x="1" y="14"/>
                      </a:lnTo>
                      <a:lnTo>
                        <a:pt x="6" y="16"/>
                      </a:lnTo>
                      <a:lnTo>
                        <a:pt x="12" y="18"/>
                      </a:lnTo>
                      <a:lnTo>
                        <a:pt x="19" y="19"/>
                      </a:lnTo>
                      <a:lnTo>
                        <a:pt x="27" y="18"/>
                      </a:lnTo>
                      <a:lnTo>
                        <a:pt x="34" y="16"/>
                      </a:lnTo>
                      <a:lnTo>
                        <a:pt x="39" y="14"/>
                      </a:lnTo>
                      <a:lnTo>
                        <a:pt x="42" y="11"/>
                      </a:lnTo>
                      <a:lnTo>
                        <a:pt x="37" y="10"/>
                      </a:lnTo>
                      <a:lnTo>
                        <a:pt x="28" y="10"/>
                      </a:lnTo>
                      <a:lnTo>
                        <a:pt x="18" y="10"/>
                      </a:lnTo>
                      <a:lnTo>
                        <a:pt x="13" y="9"/>
                      </a:lnTo>
                      <a:lnTo>
                        <a:pt x="14" y="7"/>
                      </a:lnTo>
                      <a:lnTo>
                        <a:pt x="18" y="5"/>
                      </a:lnTo>
                      <a:lnTo>
                        <a:pt x="20" y="2"/>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148" name="Freeform 474"/>
                <p:cNvSpPr>
                  <a:spLocks noChangeAspect="1"/>
                </p:cNvSpPr>
                <p:nvPr/>
              </p:nvSpPr>
              <p:spPr bwMode="auto">
                <a:xfrm>
                  <a:off x="5217" y="2521"/>
                  <a:ext cx="33" cy="116"/>
                </a:xfrm>
                <a:custGeom>
                  <a:avLst/>
                  <a:gdLst>
                    <a:gd name="T0" fmla="*/ 0 w 73"/>
                    <a:gd name="T1" fmla="*/ 0 h 254"/>
                    <a:gd name="T2" fmla="*/ 0 w 73"/>
                    <a:gd name="T3" fmla="*/ 0 h 254"/>
                    <a:gd name="T4" fmla="*/ 0 w 73"/>
                    <a:gd name="T5" fmla="*/ 0 h 254"/>
                    <a:gd name="T6" fmla="*/ 0 w 73"/>
                    <a:gd name="T7" fmla="*/ 0 h 254"/>
                    <a:gd name="T8" fmla="*/ 0 w 73"/>
                    <a:gd name="T9" fmla="*/ 0 h 254"/>
                    <a:gd name="T10" fmla="*/ 0 w 73"/>
                    <a:gd name="T11" fmla="*/ 0 h 254"/>
                    <a:gd name="T12" fmla="*/ 0 w 73"/>
                    <a:gd name="T13" fmla="*/ 0 h 254"/>
                    <a:gd name="T14" fmla="*/ 0 w 73"/>
                    <a:gd name="T15" fmla="*/ 0 h 254"/>
                    <a:gd name="T16" fmla="*/ 0 w 73"/>
                    <a:gd name="T17" fmla="*/ 0 h 254"/>
                    <a:gd name="T18" fmla="*/ 0 w 73"/>
                    <a:gd name="T19" fmla="*/ 0 h 254"/>
                    <a:gd name="T20" fmla="*/ 0 w 73"/>
                    <a:gd name="T21" fmla="*/ 0 h 254"/>
                    <a:gd name="T22" fmla="*/ 0 w 73"/>
                    <a:gd name="T23" fmla="*/ 0 h 254"/>
                    <a:gd name="T24" fmla="*/ 0 w 73"/>
                    <a:gd name="T25" fmla="*/ 0 h 254"/>
                    <a:gd name="T26" fmla="*/ 0 w 73"/>
                    <a:gd name="T27" fmla="*/ 0 h 254"/>
                    <a:gd name="T28" fmla="*/ 0 w 73"/>
                    <a:gd name="T29" fmla="*/ 0 h 254"/>
                    <a:gd name="T30" fmla="*/ 0 w 73"/>
                    <a:gd name="T31" fmla="*/ 0 h 254"/>
                    <a:gd name="T32" fmla="*/ 0 w 73"/>
                    <a:gd name="T33" fmla="*/ 0 h 254"/>
                    <a:gd name="T34" fmla="*/ 0 w 73"/>
                    <a:gd name="T35" fmla="*/ 0 h 254"/>
                    <a:gd name="T36" fmla="*/ 0 w 73"/>
                    <a:gd name="T37" fmla="*/ 0 h 254"/>
                    <a:gd name="T38" fmla="*/ 0 w 73"/>
                    <a:gd name="T39" fmla="*/ 0 h 254"/>
                    <a:gd name="T40" fmla="*/ 0 w 73"/>
                    <a:gd name="T41" fmla="*/ 0 h 254"/>
                    <a:gd name="T42" fmla="*/ 0 w 73"/>
                    <a:gd name="T43" fmla="*/ 0 h 254"/>
                    <a:gd name="T44" fmla="*/ 0 w 73"/>
                    <a:gd name="T45" fmla="*/ 0 h 254"/>
                    <a:gd name="T46" fmla="*/ 0 w 73"/>
                    <a:gd name="T47" fmla="*/ 0 h 254"/>
                    <a:gd name="T48" fmla="*/ 0 w 73"/>
                    <a:gd name="T49" fmla="*/ 0 h 254"/>
                    <a:gd name="T50" fmla="*/ 0 w 73"/>
                    <a:gd name="T51" fmla="*/ 0 h 254"/>
                    <a:gd name="T52" fmla="*/ 0 w 73"/>
                    <a:gd name="T53" fmla="*/ 0 h 254"/>
                    <a:gd name="T54" fmla="*/ 0 w 73"/>
                    <a:gd name="T55" fmla="*/ 0 h 254"/>
                    <a:gd name="T56" fmla="*/ 0 w 73"/>
                    <a:gd name="T57" fmla="*/ 0 h 254"/>
                    <a:gd name="T58" fmla="*/ 0 w 73"/>
                    <a:gd name="T59" fmla="*/ 0 h 254"/>
                    <a:gd name="T60" fmla="*/ 0 w 73"/>
                    <a:gd name="T61" fmla="*/ 0 h 254"/>
                    <a:gd name="T62" fmla="*/ 0 w 73"/>
                    <a:gd name="T63" fmla="*/ 0 h 254"/>
                    <a:gd name="T64" fmla="*/ 0 w 73"/>
                    <a:gd name="T65" fmla="*/ 0 h 254"/>
                    <a:gd name="T66" fmla="*/ 0 w 73"/>
                    <a:gd name="T67" fmla="*/ 0 h 254"/>
                    <a:gd name="T68" fmla="*/ 0 w 73"/>
                    <a:gd name="T69" fmla="*/ 0 h 254"/>
                    <a:gd name="T70" fmla="*/ 0 w 73"/>
                    <a:gd name="T71" fmla="*/ 0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3"/>
                    <a:gd name="T109" fmla="*/ 0 h 254"/>
                    <a:gd name="T110" fmla="*/ 73 w 73"/>
                    <a:gd name="T111" fmla="*/ 254 h 2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3" h="254">
                      <a:moveTo>
                        <a:pt x="71" y="0"/>
                      </a:moveTo>
                      <a:lnTo>
                        <a:pt x="69" y="1"/>
                      </a:lnTo>
                      <a:lnTo>
                        <a:pt x="64" y="3"/>
                      </a:lnTo>
                      <a:lnTo>
                        <a:pt x="60" y="6"/>
                      </a:lnTo>
                      <a:lnTo>
                        <a:pt x="56" y="7"/>
                      </a:lnTo>
                      <a:lnTo>
                        <a:pt x="55" y="7"/>
                      </a:lnTo>
                      <a:lnTo>
                        <a:pt x="53" y="7"/>
                      </a:lnTo>
                      <a:lnTo>
                        <a:pt x="52" y="6"/>
                      </a:lnTo>
                      <a:lnTo>
                        <a:pt x="50" y="4"/>
                      </a:lnTo>
                      <a:lnTo>
                        <a:pt x="48" y="4"/>
                      </a:lnTo>
                      <a:lnTo>
                        <a:pt x="47" y="4"/>
                      </a:lnTo>
                      <a:lnTo>
                        <a:pt x="43" y="4"/>
                      </a:lnTo>
                      <a:lnTo>
                        <a:pt x="39" y="4"/>
                      </a:lnTo>
                      <a:lnTo>
                        <a:pt x="35" y="4"/>
                      </a:lnTo>
                      <a:lnTo>
                        <a:pt x="31" y="4"/>
                      </a:lnTo>
                      <a:lnTo>
                        <a:pt x="25" y="4"/>
                      </a:lnTo>
                      <a:lnTo>
                        <a:pt x="18" y="3"/>
                      </a:ln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0" y="141"/>
                      </a:lnTo>
                      <a:lnTo>
                        <a:pt x="30" y="147"/>
                      </a:lnTo>
                      <a:lnTo>
                        <a:pt x="30" y="154"/>
                      </a:lnTo>
                      <a:lnTo>
                        <a:pt x="31" y="158"/>
                      </a:lnTo>
                      <a:lnTo>
                        <a:pt x="32" y="160"/>
                      </a:lnTo>
                      <a:lnTo>
                        <a:pt x="32" y="163"/>
                      </a:lnTo>
                      <a:lnTo>
                        <a:pt x="32" y="167"/>
                      </a:lnTo>
                      <a:lnTo>
                        <a:pt x="32" y="171"/>
                      </a:lnTo>
                      <a:lnTo>
                        <a:pt x="32" y="172"/>
                      </a:lnTo>
                      <a:lnTo>
                        <a:pt x="32" y="175"/>
                      </a:lnTo>
                      <a:lnTo>
                        <a:pt x="32" y="176"/>
                      </a:lnTo>
                      <a:lnTo>
                        <a:pt x="31" y="177"/>
                      </a:lnTo>
                      <a:lnTo>
                        <a:pt x="31" y="181"/>
                      </a:lnTo>
                      <a:lnTo>
                        <a:pt x="29" y="187"/>
                      </a:lnTo>
                      <a:lnTo>
                        <a:pt x="26" y="195"/>
                      </a:lnTo>
                      <a:lnTo>
                        <a:pt x="23" y="206"/>
                      </a:lnTo>
                      <a:lnTo>
                        <a:pt x="22" y="208"/>
                      </a:lnTo>
                      <a:lnTo>
                        <a:pt x="19" y="214"/>
                      </a:lnTo>
                      <a:lnTo>
                        <a:pt x="17" y="221"/>
                      </a:lnTo>
                      <a:lnTo>
                        <a:pt x="16" y="229"/>
                      </a:lnTo>
                      <a:lnTo>
                        <a:pt x="16" y="237"/>
                      </a:lnTo>
                      <a:lnTo>
                        <a:pt x="18" y="245"/>
                      </a:lnTo>
                      <a:lnTo>
                        <a:pt x="25" y="251"/>
                      </a:lnTo>
                      <a:lnTo>
                        <a:pt x="37" y="254"/>
                      </a:lnTo>
                      <a:lnTo>
                        <a:pt x="49" y="253"/>
                      </a:lnTo>
                      <a:lnTo>
                        <a:pt x="57" y="245"/>
                      </a:lnTo>
                      <a:lnTo>
                        <a:pt x="62" y="231"/>
                      </a:lnTo>
                      <a:lnTo>
                        <a:pt x="64" y="213"/>
                      </a:lnTo>
                      <a:lnTo>
                        <a:pt x="67" y="197"/>
                      </a:lnTo>
                      <a:lnTo>
                        <a:pt x="69" y="179"/>
                      </a:lnTo>
                      <a:lnTo>
                        <a:pt x="71" y="164"/>
                      </a:lnTo>
                      <a:lnTo>
                        <a:pt x="70" y="153"/>
                      </a:lnTo>
                      <a:lnTo>
                        <a:pt x="68" y="145"/>
                      </a:lnTo>
                      <a:lnTo>
                        <a:pt x="67" y="136"/>
                      </a:lnTo>
                      <a:lnTo>
                        <a:pt x="67" y="126"/>
                      </a:lnTo>
                      <a:lnTo>
                        <a:pt x="68" y="116"/>
                      </a:lnTo>
                      <a:lnTo>
                        <a:pt x="69" y="100"/>
                      </a:lnTo>
                      <a:lnTo>
                        <a:pt x="72" y="76"/>
                      </a:lnTo>
                      <a:lnTo>
                        <a:pt x="73" y="52"/>
                      </a:lnTo>
                      <a:lnTo>
                        <a:pt x="73" y="37"/>
                      </a:lnTo>
                      <a:lnTo>
                        <a:pt x="72" y="27"/>
                      </a:lnTo>
                      <a:lnTo>
                        <a:pt x="71" y="18"/>
                      </a:lnTo>
                      <a:lnTo>
                        <a:pt x="71" y="9"/>
                      </a:lnTo>
                      <a:lnTo>
                        <a:pt x="71" y="0"/>
                      </a:lnTo>
                      <a:close/>
                    </a:path>
                  </a:pathLst>
                </a:custGeom>
                <a:noFill/>
                <a:ln w="9525">
                  <a:solidFill>
                    <a:srgbClr val="004250"/>
                  </a:solidFill>
                  <a:round/>
                </a:ln>
              </p:spPr>
              <p:txBody>
                <a:bodyPr/>
                <a:lstStyle/>
                <a:p>
                  <a:endParaRPr lang="zh-CN" altLang="en-US" sz="100">
                    <a:solidFill>
                      <a:schemeClr val="tx1"/>
                    </a:solidFill>
                  </a:endParaRPr>
                </a:p>
              </p:txBody>
            </p:sp>
            <p:sp>
              <p:nvSpPr>
                <p:cNvPr id="149" name="Freeform 475"/>
                <p:cNvSpPr>
                  <a:spLocks noChangeAspect="1"/>
                </p:cNvSpPr>
                <p:nvPr/>
              </p:nvSpPr>
              <p:spPr bwMode="auto">
                <a:xfrm>
                  <a:off x="5254" y="2506"/>
                  <a:ext cx="35" cy="150"/>
                </a:xfrm>
                <a:custGeom>
                  <a:avLst/>
                  <a:gdLst>
                    <a:gd name="T0" fmla="*/ 0 w 79"/>
                    <a:gd name="T1" fmla="*/ 0 h 335"/>
                    <a:gd name="T2" fmla="*/ 0 w 79"/>
                    <a:gd name="T3" fmla="*/ 0 h 335"/>
                    <a:gd name="T4" fmla="*/ 0 w 79"/>
                    <a:gd name="T5" fmla="*/ 0 h 335"/>
                    <a:gd name="T6" fmla="*/ 0 w 79"/>
                    <a:gd name="T7" fmla="*/ 0 h 335"/>
                    <a:gd name="T8" fmla="*/ 0 w 79"/>
                    <a:gd name="T9" fmla="*/ 0 h 335"/>
                    <a:gd name="T10" fmla="*/ 0 w 79"/>
                    <a:gd name="T11" fmla="*/ 0 h 335"/>
                    <a:gd name="T12" fmla="*/ 0 w 79"/>
                    <a:gd name="T13" fmla="*/ 0 h 335"/>
                    <a:gd name="T14" fmla="*/ 0 w 79"/>
                    <a:gd name="T15" fmla="*/ 0 h 335"/>
                    <a:gd name="T16" fmla="*/ 0 w 79"/>
                    <a:gd name="T17" fmla="*/ 0 h 335"/>
                    <a:gd name="T18" fmla="*/ 0 w 79"/>
                    <a:gd name="T19" fmla="*/ 0 h 335"/>
                    <a:gd name="T20" fmla="*/ 0 w 79"/>
                    <a:gd name="T21" fmla="*/ 0 h 335"/>
                    <a:gd name="T22" fmla="*/ 0 w 79"/>
                    <a:gd name="T23" fmla="*/ 0 h 335"/>
                    <a:gd name="T24" fmla="*/ 0 w 79"/>
                    <a:gd name="T25" fmla="*/ 0 h 335"/>
                    <a:gd name="T26" fmla="*/ 0 w 79"/>
                    <a:gd name="T27" fmla="*/ 0 h 335"/>
                    <a:gd name="T28" fmla="*/ 0 w 79"/>
                    <a:gd name="T29" fmla="*/ 0 h 335"/>
                    <a:gd name="T30" fmla="*/ 0 w 79"/>
                    <a:gd name="T31" fmla="*/ 0 h 335"/>
                    <a:gd name="T32" fmla="*/ 0 w 79"/>
                    <a:gd name="T33" fmla="*/ 0 h 335"/>
                    <a:gd name="T34" fmla="*/ 0 w 79"/>
                    <a:gd name="T35" fmla="*/ 0 h 335"/>
                    <a:gd name="T36" fmla="*/ 0 w 79"/>
                    <a:gd name="T37" fmla="*/ 0 h 335"/>
                    <a:gd name="T38" fmla="*/ 0 w 79"/>
                    <a:gd name="T39" fmla="*/ 0 h 335"/>
                    <a:gd name="T40" fmla="*/ 0 w 79"/>
                    <a:gd name="T41" fmla="*/ 0 h 335"/>
                    <a:gd name="T42" fmla="*/ 0 w 79"/>
                    <a:gd name="T43" fmla="*/ 0 h 335"/>
                    <a:gd name="T44" fmla="*/ 0 w 79"/>
                    <a:gd name="T45" fmla="*/ 0 h 335"/>
                    <a:gd name="T46" fmla="*/ 0 w 79"/>
                    <a:gd name="T47" fmla="*/ 0 h 335"/>
                    <a:gd name="T48" fmla="*/ 0 w 79"/>
                    <a:gd name="T49" fmla="*/ 0 h 335"/>
                    <a:gd name="T50" fmla="*/ 0 w 79"/>
                    <a:gd name="T51" fmla="*/ 0 h 335"/>
                    <a:gd name="T52" fmla="*/ 0 w 79"/>
                    <a:gd name="T53" fmla="*/ 0 h 335"/>
                    <a:gd name="T54" fmla="*/ 0 w 79"/>
                    <a:gd name="T55" fmla="*/ 0 h 335"/>
                    <a:gd name="T56" fmla="*/ 0 w 79"/>
                    <a:gd name="T57" fmla="*/ 0 h 335"/>
                    <a:gd name="T58" fmla="*/ 0 w 79"/>
                    <a:gd name="T59" fmla="*/ 0 h 335"/>
                    <a:gd name="T60" fmla="*/ 0 w 79"/>
                    <a:gd name="T61" fmla="*/ 0 h 335"/>
                    <a:gd name="T62" fmla="*/ 0 w 79"/>
                    <a:gd name="T63" fmla="*/ 0 h 335"/>
                    <a:gd name="T64" fmla="*/ 0 w 79"/>
                    <a:gd name="T65" fmla="*/ 0 h 335"/>
                    <a:gd name="T66" fmla="*/ 0 w 79"/>
                    <a:gd name="T67" fmla="*/ 0 h 335"/>
                    <a:gd name="T68" fmla="*/ 0 w 79"/>
                    <a:gd name="T69" fmla="*/ 0 h 335"/>
                    <a:gd name="T70" fmla="*/ 0 w 79"/>
                    <a:gd name="T71" fmla="*/ 0 h 3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
                    <a:gd name="T109" fmla="*/ 0 h 335"/>
                    <a:gd name="T110" fmla="*/ 79 w 79"/>
                    <a:gd name="T111" fmla="*/ 335 h 3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 h="335">
                      <a:moveTo>
                        <a:pt x="79" y="0"/>
                      </a:moveTo>
                      <a:lnTo>
                        <a:pt x="74" y="1"/>
                      </a:lnTo>
                      <a:lnTo>
                        <a:pt x="67" y="4"/>
                      </a:lnTo>
                      <a:lnTo>
                        <a:pt x="58" y="7"/>
                      </a:lnTo>
                      <a:lnTo>
                        <a:pt x="48" y="12"/>
                      </a:lnTo>
                      <a:lnTo>
                        <a:pt x="36" y="15"/>
                      </a:lnTo>
                      <a:lnTo>
                        <a:pt x="25" y="20"/>
                      </a:lnTo>
                      <a:lnTo>
                        <a:pt x="14" y="23"/>
                      </a:lnTo>
                      <a:lnTo>
                        <a:pt x="5" y="27"/>
                      </a:lnTo>
                      <a:lnTo>
                        <a:pt x="5" y="28"/>
                      </a:lnTo>
                      <a:lnTo>
                        <a:pt x="5" y="30"/>
                      </a:lnTo>
                      <a:lnTo>
                        <a:pt x="5" y="31"/>
                      </a:lnTo>
                      <a:lnTo>
                        <a:pt x="5" y="34"/>
                      </a:lnTo>
                      <a:lnTo>
                        <a:pt x="3" y="44"/>
                      </a:lnTo>
                      <a:lnTo>
                        <a:pt x="2" y="54"/>
                      </a:lnTo>
                      <a:lnTo>
                        <a:pt x="0" y="68"/>
                      </a:lnTo>
                      <a:lnTo>
                        <a:pt x="0" y="84"/>
                      </a:lnTo>
                      <a:lnTo>
                        <a:pt x="3" y="115"/>
                      </a:lnTo>
                      <a:lnTo>
                        <a:pt x="7" y="147"/>
                      </a:lnTo>
                      <a:lnTo>
                        <a:pt x="11" y="176"/>
                      </a:lnTo>
                      <a:lnTo>
                        <a:pt x="14" y="198"/>
                      </a:lnTo>
                      <a:lnTo>
                        <a:pt x="17" y="215"/>
                      </a:lnTo>
                      <a:lnTo>
                        <a:pt x="18" y="234"/>
                      </a:lnTo>
                      <a:lnTo>
                        <a:pt x="18" y="249"/>
                      </a:lnTo>
                      <a:lnTo>
                        <a:pt x="15" y="260"/>
                      </a:lnTo>
                      <a:lnTo>
                        <a:pt x="13" y="269"/>
                      </a:lnTo>
                      <a:lnTo>
                        <a:pt x="11" y="276"/>
                      </a:lnTo>
                      <a:lnTo>
                        <a:pt x="10" y="283"/>
                      </a:lnTo>
                      <a:lnTo>
                        <a:pt x="10" y="287"/>
                      </a:lnTo>
                      <a:lnTo>
                        <a:pt x="11" y="290"/>
                      </a:lnTo>
                      <a:lnTo>
                        <a:pt x="11" y="292"/>
                      </a:lnTo>
                      <a:lnTo>
                        <a:pt x="11" y="296"/>
                      </a:lnTo>
                      <a:lnTo>
                        <a:pt x="11" y="299"/>
                      </a:lnTo>
                      <a:lnTo>
                        <a:pt x="10" y="302"/>
                      </a:lnTo>
                      <a:lnTo>
                        <a:pt x="10" y="304"/>
                      </a:lnTo>
                      <a:lnTo>
                        <a:pt x="9" y="307"/>
                      </a:lnTo>
                      <a:lnTo>
                        <a:pt x="9" y="310"/>
                      </a:lnTo>
                      <a:lnTo>
                        <a:pt x="9" y="313"/>
                      </a:lnTo>
                      <a:lnTo>
                        <a:pt x="10" y="319"/>
                      </a:lnTo>
                      <a:lnTo>
                        <a:pt x="11" y="325"/>
                      </a:lnTo>
                      <a:lnTo>
                        <a:pt x="12" y="329"/>
                      </a:lnTo>
                      <a:lnTo>
                        <a:pt x="13" y="333"/>
                      </a:lnTo>
                      <a:lnTo>
                        <a:pt x="17" y="334"/>
                      </a:lnTo>
                      <a:lnTo>
                        <a:pt x="19" y="335"/>
                      </a:lnTo>
                      <a:lnTo>
                        <a:pt x="22" y="335"/>
                      </a:lnTo>
                      <a:lnTo>
                        <a:pt x="28" y="334"/>
                      </a:lnTo>
                      <a:lnTo>
                        <a:pt x="36" y="333"/>
                      </a:lnTo>
                      <a:lnTo>
                        <a:pt x="45" y="332"/>
                      </a:lnTo>
                      <a:lnTo>
                        <a:pt x="52" y="332"/>
                      </a:lnTo>
                      <a:lnTo>
                        <a:pt x="57" y="333"/>
                      </a:lnTo>
                      <a:lnTo>
                        <a:pt x="61" y="332"/>
                      </a:lnTo>
                      <a:lnTo>
                        <a:pt x="64" y="328"/>
                      </a:lnTo>
                      <a:lnTo>
                        <a:pt x="64" y="322"/>
                      </a:lnTo>
                      <a:lnTo>
                        <a:pt x="61" y="316"/>
                      </a:lnTo>
                      <a:lnTo>
                        <a:pt x="59" y="306"/>
                      </a:lnTo>
                      <a:lnTo>
                        <a:pt x="56" y="298"/>
                      </a:lnTo>
                      <a:lnTo>
                        <a:pt x="53" y="291"/>
                      </a:lnTo>
                      <a:lnTo>
                        <a:pt x="52" y="282"/>
                      </a:lnTo>
                      <a:lnTo>
                        <a:pt x="50" y="273"/>
                      </a:lnTo>
                      <a:lnTo>
                        <a:pt x="49" y="264"/>
                      </a:lnTo>
                      <a:lnTo>
                        <a:pt x="48" y="258"/>
                      </a:lnTo>
                      <a:lnTo>
                        <a:pt x="49" y="246"/>
                      </a:lnTo>
                      <a:lnTo>
                        <a:pt x="51" y="226"/>
                      </a:lnTo>
                      <a:lnTo>
                        <a:pt x="55" y="203"/>
                      </a:lnTo>
                      <a:lnTo>
                        <a:pt x="57" y="184"/>
                      </a:lnTo>
                      <a:lnTo>
                        <a:pt x="60" y="160"/>
                      </a:lnTo>
                      <a:lnTo>
                        <a:pt x="66" y="127"/>
                      </a:lnTo>
                      <a:lnTo>
                        <a:pt x="72" y="92"/>
                      </a:lnTo>
                      <a:lnTo>
                        <a:pt x="74" y="69"/>
                      </a:lnTo>
                      <a:lnTo>
                        <a:pt x="74" y="52"/>
                      </a:lnTo>
                      <a:lnTo>
                        <a:pt x="75" y="31"/>
                      </a:lnTo>
                      <a:lnTo>
                        <a:pt x="78" y="12"/>
                      </a:lnTo>
                      <a:lnTo>
                        <a:pt x="79" y="0"/>
                      </a:lnTo>
                      <a:close/>
                    </a:path>
                  </a:pathLst>
                </a:custGeom>
                <a:noFill/>
                <a:ln w="9525">
                  <a:solidFill>
                    <a:srgbClr val="004250"/>
                  </a:solidFill>
                  <a:round/>
                </a:ln>
              </p:spPr>
              <p:txBody>
                <a:bodyPr/>
                <a:lstStyle/>
                <a:p>
                  <a:endParaRPr lang="zh-CN" altLang="en-US" sz="100">
                    <a:solidFill>
                      <a:schemeClr val="tx1"/>
                    </a:solidFill>
                  </a:endParaRPr>
                </a:p>
              </p:txBody>
            </p:sp>
            <p:sp>
              <p:nvSpPr>
                <p:cNvPr id="150" name="Freeform 476"/>
                <p:cNvSpPr>
                  <a:spLocks noChangeAspect="1"/>
                </p:cNvSpPr>
                <p:nvPr/>
              </p:nvSpPr>
              <p:spPr bwMode="auto">
                <a:xfrm>
                  <a:off x="5223" y="2107"/>
                  <a:ext cx="56" cy="135"/>
                </a:xfrm>
                <a:custGeom>
                  <a:avLst/>
                  <a:gdLst>
                    <a:gd name="T0" fmla="*/ 0 w 126"/>
                    <a:gd name="T1" fmla="*/ 0 h 300"/>
                    <a:gd name="T2" fmla="*/ 0 w 126"/>
                    <a:gd name="T3" fmla="*/ 0 h 300"/>
                    <a:gd name="T4" fmla="*/ 0 w 126"/>
                    <a:gd name="T5" fmla="*/ 0 h 300"/>
                    <a:gd name="T6" fmla="*/ 0 w 126"/>
                    <a:gd name="T7" fmla="*/ 0 h 300"/>
                    <a:gd name="T8" fmla="*/ 0 w 126"/>
                    <a:gd name="T9" fmla="*/ 0 h 300"/>
                    <a:gd name="T10" fmla="*/ 0 w 126"/>
                    <a:gd name="T11" fmla="*/ 0 h 300"/>
                    <a:gd name="T12" fmla="*/ 0 w 126"/>
                    <a:gd name="T13" fmla="*/ 0 h 300"/>
                    <a:gd name="T14" fmla="*/ 0 w 126"/>
                    <a:gd name="T15" fmla="*/ 0 h 300"/>
                    <a:gd name="T16" fmla="*/ 0 w 126"/>
                    <a:gd name="T17" fmla="*/ 0 h 300"/>
                    <a:gd name="T18" fmla="*/ 0 w 126"/>
                    <a:gd name="T19" fmla="*/ 0 h 300"/>
                    <a:gd name="T20" fmla="*/ 0 w 126"/>
                    <a:gd name="T21" fmla="*/ 0 h 300"/>
                    <a:gd name="T22" fmla="*/ 0 w 126"/>
                    <a:gd name="T23" fmla="*/ 0 h 300"/>
                    <a:gd name="T24" fmla="*/ 0 w 126"/>
                    <a:gd name="T25" fmla="*/ 0 h 300"/>
                    <a:gd name="T26" fmla="*/ 0 w 126"/>
                    <a:gd name="T27" fmla="*/ 0 h 300"/>
                    <a:gd name="T28" fmla="*/ 0 w 126"/>
                    <a:gd name="T29" fmla="*/ 0 h 300"/>
                    <a:gd name="T30" fmla="*/ 0 w 126"/>
                    <a:gd name="T31" fmla="*/ 0 h 300"/>
                    <a:gd name="T32" fmla="*/ 0 w 126"/>
                    <a:gd name="T33" fmla="*/ 0 h 300"/>
                    <a:gd name="T34" fmla="*/ 0 w 126"/>
                    <a:gd name="T35" fmla="*/ 0 h 300"/>
                    <a:gd name="T36" fmla="*/ 0 w 126"/>
                    <a:gd name="T37" fmla="*/ 0 h 300"/>
                    <a:gd name="T38" fmla="*/ 0 w 126"/>
                    <a:gd name="T39" fmla="*/ 0 h 300"/>
                    <a:gd name="T40" fmla="*/ 0 w 126"/>
                    <a:gd name="T41" fmla="*/ 0 h 300"/>
                    <a:gd name="T42" fmla="*/ 0 w 126"/>
                    <a:gd name="T43" fmla="*/ 0 h 300"/>
                    <a:gd name="T44" fmla="*/ 0 w 126"/>
                    <a:gd name="T45" fmla="*/ 0 h 300"/>
                    <a:gd name="T46" fmla="*/ 0 w 126"/>
                    <a:gd name="T47" fmla="*/ 0 h 300"/>
                    <a:gd name="T48" fmla="*/ 0 w 126"/>
                    <a:gd name="T49" fmla="*/ 0 h 300"/>
                    <a:gd name="T50" fmla="*/ 0 w 126"/>
                    <a:gd name="T51" fmla="*/ 0 h 300"/>
                    <a:gd name="T52" fmla="*/ 0 w 126"/>
                    <a:gd name="T53" fmla="*/ 0 h 300"/>
                    <a:gd name="T54" fmla="*/ 0 w 126"/>
                    <a:gd name="T55" fmla="*/ 0 h 300"/>
                    <a:gd name="T56" fmla="*/ 0 w 126"/>
                    <a:gd name="T57" fmla="*/ 0 h 300"/>
                    <a:gd name="T58" fmla="*/ 0 w 126"/>
                    <a:gd name="T59" fmla="*/ 0 h 300"/>
                    <a:gd name="T60" fmla="*/ 0 w 126"/>
                    <a:gd name="T61" fmla="*/ 0 h 300"/>
                    <a:gd name="T62" fmla="*/ 0 w 126"/>
                    <a:gd name="T63" fmla="*/ 0 h 300"/>
                    <a:gd name="T64" fmla="*/ 0 w 126"/>
                    <a:gd name="T65" fmla="*/ 0 h 300"/>
                    <a:gd name="T66" fmla="*/ 0 w 126"/>
                    <a:gd name="T67" fmla="*/ 0 h 300"/>
                    <a:gd name="T68" fmla="*/ 0 w 126"/>
                    <a:gd name="T69" fmla="*/ 0 h 300"/>
                    <a:gd name="T70" fmla="*/ 0 w 126"/>
                    <a:gd name="T71" fmla="*/ 0 h 300"/>
                    <a:gd name="T72" fmla="*/ 0 w 126"/>
                    <a:gd name="T73" fmla="*/ 0 h 300"/>
                    <a:gd name="T74" fmla="*/ 0 w 126"/>
                    <a:gd name="T75" fmla="*/ 0 h 300"/>
                    <a:gd name="T76" fmla="*/ 0 w 126"/>
                    <a:gd name="T77" fmla="*/ 0 h 300"/>
                    <a:gd name="T78" fmla="*/ 0 w 126"/>
                    <a:gd name="T79" fmla="*/ 0 h 300"/>
                    <a:gd name="T80" fmla="*/ 0 w 126"/>
                    <a:gd name="T81" fmla="*/ 0 h 300"/>
                    <a:gd name="T82" fmla="*/ 0 w 126"/>
                    <a:gd name="T83" fmla="*/ 0 h 300"/>
                    <a:gd name="T84" fmla="*/ 0 w 126"/>
                    <a:gd name="T85" fmla="*/ 0 h 300"/>
                    <a:gd name="T86" fmla="*/ 0 w 126"/>
                    <a:gd name="T87" fmla="*/ 0 h 300"/>
                    <a:gd name="T88" fmla="*/ 0 w 126"/>
                    <a:gd name="T89" fmla="*/ 0 h 300"/>
                    <a:gd name="T90" fmla="*/ 0 w 126"/>
                    <a:gd name="T91" fmla="*/ 0 h 300"/>
                    <a:gd name="T92" fmla="*/ 0 w 126"/>
                    <a:gd name="T93" fmla="*/ 0 h 300"/>
                    <a:gd name="T94" fmla="*/ 0 w 126"/>
                    <a:gd name="T95" fmla="*/ 0 h 300"/>
                    <a:gd name="T96" fmla="*/ 0 w 126"/>
                    <a:gd name="T97" fmla="*/ 0 h 300"/>
                    <a:gd name="T98" fmla="*/ 0 w 126"/>
                    <a:gd name="T99" fmla="*/ 0 h 300"/>
                    <a:gd name="T100" fmla="*/ 0 w 126"/>
                    <a:gd name="T101" fmla="*/ 0 h 300"/>
                    <a:gd name="T102" fmla="*/ 0 w 126"/>
                    <a:gd name="T103" fmla="*/ 0 h 300"/>
                    <a:gd name="T104" fmla="*/ 0 w 126"/>
                    <a:gd name="T105" fmla="*/ 0 h 300"/>
                    <a:gd name="T106" fmla="*/ 0 w 126"/>
                    <a:gd name="T107" fmla="*/ 0 h 300"/>
                    <a:gd name="T108" fmla="*/ 0 w 126"/>
                    <a:gd name="T109" fmla="*/ 0 h 300"/>
                    <a:gd name="T110" fmla="*/ 0 w 126"/>
                    <a:gd name="T111" fmla="*/ 0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6"/>
                    <a:gd name="T169" fmla="*/ 0 h 300"/>
                    <a:gd name="T170" fmla="*/ 126 w 126"/>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6" h="300">
                      <a:moveTo>
                        <a:pt x="126" y="87"/>
                      </a:moveTo>
                      <a:lnTo>
                        <a:pt x="125" y="92"/>
                      </a:lnTo>
                      <a:lnTo>
                        <a:pt x="124" y="97"/>
                      </a:lnTo>
                      <a:lnTo>
                        <a:pt x="121" y="101"/>
                      </a:lnTo>
                      <a:lnTo>
                        <a:pt x="119" y="104"/>
                      </a:lnTo>
                      <a:lnTo>
                        <a:pt x="118" y="105"/>
                      </a:lnTo>
                      <a:lnTo>
                        <a:pt x="118" y="106"/>
                      </a:lnTo>
                      <a:lnTo>
                        <a:pt x="117" y="106"/>
                      </a:lnTo>
                      <a:lnTo>
                        <a:pt x="116" y="108"/>
                      </a:lnTo>
                      <a:lnTo>
                        <a:pt x="116" y="110"/>
                      </a:lnTo>
                      <a:lnTo>
                        <a:pt x="116" y="113"/>
                      </a:lnTo>
                      <a:lnTo>
                        <a:pt x="114" y="115"/>
                      </a:lnTo>
                      <a:lnTo>
                        <a:pt x="113" y="116"/>
                      </a:lnTo>
                      <a:lnTo>
                        <a:pt x="112" y="117"/>
                      </a:lnTo>
                      <a:lnTo>
                        <a:pt x="111" y="118"/>
                      </a:lnTo>
                      <a:lnTo>
                        <a:pt x="110" y="118"/>
                      </a:lnTo>
                      <a:lnTo>
                        <a:pt x="107" y="117"/>
                      </a:lnTo>
                      <a:lnTo>
                        <a:pt x="107" y="116"/>
                      </a:lnTo>
                      <a:lnTo>
                        <a:pt x="107" y="113"/>
                      </a:lnTo>
                      <a:lnTo>
                        <a:pt x="106" y="117"/>
                      </a:lnTo>
                      <a:lnTo>
                        <a:pt x="103" y="124"/>
                      </a:lnTo>
                      <a:lnTo>
                        <a:pt x="101" y="131"/>
                      </a:lnTo>
                      <a:lnTo>
                        <a:pt x="98" y="136"/>
                      </a:lnTo>
                      <a:lnTo>
                        <a:pt x="97" y="140"/>
                      </a:lnTo>
                      <a:lnTo>
                        <a:pt x="96" y="145"/>
                      </a:lnTo>
                      <a:lnTo>
                        <a:pt x="96" y="151"/>
                      </a:lnTo>
                      <a:lnTo>
                        <a:pt x="97" y="158"/>
                      </a:lnTo>
                      <a:lnTo>
                        <a:pt x="97" y="159"/>
                      </a:lnTo>
                      <a:lnTo>
                        <a:pt x="97" y="160"/>
                      </a:lnTo>
                      <a:lnTo>
                        <a:pt x="97" y="162"/>
                      </a:lnTo>
                      <a:lnTo>
                        <a:pt x="98" y="163"/>
                      </a:lnTo>
                      <a:lnTo>
                        <a:pt x="97" y="166"/>
                      </a:lnTo>
                      <a:lnTo>
                        <a:pt x="96" y="170"/>
                      </a:lnTo>
                      <a:lnTo>
                        <a:pt x="96" y="175"/>
                      </a:lnTo>
                      <a:lnTo>
                        <a:pt x="96" y="181"/>
                      </a:lnTo>
                      <a:lnTo>
                        <a:pt x="94" y="189"/>
                      </a:lnTo>
                      <a:lnTo>
                        <a:pt x="87" y="201"/>
                      </a:lnTo>
                      <a:lnTo>
                        <a:pt x="79" y="215"/>
                      </a:lnTo>
                      <a:lnTo>
                        <a:pt x="73" y="224"/>
                      </a:lnTo>
                      <a:lnTo>
                        <a:pt x="68" y="236"/>
                      </a:lnTo>
                      <a:lnTo>
                        <a:pt x="63" y="253"/>
                      </a:lnTo>
                      <a:lnTo>
                        <a:pt x="57" y="276"/>
                      </a:lnTo>
                      <a:lnTo>
                        <a:pt x="52" y="300"/>
                      </a:lnTo>
                      <a:lnTo>
                        <a:pt x="50" y="292"/>
                      </a:lnTo>
                      <a:lnTo>
                        <a:pt x="45" y="281"/>
                      </a:lnTo>
                      <a:lnTo>
                        <a:pt x="40" y="267"/>
                      </a:lnTo>
                      <a:lnTo>
                        <a:pt x="34" y="251"/>
                      </a:lnTo>
                      <a:lnTo>
                        <a:pt x="28" y="234"/>
                      </a:lnTo>
                      <a:lnTo>
                        <a:pt x="23" y="217"/>
                      </a:lnTo>
                      <a:lnTo>
                        <a:pt x="20" y="201"/>
                      </a:lnTo>
                      <a:lnTo>
                        <a:pt x="18" y="186"/>
                      </a:lnTo>
                      <a:lnTo>
                        <a:pt x="15" y="182"/>
                      </a:lnTo>
                      <a:lnTo>
                        <a:pt x="12" y="176"/>
                      </a:lnTo>
                      <a:lnTo>
                        <a:pt x="10" y="170"/>
                      </a:lnTo>
                      <a:lnTo>
                        <a:pt x="8" y="166"/>
                      </a:lnTo>
                      <a:lnTo>
                        <a:pt x="12" y="156"/>
                      </a:lnTo>
                      <a:lnTo>
                        <a:pt x="14" y="141"/>
                      </a:lnTo>
                      <a:lnTo>
                        <a:pt x="15" y="128"/>
                      </a:lnTo>
                      <a:lnTo>
                        <a:pt x="14" y="116"/>
                      </a:lnTo>
                      <a:lnTo>
                        <a:pt x="14" y="117"/>
                      </a:lnTo>
                      <a:lnTo>
                        <a:pt x="14" y="118"/>
                      </a:lnTo>
                      <a:lnTo>
                        <a:pt x="13" y="118"/>
                      </a:lnTo>
                      <a:lnTo>
                        <a:pt x="12" y="118"/>
                      </a:lnTo>
                      <a:lnTo>
                        <a:pt x="10" y="118"/>
                      </a:lnTo>
                      <a:lnTo>
                        <a:pt x="8" y="117"/>
                      </a:lnTo>
                      <a:lnTo>
                        <a:pt x="8" y="115"/>
                      </a:lnTo>
                      <a:lnTo>
                        <a:pt x="8" y="110"/>
                      </a:lnTo>
                      <a:lnTo>
                        <a:pt x="6" y="106"/>
                      </a:lnTo>
                      <a:lnTo>
                        <a:pt x="5" y="102"/>
                      </a:lnTo>
                      <a:lnTo>
                        <a:pt x="4" y="99"/>
                      </a:lnTo>
                      <a:lnTo>
                        <a:pt x="3" y="97"/>
                      </a:lnTo>
                      <a:lnTo>
                        <a:pt x="2" y="92"/>
                      </a:lnTo>
                      <a:lnTo>
                        <a:pt x="0" y="89"/>
                      </a:lnTo>
                      <a:lnTo>
                        <a:pt x="2" y="86"/>
                      </a:lnTo>
                      <a:lnTo>
                        <a:pt x="3" y="87"/>
                      </a:lnTo>
                      <a:lnTo>
                        <a:pt x="5" y="87"/>
                      </a:lnTo>
                      <a:lnTo>
                        <a:pt x="6" y="86"/>
                      </a:lnTo>
                      <a:lnTo>
                        <a:pt x="7" y="85"/>
                      </a:lnTo>
                      <a:lnTo>
                        <a:pt x="7" y="86"/>
                      </a:lnTo>
                      <a:lnTo>
                        <a:pt x="7" y="87"/>
                      </a:lnTo>
                      <a:lnTo>
                        <a:pt x="6" y="89"/>
                      </a:lnTo>
                      <a:lnTo>
                        <a:pt x="5" y="89"/>
                      </a:lnTo>
                      <a:lnTo>
                        <a:pt x="8" y="86"/>
                      </a:lnTo>
                      <a:lnTo>
                        <a:pt x="11" y="82"/>
                      </a:lnTo>
                      <a:lnTo>
                        <a:pt x="12" y="77"/>
                      </a:lnTo>
                      <a:lnTo>
                        <a:pt x="12" y="71"/>
                      </a:lnTo>
                      <a:lnTo>
                        <a:pt x="12" y="68"/>
                      </a:lnTo>
                      <a:lnTo>
                        <a:pt x="11" y="64"/>
                      </a:lnTo>
                      <a:lnTo>
                        <a:pt x="8" y="61"/>
                      </a:lnTo>
                      <a:lnTo>
                        <a:pt x="7" y="59"/>
                      </a:lnTo>
                      <a:lnTo>
                        <a:pt x="8" y="57"/>
                      </a:lnTo>
                      <a:lnTo>
                        <a:pt x="8" y="56"/>
                      </a:lnTo>
                      <a:lnTo>
                        <a:pt x="10" y="56"/>
                      </a:lnTo>
                      <a:lnTo>
                        <a:pt x="8" y="55"/>
                      </a:lnTo>
                      <a:lnTo>
                        <a:pt x="7" y="55"/>
                      </a:lnTo>
                      <a:lnTo>
                        <a:pt x="10" y="53"/>
                      </a:lnTo>
                      <a:lnTo>
                        <a:pt x="11" y="51"/>
                      </a:lnTo>
                      <a:lnTo>
                        <a:pt x="13" y="47"/>
                      </a:lnTo>
                      <a:lnTo>
                        <a:pt x="14" y="45"/>
                      </a:lnTo>
                      <a:lnTo>
                        <a:pt x="12" y="46"/>
                      </a:lnTo>
                      <a:lnTo>
                        <a:pt x="10" y="47"/>
                      </a:lnTo>
                      <a:lnTo>
                        <a:pt x="6" y="47"/>
                      </a:lnTo>
                      <a:lnTo>
                        <a:pt x="4" y="48"/>
                      </a:lnTo>
                      <a:lnTo>
                        <a:pt x="4" y="46"/>
                      </a:lnTo>
                      <a:lnTo>
                        <a:pt x="7" y="45"/>
                      </a:lnTo>
                      <a:lnTo>
                        <a:pt x="11" y="43"/>
                      </a:lnTo>
                      <a:lnTo>
                        <a:pt x="17" y="39"/>
                      </a:lnTo>
                      <a:lnTo>
                        <a:pt x="21" y="36"/>
                      </a:lnTo>
                      <a:lnTo>
                        <a:pt x="22" y="34"/>
                      </a:lnTo>
                      <a:lnTo>
                        <a:pt x="23" y="33"/>
                      </a:lnTo>
                      <a:lnTo>
                        <a:pt x="25" y="31"/>
                      </a:lnTo>
                      <a:lnTo>
                        <a:pt x="26" y="30"/>
                      </a:lnTo>
                      <a:lnTo>
                        <a:pt x="23" y="31"/>
                      </a:lnTo>
                      <a:lnTo>
                        <a:pt x="22" y="32"/>
                      </a:lnTo>
                      <a:lnTo>
                        <a:pt x="20" y="33"/>
                      </a:lnTo>
                      <a:lnTo>
                        <a:pt x="18" y="33"/>
                      </a:lnTo>
                      <a:lnTo>
                        <a:pt x="20" y="29"/>
                      </a:lnTo>
                      <a:lnTo>
                        <a:pt x="23" y="23"/>
                      </a:lnTo>
                      <a:lnTo>
                        <a:pt x="27" y="17"/>
                      </a:lnTo>
                      <a:lnTo>
                        <a:pt x="31" y="11"/>
                      </a:lnTo>
                      <a:lnTo>
                        <a:pt x="34" y="9"/>
                      </a:lnTo>
                      <a:lnTo>
                        <a:pt x="37" y="8"/>
                      </a:lnTo>
                      <a:lnTo>
                        <a:pt x="40" y="6"/>
                      </a:lnTo>
                      <a:lnTo>
                        <a:pt x="41" y="5"/>
                      </a:lnTo>
                      <a:lnTo>
                        <a:pt x="43" y="7"/>
                      </a:lnTo>
                      <a:lnTo>
                        <a:pt x="45" y="8"/>
                      </a:lnTo>
                      <a:lnTo>
                        <a:pt x="48" y="9"/>
                      </a:lnTo>
                      <a:lnTo>
                        <a:pt x="52" y="9"/>
                      </a:lnTo>
                      <a:lnTo>
                        <a:pt x="50" y="8"/>
                      </a:lnTo>
                      <a:lnTo>
                        <a:pt x="48" y="7"/>
                      </a:lnTo>
                      <a:lnTo>
                        <a:pt x="45" y="6"/>
                      </a:lnTo>
                      <a:lnTo>
                        <a:pt x="44" y="3"/>
                      </a:lnTo>
                      <a:lnTo>
                        <a:pt x="46" y="3"/>
                      </a:lnTo>
                      <a:lnTo>
                        <a:pt x="49" y="5"/>
                      </a:lnTo>
                      <a:lnTo>
                        <a:pt x="51" y="5"/>
                      </a:lnTo>
                      <a:lnTo>
                        <a:pt x="53" y="6"/>
                      </a:lnTo>
                      <a:lnTo>
                        <a:pt x="55" y="6"/>
                      </a:lnTo>
                      <a:lnTo>
                        <a:pt x="56" y="6"/>
                      </a:lnTo>
                      <a:lnTo>
                        <a:pt x="57" y="6"/>
                      </a:lnTo>
                      <a:lnTo>
                        <a:pt x="58" y="6"/>
                      </a:lnTo>
                      <a:lnTo>
                        <a:pt x="58" y="7"/>
                      </a:lnTo>
                      <a:lnTo>
                        <a:pt x="58" y="8"/>
                      </a:lnTo>
                      <a:lnTo>
                        <a:pt x="59" y="8"/>
                      </a:lnTo>
                      <a:lnTo>
                        <a:pt x="60" y="8"/>
                      </a:lnTo>
                      <a:lnTo>
                        <a:pt x="61" y="7"/>
                      </a:lnTo>
                      <a:lnTo>
                        <a:pt x="61" y="6"/>
                      </a:lnTo>
                      <a:lnTo>
                        <a:pt x="63" y="5"/>
                      </a:lnTo>
                      <a:lnTo>
                        <a:pt x="64" y="5"/>
                      </a:lnTo>
                      <a:lnTo>
                        <a:pt x="66" y="5"/>
                      </a:lnTo>
                      <a:lnTo>
                        <a:pt x="67" y="5"/>
                      </a:lnTo>
                      <a:lnTo>
                        <a:pt x="69" y="6"/>
                      </a:lnTo>
                      <a:lnTo>
                        <a:pt x="71" y="3"/>
                      </a:lnTo>
                      <a:lnTo>
                        <a:pt x="72" y="2"/>
                      </a:lnTo>
                      <a:lnTo>
                        <a:pt x="74" y="0"/>
                      </a:lnTo>
                      <a:lnTo>
                        <a:pt x="75" y="0"/>
                      </a:lnTo>
                      <a:lnTo>
                        <a:pt x="74" y="1"/>
                      </a:lnTo>
                      <a:lnTo>
                        <a:pt x="73" y="3"/>
                      </a:lnTo>
                      <a:lnTo>
                        <a:pt x="72" y="5"/>
                      </a:lnTo>
                      <a:lnTo>
                        <a:pt x="72" y="7"/>
                      </a:lnTo>
                      <a:lnTo>
                        <a:pt x="75" y="7"/>
                      </a:lnTo>
                      <a:lnTo>
                        <a:pt x="78" y="7"/>
                      </a:lnTo>
                      <a:lnTo>
                        <a:pt x="81" y="7"/>
                      </a:lnTo>
                      <a:lnTo>
                        <a:pt x="82" y="8"/>
                      </a:lnTo>
                      <a:lnTo>
                        <a:pt x="86" y="9"/>
                      </a:lnTo>
                      <a:lnTo>
                        <a:pt x="90" y="11"/>
                      </a:lnTo>
                      <a:lnTo>
                        <a:pt x="94" y="14"/>
                      </a:lnTo>
                      <a:lnTo>
                        <a:pt x="97" y="16"/>
                      </a:lnTo>
                      <a:lnTo>
                        <a:pt x="101" y="17"/>
                      </a:lnTo>
                      <a:lnTo>
                        <a:pt x="104" y="18"/>
                      </a:lnTo>
                      <a:lnTo>
                        <a:pt x="107" y="18"/>
                      </a:lnTo>
                      <a:lnTo>
                        <a:pt x="112" y="18"/>
                      </a:lnTo>
                      <a:lnTo>
                        <a:pt x="109" y="19"/>
                      </a:lnTo>
                      <a:lnTo>
                        <a:pt x="104" y="19"/>
                      </a:lnTo>
                      <a:lnTo>
                        <a:pt x="101" y="19"/>
                      </a:lnTo>
                      <a:lnTo>
                        <a:pt x="97" y="18"/>
                      </a:lnTo>
                      <a:lnTo>
                        <a:pt x="99" y="22"/>
                      </a:lnTo>
                      <a:lnTo>
                        <a:pt x="102" y="24"/>
                      </a:lnTo>
                      <a:lnTo>
                        <a:pt x="105" y="26"/>
                      </a:lnTo>
                      <a:lnTo>
                        <a:pt x="109" y="28"/>
                      </a:lnTo>
                      <a:lnTo>
                        <a:pt x="110" y="30"/>
                      </a:lnTo>
                      <a:lnTo>
                        <a:pt x="110" y="31"/>
                      </a:lnTo>
                      <a:lnTo>
                        <a:pt x="110" y="33"/>
                      </a:lnTo>
                      <a:lnTo>
                        <a:pt x="109" y="34"/>
                      </a:lnTo>
                      <a:lnTo>
                        <a:pt x="110" y="39"/>
                      </a:lnTo>
                      <a:lnTo>
                        <a:pt x="111" y="46"/>
                      </a:lnTo>
                      <a:lnTo>
                        <a:pt x="112" y="53"/>
                      </a:lnTo>
                      <a:lnTo>
                        <a:pt x="112" y="57"/>
                      </a:lnTo>
                      <a:lnTo>
                        <a:pt x="113" y="57"/>
                      </a:lnTo>
                      <a:lnTo>
                        <a:pt x="114" y="56"/>
                      </a:lnTo>
                      <a:lnTo>
                        <a:pt x="116" y="56"/>
                      </a:lnTo>
                      <a:lnTo>
                        <a:pt x="117" y="55"/>
                      </a:lnTo>
                      <a:lnTo>
                        <a:pt x="116" y="59"/>
                      </a:lnTo>
                      <a:lnTo>
                        <a:pt x="116" y="62"/>
                      </a:lnTo>
                      <a:lnTo>
                        <a:pt x="114" y="66"/>
                      </a:lnTo>
                      <a:lnTo>
                        <a:pt x="114" y="68"/>
                      </a:lnTo>
                      <a:lnTo>
                        <a:pt x="114" y="70"/>
                      </a:lnTo>
                      <a:lnTo>
                        <a:pt x="116" y="74"/>
                      </a:lnTo>
                      <a:lnTo>
                        <a:pt x="116" y="78"/>
                      </a:lnTo>
                      <a:lnTo>
                        <a:pt x="117" y="82"/>
                      </a:lnTo>
                      <a:lnTo>
                        <a:pt x="117" y="83"/>
                      </a:lnTo>
                      <a:lnTo>
                        <a:pt x="116" y="85"/>
                      </a:lnTo>
                      <a:lnTo>
                        <a:pt x="113" y="87"/>
                      </a:lnTo>
                      <a:lnTo>
                        <a:pt x="113" y="90"/>
                      </a:lnTo>
                      <a:lnTo>
                        <a:pt x="113" y="91"/>
                      </a:lnTo>
                      <a:lnTo>
                        <a:pt x="114" y="93"/>
                      </a:lnTo>
                      <a:lnTo>
                        <a:pt x="116" y="94"/>
                      </a:lnTo>
                      <a:lnTo>
                        <a:pt x="117" y="94"/>
                      </a:lnTo>
                      <a:lnTo>
                        <a:pt x="118" y="93"/>
                      </a:lnTo>
                      <a:lnTo>
                        <a:pt x="119" y="91"/>
                      </a:lnTo>
                      <a:lnTo>
                        <a:pt x="120" y="89"/>
                      </a:lnTo>
                      <a:lnTo>
                        <a:pt x="120" y="86"/>
                      </a:lnTo>
                      <a:lnTo>
                        <a:pt x="121" y="86"/>
                      </a:lnTo>
                      <a:lnTo>
                        <a:pt x="124" y="86"/>
                      </a:lnTo>
                      <a:lnTo>
                        <a:pt x="125" y="86"/>
                      </a:lnTo>
                      <a:lnTo>
                        <a:pt x="126" y="85"/>
                      </a:lnTo>
                      <a:lnTo>
                        <a:pt x="126" y="86"/>
                      </a:lnTo>
                      <a:lnTo>
                        <a:pt x="125" y="87"/>
                      </a:lnTo>
                      <a:lnTo>
                        <a:pt x="126" y="87"/>
                      </a:lnTo>
                      <a:close/>
                    </a:path>
                  </a:pathLst>
                </a:custGeom>
                <a:noFill/>
                <a:ln w="9525">
                  <a:solidFill>
                    <a:srgbClr val="004250"/>
                  </a:solidFill>
                  <a:round/>
                </a:ln>
              </p:spPr>
              <p:txBody>
                <a:bodyPr/>
                <a:lstStyle/>
                <a:p>
                  <a:endParaRPr lang="zh-CN" altLang="en-US" sz="100">
                    <a:solidFill>
                      <a:schemeClr val="tx1"/>
                    </a:solidFill>
                  </a:endParaRPr>
                </a:p>
              </p:txBody>
            </p:sp>
            <p:sp>
              <p:nvSpPr>
                <p:cNvPr id="151" name="Freeform 477"/>
                <p:cNvSpPr>
                  <a:spLocks noChangeAspect="1"/>
                </p:cNvSpPr>
                <p:nvPr/>
              </p:nvSpPr>
              <p:spPr bwMode="auto">
                <a:xfrm>
                  <a:off x="5155" y="2391"/>
                  <a:ext cx="24" cy="30"/>
                </a:xfrm>
                <a:custGeom>
                  <a:avLst/>
                  <a:gdLst>
                    <a:gd name="T0" fmla="*/ 0 w 51"/>
                    <a:gd name="T1" fmla="*/ 0 h 66"/>
                    <a:gd name="T2" fmla="*/ 0 w 51"/>
                    <a:gd name="T3" fmla="*/ 0 h 66"/>
                    <a:gd name="T4" fmla="*/ 0 w 51"/>
                    <a:gd name="T5" fmla="*/ 0 h 66"/>
                    <a:gd name="T6" fmla="*/ 0 w 51"/>
                    <a:gd name="T7" fmla="*/ 0 h 66"/>
                    <a:gd name="T8" fmla="*/ 0 w 51"/>
                    <a:gd name="T9" fmla="*/ 0 h 66"/>
                    <a:gd name="T10" fmla="*/ 0 w 51"/>
                    <a:gd name="T11" fmla="*/ 0 h 66"/>
                    <a:gd name="T12" fmla="*/ 0 w 51"/>
                    <a:gd name="T13" fmla="*/ 0 h 66"/>
                    <a:gd name="T14" fmla="*/ 0 w 51"/>
                    <a:gd name="T15" fmla="*/ 0 h 66"/>
                    <a:gd name="T16" fmla="*/ 0 w 51"/>
                    <a:gd name="T17" fmla="*/ 0 h 66"/>
                    <a:gd name="T18" fmla="*/ 0 w 51"/>
                    <a:gd name="T19" fmla="*/ 0 h 66"/>
                    <a:gd name="T20" fmla="*/ 0 w 51"/>
                    <a:gd name="T21" fmla="*/ 0 h 66"/>
                    <a:gd name="T22" fmla="*/ 0 w 51"/>
                    <a:gd name="T23" fmla="*/ 0 h 66"/>
                    <a:gd name="T24" fmla="*/ 0 w 51"/>
                    <a:gd name="T25" fmla="*/ 0 h 66"/>
                    <a:gd name="T26" fmla="*/ 0 w 51"/>
                    <a:gd name="T27" fmla="*/ 0 h 66"/>
                    <a:gd name="T28" fmla="*/ 0 w 51"/>
                    <a:gd name="T29" fmla="*/ 0 h 66"/>
                    <a:gd name="T30" fmla="*/ 0 w 51"/>
                    <a:gd name="T31" fmla="*/ 0 h 66"/>
                    <a:gd name="T32" fmla="*/ 0 w 51"/>
                    <a:gd name="T33" fmla="*/ 0 h 66"/>
                    <a:gd name="T34" fmla="*/ 0 w 51"/>
                    <a:gd name="T35" fmla="*/ 0 h 66"/>
                    <a:gd name="T36" fmla="*/ 0 w 51"/>
                    <a:gd name="T37" fmla="*/ 0 h 66"/>
                    <a:gd name="T38" fmla="*/ 0 w 51"/>
                    <a:gd name="T39" fmla="*/ 0 h 66"/>
                    <a:gd name="T40" fmla="*/ 0 w 51"/>
                    <a:gd name="T41" fmla="*/ 0 h 66"/>
                    <a:gd name="T42" fmla="*/ 0 w 51"/>
                    <a:gd name="T43" fmla="*/ 0 h 66"/>
                    <a:gd name="T44" fmla="*/ 0 w 51"/>
                    <a:gd name="T45" fmla="*/ 0 h 66"/>
                    <a:gd name="T46" fmla="*/ 0 w 51"/>
                    <a:gd name="T47" fmla="*/ 0 h 66"/>
                    <a:gd name="T48" fmla="*/ 0 w 51"/>
                    <a:gd name="T49" fmla="*/ 0 h 66"/>
                    <a:gd name="T50" fmla="*/ 0 w 51"/>
                    <a:gd name="T51" fmla="*/ 0 h 66"/>
                    <a:gd name="T52" fmla="*/ 0 w 51"/>
                    <a:gd name="T53" fmla="*/ 0 h 66"/>
                    <a:gd name="T54" fmla="*/ 0 w 51"/>
                    <a:gd name="T55" fmla="*/ 0 h 66"/>
                    <a:gd name="T56" fmla="*/ 0 w 51"/>
                    <a:gd name="T57" fmla="*/ 0 h 66"/>
                    <a:gd name="T58" fmla="*/ 0 w 51"/>
                    <a:gd name="T59" fmla="*/ 0 h 66"/>
                    <a:gd name="T60" fmla="*/ 0 w 51"/>
                    <a:gd name="T61" fmla="*/ 0 h 66"/>
                    <a:gd name="T62" fmla="*/ 0 w 51"/>
                    <a:gd name="T63" fmla="*/ 0 h 66"/>
                    <a:gd name="T64" fmla="*/ 0 w 51"/>
                    <a:gd name="T65" fmla="*/ 0 h 66"/>
                    <a:gd name="T66" fmla="*/ 0 w 51"/>
                    <a:gd name="T67" fmla="*/ 0 h 66"/>
                    <a:gd name="T68" fmla="*/ 0 w 51"/>
                    <a:gd name="T69" fmla="*/ 0 h 66"/>
                    <a:gd name="T70" fmla="*/ 0 w 51"/>
                    <a:gd name="T71" fmla="*/ 0 h 66"/>
                    <a:gd name="T72" fmla="*/ 0 w 51"/>
                    <a:gd name="T73" fmla="*/ 0 h 66"/>
                    <a:gd name="T74" fmla="*/ 0 w 51"/>
                    <a:gd name="T75" fmla="*/ 0 h 66"/>
                    <a:gd name="T76" fmla="*/ 0 w 51"/>
                    <a:gd name="T77" fmla="*/ 0 h 66"/>
                    <a:gd name="T78" fmla="*/ 0 w 51"/>
                    <a:gd name="T79" fmla="*/ 0 h 66"/>
                    <a:gd name="T80" fmla="*/ 0 w 51"/>
                    <a:gd name="T81" fmla="*/ 0 h 66"/>
                    <a:gd name="T82" fmla="*/ 0 w 51"/>
                    <a:gd name="T83" fmla="*/ 0 h 66"/>
                    <a:gd name="T84" fmla="*/ 0 w 51"/>
                    <a:gd name="T85" fmla="*/ 0 h 66"/>
                    <a:gd name="T86" fmla="*/ 0 w 51"/>
                    <a:gd name="T87" fmla="*/ 0 h 66"/>
                    <a:gd name="T88" fmla="*/ 0 w 51"/>
                    <a:gd name="T89" fmla="*/ 0 h 66"/>
                    <a:gd name="T90" fmla="*/ 0 w 51"/>
                    <a:gd name="T91" fmla="*/ 0 h 66"/>
                    <a:gd name="T92" fmla="*/ 0 w 51"/>
                    <a:gd name="T93" fmla="*/ 0 h 66"/>
                    <a:gd name="T94" fmla="*/ 0 w 51"/>
                    <a:gd name="T95" fmla="*/ 0 h 66"/>
                    <a:gd name="T96" fmla="*/ 0 w 51"/>
                    <a:gd name="T97" fmla="*/ 0 h 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66"/>
                    <a:gd name="T149" fmla="*/ 51 w 51"/>
                    <a:gd name="T150" fmla="*/ 66 h 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66">
                      <a:moveTo>
                        <a:pt x="17" y="0"/>
                      </a:moveTo>
                      <a:lnTo>
                        <a:pt x="20" y="0"/>
                      </a:lnTo>
                      <a:lnTo>
                        <a:pt x="24" y="1"/>
                      </a:lnTo>
                      <a:lnTo>
                        <a:pt x="27" y="1"/>
                      </a:lnTo>
                      <a:lnTo>
                        <a:pt x="32" y="2"/>
                      </a:lnTo>
                      <a:lnTo>
                        <a:pt x="36" y="2"/>
                      </a:lnTo>
                      <a:lnTo>
                        <a:pt x="42" y="2"/>
                      </a:lnTo>
                      <a:lnTo>
                        <a:pt x="47" y="2"/>
                      </a:lnTo>
                      <a:lnTo>
                        <a:pt x="51" y="2"/>
                      </a:lnTo>
                      <a:lnTo>
                        <a:pt x="51" y="7"/>
                      </a:lnTo>
                      <a:lnTo>
                        <a:pt x="51" y="11"/>
                      </a:lnTo>
                      <a:lnTo>
                        <a:pt x="50" y="16"/>
                      </a:lnTo>
                      <a:lnTo>
                        <a:pt x="49" y="18"/>
                      </a:lnTo>
                      <a:lnTo>
                        <a:pt x="48" y="23"/>
                      </a:lnTo>
                      <a:lnTo>
                        <a:pt x="46" y="28"/>
                      </a:lnTo>
                      <a:lnTo>
                        <a:pt x="43" y="35"/>
                      </a:lnTo>
                      <a:lnTo>
                        <a:pt x="42" y="40"/>
                      </a:lnTo>
                      <a:lnTo>
                        <a:pt x="47" y="40"/>
                      </a:lnTo>
                      <a:lnTo>
                        <a:pt x="49" y="41"/>
                      </a:lnTo>
                      <a:lnTo>
                        <a:pt x="49" y="43"/>
                      </a:lnTo>
                      <a:lnTo>
                        <a:pt x="46" y="49"/>
                      </a:lnTo>
                      <a:lnTo>
                        <a:pt x="49" y="50"/>
                      </a:lnTo>
                      <a:lnTo>
                        <a:pt x="50" y="51"/>
                      </a:lnTo>
                      <a:lnTo>
                        <a:pt x="50" y="53"/>
                      </a:lnTo>
                      <a:lnTo>
                        <a:pt x="49" y="55"/>
                      </a:lnTo>
                      <a:lnTo>
                        <a:pt x="46" y="57"/>
                      </a:lnTo>
                      <a:lnTo>
                        <a:pt x="44" y="59"/>
                      </a:lnTo>
                      <a:lnTo>
                        <a:pt x="42" y="62"/>
                      </a:lnTo>
                      <a:lnTo>
                        <a:pt x="40" y="63"/>
                      </a:lnTo>
                      <a:lnTo>
                        <a:pt x="36" y="65"/>
                      </a:lnTo>
                      <a:lnTo>
                        <a:pt x="34" y="65"/>
                      </a:lnTo>
                      <a:lnTo>
                        <a:pt x="32" y="66"/>
                      </a:lnTo>
                      <a:lnTo>
                        <a:pt x="29" y="65"/>
                      </a:lnTo>
                      <a:lnTo>
                        <a:pt x="28" y="64"/>
                      </a:lnTo>
                      <a:lnTo>
                        <a:pt x="26" y="63"/>
                      </a:lnTo>
                      <a:lnTo>
                        <a:pt x="25" y="63"/>
                      </a:lnTo>
                      <a:lnTo>
                        <a:pt x="23" y="62"/>
                      </a:lnTo>
                      <a:lnTo>
                        <a:pt x="21" y="61"/>
                      </a:lnTo>
                      <a:lnTo>
                        <a:pt x="20" y="61"/>
                      </a:lnTo>
                      <a:lnTo>
                        <a:pt x="18" y="59"/>
                      </a:lnTo>
                      <a:lnTo>
                        <a:pt x="16" y="58"/>
                      </a:lnTo>
                      <a:lnTo>
                        <a:pt x="9" y="53"/>
                      </a:lnTo>
                      <a:lnTo>
                        <a:pt x="3" y="46"/>
                      </a:lnTo>
                      <a:lnTo>
                        <a:pt x="0" y="40"/>
                      </a:lnTo>
                      <a:lnTo>
                        <a:pt x="1" y="34"/>
                      </a:lnTo>
                      <a:lnTo>
                        <a:pt x="5" y="27"/>
                      </a:lnTo>
                      <a:lnTo>
                        <a:pt x="11" y="18"/>
                      </a:lnTo>
                      <a:lnTo>
                        <a:pt x="16" y="8"/>
                      </a:lnTo>
                      <a:lnTo>
                        <a:pt x="17" y="0"/>
                      </a:lnTo>
                      <a:close/>
                    </a:path>
                  </a:pathLst>
                </a:custGeom>
                <a:noFill/>
                <a:ln w="9525">
                  <a:solidFill>
                    <a:srgbClr val="004250"/>
                  </a:solidFill>
                  <a:round/>
                </a:ln>
              </p:spPr>
              <p:txBody>
                <a:bodyPr/>
                <a:lstStyle/>
                <a:p>
                  <a:endParaRPr lang="zh-CN" altLang="en-US" sz="100">
                    <a:solidFill>
                      <a:schemeClr val="tx1"/>
                    </a:solidFill>
                  </a:endParaRPr>
                </a:p>
              </p:txBody>
            </p:sp>
            <p:sp>
              <p:nvSpPr>
                <p:cNvPr id="152" name="Freeform 478"/>
                <p:cNvSpPr>
                  <a:spLocks noChangeAspect="1"/>
                </p:cNvSpPr>
                <p:nvPr/>
              </p:nvSpPr>
              <p:spPr bwMode="auto">
                <a:xfrm>
                  <a:off x="5310" y="2386"/>
                  <a:ext cx="22" cy="44"/>
                </a:xfrm>
                <a:custGeom>
                  <a:avLst/>
                  <a:gdLst>
                    <a:gd name="T0" fmla="*/ 0 w 48"/>
                    <a:gd name="T1" fmla="*/ 0 h 96"/>
                    <a:gd name="T2" fmla="*/ 0 w 48"/>
                    <a:gd name="T3" fmla="*/ 0 h 96"/>
                    <a:gd name="T4" fmla="*/ 0 w 48"/>
                    <a:gd name="T5" fmla="*/ 0 h 96"/>
                    <a:gd name="T6" fmla="*/ 0 w 48"/>
                    <a:gd name="T7" fmla="*/ 0 h 96"/>
                    <a:gd name="T8" fmla="*/ 0 w 48"/>
                    <a:gd name="T9" fmla="*/ 0 h 96"/>
                    <a:gd name="T10" fmla="*/ 0 w 48"/>
                    <a:gd name="T11" fmla="*/ 0 h 96"/>
                    <a:gd name="T12" fmla="*/ 0 w 48"/>
                    <a:gd name="T13" fmla="*/ 0 h 96"/>
                    <a:gd name="T14" fmla="*/ 0 w 48"/>
                    <a:gd name="T15" fmla="*/ 0 h 96"/>
                    <a:gd name="T16" fmla="*/ 0 w 48"/>
                    <a:gd name="T17" fmla="*/ 0 h 96"/>
                    <a:gd name="T18" fmla="*/ 0 w 48"/>
                    <a:gd name="T19" fmla="*/ 0 h 96"/>
                    <a:gd name="T20" fmla="*/ 0 w 48"/>
                    <a:gd name="T21" fmla="*/ 0 h 96"/>
                    <a:gd name="T22" fmla="*/ 0 w 48"/>
                    <a:gd name="T23" fmla="*/ 0 h 96"/>
                    <a:gd name="T24" fmla="*/ 0 w 48"/>
                    <a:gd name="T25" fmla="*/ 0 h 96"/>
                    <a:gd name="T26" fmla="*/ 0 w 48"/>
                    <a:gd name="T27" fmla="*/ 0 h 96"/>
                    <a:gd name="T28" fmla="*/ 0 w 48"/>
                    <a:gd name="T29" fmla="*/ 0 h 96"/>
                    <a:gd name="T30" fmla="*/ 0 w 48"/>
                    <a:gd name="T31" fmla="*/ 0 h 96"/>
                    <a:gd name="T32" fmla="*/ 0 w 48"/>
                    <a:gd name="T33" fmla="*/ 0 h 96"/>
                    <a:gd name="T34" fmla="*/ 0 w 48"/>
                    <a:gd name="T35" fmla="*/ 0 h 96"/>
                    <a:gd name="T36" fmla="*/ 0 w 48"/>
                    <a:gd name="T37" fmla="*/ 0 h 96"/>
                    <a:gd name="T38" fmla="*/ 0 w 48"/>
                    <a:gd name="T39" fmla="*/ 0 h 96"/>
                    <a:gd name="T40" fmla="*/ 0 w 48"/>
                    <a:gd name="T41" fmla="*/ 0 h 96"/>
                    <a:gd name="T42" fmla="*/ 0 w 48"/>
                    <a:gd name="T43" fmla="*/ 0 h 96"/>
                    <a:gd name="T44" fmla="*/ 0 w 48"/>
                    <a:gd name="T45" fmla="*/ 0 h 96"/>
                    <a:gd name="T46" fmla="*/ 0 w 48"/>
                    <a:gd name="T47" fmla="*/ 0 h 96"/>
                    <a:gd name="T48" fmla="*/ 0 w 48"/>
                    <a:gd name="T49" fmla="*/ 0 h 96"/>
                    <a:gd name="T50" fmla="*/ 0 w 48"/>
                    <a:gd name="T51" fmla="*/ 0 h 96"/>
                    <a:gd name="T52" fmla="*/ 0 w 48"/>
                    <a:gd name="T53" fmla="*/ 0 h 96"/>
                    <a:gd name="T54" fmla="*/ 0 w 48"/>
                    <a:gd name="T55" fmla="*/ 0 h 96"/>
                    <a:gd name="T56" fmla="*/ 0 w 48"/>
                    <a:gd name="T57" fmla="*/ 0 h 96"/>
                    <a:gd name="T58" fmla="*/ 0 w 48"/>
                    <a:gd name="T59" fmla="*/ 0 h 96"/>
                    <a:gd name="T60" fmla="*/ 0 w 48"/>
                    <a:gd name="T61" fmla="*/ 0 h 96"/>
                    <a:gd name="T62" fmla="*/ 0 w 48"/>
                    <a:gd name="T63" fmla="*/ 0 h 96"/>
                    <a:gd name="T64" fmla="*/ 0 w 48"/>
                    <a:gd name="T65" fmla="*/ 0 h 96"/>
                    <a:gd name="T66" fmla="*/ 0 w 48"/>
                    <a:gd name="T67" fmla="*/ 0 h 96"/>
                    <a:gd name="T68" fmla="*/ 0 w 48"/>
                    <a:gd name="T69" fmla="*/ 0 h 96"/>
                    <a:gd name="T70" fmla="*/ 0 w 48"/>
                    <a:gd name="T71" fmla="*/ 0 h 96"/>
                    <a:gd name="T72" fmla="*/ 0 w 48"/>
                    <a:gd name="T73" fmla="*/ 0 h 96"/>
                    <a:gd name="T74" fmla="*/ 0 w 48"/>
                    <a:gd name="T75" fmla="*/ 0 h 96"/>
                    <a:gd name="T76" fmla="*/ 0 w 48"/>
                    <a:gd name="T77" fmla="*/ 0 h 96"/>
                    <a:gd name="T78" fmla="*/ 0 w 48"/>
                    <a:gd name="T79" fmla="*/ 0 h 96"/>
                    <a:gd name="T80" fmla="*/ 0 w 48"/>
                    <a:gd name="T81" fmla="*/ 0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96"/>
                    <a:gd name="T125" fmla="*/ 48 w 48"/>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96">
                      <a:moveTo>
                        <a:pt x="8" y="52"/>
                      </a:moveTo>
                      <a:lnTo>
                        <a:pt x="6" y="49"/>
                      </a:lnTo>
                      <a:lnTo>
                        <a:pt x="3" y="43"/>
                      </a:lnTo>
                      <a:lnTo>
                        <a:pt x="1" y="37"/>
                      </a:lnTo>
                      <a:lnTo>
                        <a:pt x="0" y="34"/>
                      </a:lnTo>
                      <a:lnTo>
                        <a:pt x="0" y="28"/>
                      </a:lnTo>
                      <a:lnTo>
                        <a:pt x="1" y="19"/>
                      </a:lnTo>
                      <a:lnTo>
                        <a:pt x="3" y="8"/>
                      </a:lnTo>
                      <a:lnTo>
                        <a:pt x="4" y="2"/>
                      </a:lnTo>
                      <a:lnTo>
                        <a:pt x="9" y="0"/>
                      </a:lnTo>
                      <a:lnTo>
                        <a:pt x="14" y="0"/>
                      </a:lnTo>
                      <a:lnTo>
                        <a:pt x="18" y="0"/>
                      </a:lnTo>
                      <a:lnTo>
                        <a:pt x="24" y="2"/>
                      </a:lnTo>
                      <a:lnTo>
                        <a:pt x="29" y="3"/>
                      </a:lnTo>
                      <a:lnTo>
                        <a:pt x="34" y="5"/>
                      </a:lnTo>
                      <a:lnTo>
                        <a:pt x="40" y="7"/>
                      </a:lnTo>
                      <a:lnTo>
                        <a:pt x="45" y="10"/>
                      </a:lnTo>
                      <a:lnTo>
                        <a:pt x="47" y="22"/>
                      </a:lnTo>
                      <a:lnTo>
                        <a:pt x="48" y="35"/>
                      </a:lnTo>
                      <a:lnTo>
                        <a:pt x="48" y="48"/>
                      </a:lnTo>
                      <a:lnTo>
                        <a:pt x="46" y="55"/>
                      </a:lnTo>
                      <a:lnTo>
                        <a:pt x="45" y="57"/>
                      </a:lnTo>
                      <a:lnTo>
                        <a:pt x="45" y="58"/>
                      </a:lnTo>
                      <a:lnTo>
                        <a:pt x="43" y="60"/>
                      </a:lnTo>
                      <a:lnTo>
                        <a:pt x="42" y="63"/>
                      </a:lnTo>
                      <a:lnTo>
                        <a:pt x="41" y="65"/>
                      </a:lnTo>
                      <a:lnTo>
                        <a:pt x="40" y="67"/>
                      </a:lnTo>
                      <a:lnTo>
                        <a:pt x="38" y="69"/>
                      </a:lnTo>
                      <a:lnTo>
                        <a:pt x="34" y="72"/>
                      </a:lnTo>
                      <a:lnTo>
                        <a:pt x="31" y="75"/>
                      </a:lnTo>
                      <a:lnTo>
                        <a:pt x="26" y="79"/>
                      </a:lnTo>
                      <a:lnTo>
                        <a:pt x="22" y="82"/>
                      </a:lnTo>
                      <a:lnTo>
                        <a:pt x="18" y="84"/>
                      </a:lnTo>
                      <a:lnTo>
                        <a:pt x="16" y="87"/>
                      </a:lnTo>
                      <a:lnTo>
                        <a:pt x="15" y="90"/>
                      </a:lnTo>
                      <a:lnTo>
                        <a:pt x="12" y="94"/>
                      </a:lnTo>
                      <a:lnTo>
                        <a:pt x="10" y="96"/>
                      </a:lnTo>
                      <a:lnTo>
                        <a:pt x="7" y="96"/>
                      </a:lnTo>
                      <a:lnTo>
                        <a:pt x="6" y="94"/>
                      </a:lnTo>
                      <a:lnTo>
                        <a:pt x="6" y="90"/>
                      </a:lnTo>
                      <a:lnTo>
                        <a:pt x="7" y="86"/>
                      </a:lnTo>
                      <a:lnTo>
                        <a:pt x="6" y="84"/>
                      </a:lnTo>
                      <a:lnTo>
                        <a:pt x="6" y="83"/>
                      </a:lnTo>
                      <a:lnTo>
                        <a:pt x="4" y="83"/>
                      </a:lnTo>
                      <a:lnTo>
                        <a:pt x="6" y="80"/>
                      </a:lnTo>
                      <a:lnTo>
                        <a:pt x="8" y="78"/>
                      </a:lnTo>
                      <a:lnTo>
                        <a:pt x="9" y="74"/>
                      </a:lnTo>
                      <a:lnTo>
                        <a:pt x="10" y="73"/>
                      </a:lnTo>
                      <a:lnTo>
                        <a:pt x="8" y="75"/>
                      </a:lnTo>
                      <a:lnTo>
                        <a:pt x="6" y="76"/>
                      </a:lnTo>
                      <a:lnTo>
                        <a:pt x="2" y="79"/>
                      </a:lnTo>
                      <a:lnTo>
                        <a:pt x="0" y="80"/>
                      </a:lnTo>
                      <a:lnTo>
                        <a:pt x="0" y="79"/>
                      </a:lnTo>
                      <a:lnTo>
                        <a:pt x="1" y="78"/>
                      </a:lnTo>
                      <a:lnTo>
                        <a:pt x="1" y="76"/>
                      </a:lnTo>
                      <a:lnTo>
                        <a:pt x="1" y="74"/>
                      </a:lnTo>
                      <a:lnTo>
                        <a:pt x="2" y="72"/>
                      </a:lnTo>
                      <a:lnTo>
                        <a:pt x="3" y="69"/>
                      </a:lnTo>
                      <a:lnTo>
                        <a:pt x="6" y="67"/>
                      </a:lnTo>
                      <a:lnTo>
                        <a:pt x="8" y="66"/>
                      </a:lnTo>
                      <a:lnTo>
                        <a:pt x="10" y="65"/>
                      </a:lnTo>
                      <a:lnTo>
                        <a:pt x="11" y="64"/>
                      </a:lnTo>
                      <a:lnTo>
                        <a:pt x="11" y="63"/>
                      </a:lnTo>
                      <a:lnTo>
                        <a:pt x="11" y="60"/>
                      </a:lnTo>
                      <a:lnTo>
                        <a:pt x="11" y="57"/>
                      </a:lnTo>
                      <a:lnTo>
                        <a:pt x="10" y="55"/>
                      </a:lnTo>
                      <a:lnTo>
                        <a:pt x="8" y="52"/>
                      </a:lnTo>
                      <a:lnTo>
                        <a:pt x="17" y="46"/>
                      </a:lnTo>
                      <a:lnTo>
                        <a:pt x="17" y="42"/>
                      </a:lnTo>
                      <a:lnTo>
                        <a:pt x="17" y="36"/>
                      </a:lnTo>
                      <a:lnTo>
                        <a:pt x="17" y="30"/>
                      </a:lnTo>
                      <a:lnTo>
                        <a:pt x="17" y="27"/>
                      </a:lnTo>
                      <a:lnTo>
                        <a:pt x="16" y="28"/>
                      </a:lnTo>
                      <a:lnTo>
                        <a:pt x="14" y="30"/>
                      </a:lnTo>
                      <a:lnTo>
                        <a:pt x="12" y="33"/>
                      </a:lnTo>
                      <a:lnTo>
                        <a:pt x="11" y="34"/>
                      </a:lnTo>
                      <a:lnTo>
                        <a:pt x="12" y="36"/>
                      </a:lnTo>
                      <a:lnTo>
                        <a:pt x="15" y="40"/>
                      </a:lnTo>
                      <a:lnTo>
                        <a:pt x="16" y="44"/>
                      </a:lnTo>
                      <a:lnTo>
                        <a:pt x="17" y="46"/>
                      </a:lnTo>
                      <a:lnTo>
                        <a:pt x="8" y="52"/>
                      </a:lnTo>
                      <a:close/>
                    </a:path>
                  </a:pathLst>
                </a:custGeom>
                <a:noFill/>
                <a:ln w="9525">
                  <a:solidFill>
                    <a:srgbClr val="004250"/>
                  </a:solidFill>
                  <a:round/>
                </a:ln>
              </p:spPr>
              <p:txBody>
                <a:bodyPr/>
                <a:lstStyle/>
                <a:p>
                  <a:endParaRPr lang="zh-CN" altLang="en-US" sz="100">
                    <a:solidFill>
                      <a:schemeClr val="tx1"/>
                    </a:solidFill>
                  </a:endParaRPr>
                </a:p>
              </p:txBody>
            </p:sp>
            <p:sp>
              <p:nvSpPr>
                <p:cNvPr id="153" name="Freeform 479"/>
                <p:cNvSpPr>
                  <a:spLocks noChangeAspect="1"/>
                </p:cNvSpPr>
                <p:nvPr/>
              </p:nvSpPr>
              <p:spPr bwMode="auto">
                <a:xfrm>
                  <a:off x="5215" y="2094"/>
                  <a:ext cx="78" cy="56"/>
                </a:xfrm>
                <a:custGeom>
                  <a:avLst/>
                  <a:gdLst>
                    <a:gd name="T0" fmla="*/ 0 w 174"/>
                    <a:gd name="T1" fmla="*/ 0 h 124"/>
                    <a:gd name="T2" fmla="*/ 0 w 174"/>
                    <a:gd name="T3" fmla="*/ 0 h 124"/>
                    <a:gd name="T4" fmla="*/ 0 w 174"/>
                    <a:gd name="T5" fmla="*/ 0 h 124"/>
                    <a:gd name="T6" fmla="*/ 0 w 174"/>
                    <a:gd name="T7" fmla="*/ 0 h 124"/>
                    <a:gd name="T8" fmla="*/ 0 w 174"/>
                    <a:gd name="T9" fmla="*/ 0 h 124"/>
                    <a:gd name="T10" fmla="*/ 0 w 174"/>
                    <a:gd name="T11" fmla="*/ 0 h 124"/>
                    <a:gd name="T12" fmla="*/ 0 w 174"/>
                    <a:gd name="T13" fmla="*/ 0 h 124"/>
                    <a:gd name="T14" fmla="*/ 0 w 174"/>
                    <a:gd name="T15" fmla="*/ 0 h 124"/>
                    <a:gd name="T16" fmla="*/ 0 w 174"/>
                    <a:gd name="T17" fmla="*/ 0 h 124"/>
                    <a:gd name="T18" fmla="*/ 0 w 174"/>
                    <a:gd name="T19" fmla="*/ 0 h 124"/>
                    <a:gd name="T20" fmla="*/ 0 w 174"/>
                    <a:gd name="T21" fmla="*/ 0 h 124"/>
                    <a:gd name="T22" fmla="*/ 0 w 174"/>
                    <a:gd name="T23" fmla="*/ 0 h 124"/>
                    <a:gd name="T24" fmla="*/ 0 w 174"/>
                    <a:gd name="T25" fmla="*/ 0 h 124"/>
                    <a:gd name="T26" fmla="*/ 0 w 174"/>
                    <a:gd name="T27" fmla="*/ 0 h 124"/>
                    <a:gd name="T28" fmla="*/ 0 w 174"/>
                    <a:gd name="T29" fmla="*/ 0 h 124"/>
                    <a:gd name="T30" fmla="*/ 0 w 174"/>
                    <a:gd name="T31" fmla="*/ 0 h 124"/>
                    <a:gd name="T32" fmla="*/ 0 w 174"/>
                    <a:gd name="T33" fmla="*/ 0 h 124"/>
                    <a:gd name="T34" fmla="*/ 0 w 174"/>
                    <a:gd name="T35" fmla="*/ 0 h 124"/>
                    <a:gd name="T36" fmla="*/ 0 w 174"/>
                    <a:gd name="T37" fmla="*/ 0 h 124"/>
                    <a:gd name="T38" fmla="*/ 0 w 174"/>
                    <a:gd name="T39" fmla="*/ 0 h 124"/>
                    <a:gd name="T40" fmla="*/ 0 w 174"/>
                    <a:gd name="T41" fmla="*/ 0 h 124"/>
                    <a:gd name="T42" fmla="*/ 0 w 174"/>
                    <a:gd name="T43" fmla="*/ 0 h 124"/>
                    <a:gd name="T44" fmla="*/ 0 w 174"/>
                    <a:gd name="T45" fmla="*/ 0 h 124"/>
                    <a:gd name="T46" fmla="*/ 0 w 174"/>
                    <a:gd name="T47" fmla="*/ 0 h 124"/>
                    <a:gd name="T48" fmla="*/ 0 w 174"/>
                    <a:gd name="T49" fmla="*/ 0 h 124"/>
                    <a:gd name="T50" fmla="*/ 0 w 174"/>
                    <a:gd name="T51" fmla="*/ 0 h 124"/>
                    <a:gd name="T52" fmla="*/ 0 w 174"/>
                    <a:gd name="T53" fmla="*/ 0 h 124"/>
                    <a:gd name="T54" fmla="*/ 0 w 174"/>
                    <a:gd name="T55" fmla="*/ 0 h 124"/>
                    <a:gd name="T56" fmla="*/ 0 w 174"/>
                    <a:gd name="T57" fmla="*/ 0 h 124"/>
                    <a:gd name="T58" fmla="*/ 0 w 174"/>
                    <a:gd name="T59" fmla="*/ 0 h 124"/>
                    <a:gd name="T60" fmla="*/ 0 w 174"/>
                    <a:gd name="T61" fmla="*/ 0 h 124"/>
                    <a:gd name="T62" fmla="*/ 0 w 174"/>
                    <a:gd name="T63" fmla="*/ 0 h 124"/>
                    <a:gd name="T64" fmla="*/ 0 w 174"/>
                    <a:gd name="T65" fmla="*/ 0 h 124"/>
                    <a:gd name="T66" fmla="*/ 0 w 174"/>
                    <a:gd name="T67" fmla="*/ 0 h 124"/>
                    <a:gd name="T68" fmla="*/ 0 w 174"/>
                    <a:gd name="T69" fmla="*/ 0 h 124"/>
                    <a:gd name="T70" fmla="*/ 0 w 174"/>
                    <a:gd name="T71" fmla="*/ 0 h 124"/>
                    <a:gd name="T72" fmla="*/ 0 w 174"/>
                    <a:gd name="T73" fmla="*/ 0 h 124"/>
                    <a:gd name="T74" fmla="*/ 0 w 174"/>
                    <a:gd name="T75" fmla="*/ 0 h 124"/>
                    <a:gd name="T76" fmla="*/ 0 w 174"/>
                    <a:gd name="T77" fmla="*/ 0 h 124"/>
                    <a:gd name="T78" fmla="*/ 0 w 174"/>
                    <a:gd name="T79" fmla="*/ 0 h 124"/>
                    <a:gd name="T80" fmla="*/ 0 w 174"/>
                    <a:gd name="T81" fmla="*/ 0 h 124"/>
                    <a:gd name="T82" fmla="*/ 0 w 174"/>
                    <a:gd name="T83" fmla="*/ 0 h 124"/>
                    <a:gd name="T84" fmla="*/ 0 w 174"/>
                    <a:gd name="T85" fmla="*/ 0 h 124"/>
                    <a:gd name="T86" fmla="*/ 0 w 174"/>
                    <a:gd name="T87" fmla="*/ 0 h 124"/>
                    <a:gd name="T88" fmla="*/ 0 w 174"/>
                    <a:gd name="T89" fmla="*/ 0 h 124"/>
                    <a:gd name="T90" fmla="*/ 0 w 174"/>
                    <a:gd name="T91" fmla="*/ 0 h 124"/>
                    <a:gd name="T92" fmla="*/ 0 w 174"/>
                    <a:gd name="T93" fmla="*/ 0 h 124"/>
                    <a:gd name="T94" fmla="*/ 0 w 174"/>
                    <a:gd name="T95" fmla="*/ 0 h 124"/>
                    <a:gd name="T96" fmla="*/ 0 w 174"/>
                    <a:gd name="T97" fmla="*/ 0 h 124"/>
                    <a:gd name="T98" fmla="*/ 0 w 174"/>
                    <a:gd name="T99" fmla="*/ 0 h 124"/>
                    <a:gd name="T100" fmla="*/ 0 w 174"/>
                    <a:gd name="T101" fmla="*/ 0 h 124"/>
                    <a:gd name="T102" fmla="*/ 0 w 174"/>
                    <a:gd name="T103" fmla="*/ 0 h 124"/>
                    <a:gd name="T104" fmla="*/ 0 w 174"/>
                    <a:gd name="T105" fmla="*/ 0 h 124"/>
                    <a:gd name="T106" fmla="*/ 0 w 174"/>
                    <a:gd name="T107" fmla="*/ 0 h 124"/>
                    <a:gd name="T108" fmla="*/ 0 w 174"/>
                    <a:gd name="T109" fmla="*/ 0 h 124"/>
                    <a:gd name="T110" fmla="*/ 0 w 174"/>
                    <a:gd name="T111" fmla="*/ 0 h 124"/>
                    <a:gd name="T112" fmla="*/ 0 w 174"/>
                    <a:gd name="T113" fmla="*/ 0 h 124"/>
                    <a:gd name="T114" fmla="*/ 0 w 174"/>
                    <a:gd name="T115" fmla="*/ 0 h 124"/>
                    <a:gd name="T116" fmla="*/ 0 w 174"/>
                    <a:gd name="T117" fmla="*/ 0 h 124"/>
                    <a:gd name="T118" fmla="*/ 0 w 174"/>
                    <a:gd name="T119" fmla="*/ 0 h 12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4"/>
                    <a:gd name="T181" fmla="*/ 0 h 124"/>
                    <a:gd name="T182" fmla="*/ 174 w 174"/>
                    <a:gd name="T183" fmla="*/ 124 h 12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4" h="124">
                      <a:moveTo>
                        <a:pt x="21" y="116"/>
                      </a:moveTo>
                      <a:lnTo>
                        <a:pt x="22" y="117"/>
                      </a:lnTo>
                      <a:lnTo>
                        <a:pt x="24" y="117"/>
                      </a:lnTo>
                      <a:lnTo>
                        <a:pt x="25" y="116"/>
                      </a:lnTo>
                      <a:lnTo>
                        <a:pt x="26" y="115"/>
                      </a:lnTo>
                      <a:lnTo>
                        <a:pt x="26" y="116"/>
                      </a:lnTo>
                      <a:lnTo>
                        <a:pt x="26" y="117"/>
                      </a:lnTo>
                      <a:lnTo>
                        <a:pt x="25" y="119"/>
                      </a:lnTo>
                      <a:lnTo>
                        <a:pt x="24" y="119"/>
                      </a:lnTo>
                      <a:lnTo>
                        <a:pt x="27" y="116"/>
                      </a:lnTo>
                      <a:lnTo>
                        <a:pt x="30" y="112"/>
                      </a:lnTo>
                      <a:lnTo>
                        <a:pt x="31" y="107"/>
                      </a:lnTo>
                      <a:lnTo>
                        <a:pt x="31" y="101"/>
                      </a:lnTo>
                      <a:lnTo>
                        <a:pt x="31" y="98"/>
                      </a:lnTo>
                      <a:lnTo>
                        <a:pt x="30" y="94"/>
                      </a:lnTo>
                      <a:lnTo>
                        <a:pt x="27" y="91"/>
                      </a:lnTo>
                      <a:lnTo>
                        <a:pt x="26" y="89"/>
                      </a:lnTo>
                      <a:lnTo>
                        <a:pt x="27" y="87"/>
                      </a:lnTo>
                      <a:lnTo>
                        <a:pt x="27" y="86"/>
                      </a:lnTo>
                      <a:lnTo>
                        <a:pt x="29" y="86"/>
                      </a:lnTo>
                      <a:lnTo>
                        <a:pt x="27" y="85"/>
                      </a:lnTo>
                      <a:lnTo>
                        <a:pt x="26" y="85"/>
                      </a:lnTo>
                      <a:lnTo>
                        <a:pt x="29" y="83"/>
                      </a:lnTo>
                      <a:lnTo>
                        <a:pt x="30" y="81"/>
                      </a:lnTo>
                      <a:lnTo>
                        <a:pt x="32" y="77"/>
                      </a:lnTo>
                      <a:lnTo>
                        <a:pt x="33" y="75"/>
                      </a:lnTo>
                      <a:lnTo>
                        <a:pt x="31" y="76"/>
                      </a:lnTo>
                      <a:lnTo>
                        <a:pt x="29" y="77"/>
                      </a:lnTo>
                      <a:lnTo>
                        <a:pt x="25" y="77"/>
                      </a:lnTo>
                      <a:lnTo>
                        <a:pt x="23" y="78"/>
                      </a:lnTo>
                      <a:lnTo>
                        <a:pt x="23" y="76"/>
                      </a:lnTo>
                      <a:lnTo>
                        <a:pt x="27" y="74"/>
                      </a:lnTo>
                      <a:lnTo>
                        <a:pt x="33" y="70"/>
                      </a:lnTo>
                      <a:lnTo>
                        <a:pt x="39" y="66"/>
                      </a:lnTo>
                      <a:lnTo>
                        <a:pt x="45" y="60"/>
                      </a:lnTo>
                      <a:lnTo>
                        <a:pt x="42" y="61"/>
                      </a:lnTo>
                      <a:lnTo>
                        <a:pt x="41" y="62"/>
                      </a:lnTo>
                      <a:lnTo>
                        <a:pt x="39" y="63"/>
                      </a:lnTo>
                      <a:lnTo>
                        <a:pt x="37" y="63"/>
                      </a:lnTo>
                      <a:lnTo>
                        <a:pt x="39" y="59"/>
                      </a:lnTo>
                      <a:lnTo>
                        <a:pt x="42" y="53"/>
                      </a:lnTo>
                      <a:lnTo>
                        <a:pt x="46" y="47"/>
                      </a:lnTo>
                      <a:lnTo>
                        <a:pt x="50" y="41"/>
                      </a:lnTo>
                      <a:lnTo>
                        <a:pt x="53" y="39"/>
                      </a:lnTo>
                      <a:lnTo>
                        <a:pt x="56" y="38"/>
                      </a:lnTo>
                      <a:lnTo>
                        <a:pt x="59" y="36"/>
                      </a:lnTo>
                      <a:lnTo>
                        <a:pt x="60" y="35"/>
                      </a:lnTo>
                      <a:lnTo>
                        <a:pt x="62" y="37"/>
                      </a:lnTo>
                      <a:lnTo>
                        <a:pt x="64" y="38"/>
                      </a:lnTo>
                      <a:lnTo>
                        <a:pt x="67" y="39"/>
                      </a:lnTo>
                      <a:lnTo>
                        <a:pt x="71" y="39"/>
                      </a:lnTo>
                      <a:lnTo>
                        <a:pt x="69" y="38"/>
                      </a:lnTo>
                      <a:lnTo>
                        <a:pt x="67" y="37"/>
                      </a:lnTo>
                      <a:lnTo>
                        <a:pt x="64" y="36"/>
                      </a:lnTo>
                      <a:lnTo>
                        <a:pt x="63" y="33"/>
                      </a:lnTo>
                      <a:lnTo>
                        <a:pt x="65" y="33"/>
                      </a:lnTo>
                      <a:lnTo>
                        <a:pt x="68" y="35"/>
                      </a:lnTo>
                      <a:lnTo>
                        <a:pt x="70" y="35"/>
                      </a:lnTo>
                      <a:lnTo>
                        <a:pt x="72" y="36"/>
                      </a:lnTo>
                      <a:lnTo>
                        <a:pt x="74" y="36"/>
                      </a:lnTo>
                      <a:lnTo>
                        <a:pt x="75" y="36"/>
                      </a:lnTo>
                      <a:lnTo>
                        <a:pt x="76" y="36"/>
                      </a:lnTo>
                      <a:lnTo>
                        <a:pt x="77" y="36"/>
                      </a:lnTo>
                      <a:lnTo>
                        <a:pt x="77" y="37"/>
                      </a:lnTo>
                      <a:lnTo>
                        <a:pt x="77" y="38"/>
                      </a:lnTo>
                      <a:lnTo>
                        <a:pt x="78" y="38"/>
                      </a:lnTo>
                      <a:lnTo>
                        <a:pt x="79" y="38"/>
                      </a:lnTo>
                      <a:lnTo>
                        <a:pt x="80" y="37"/>
                      </a:lnTo>
                      <a:lnTo>
                        <a:pt x="80" y="36"/>
                      </a:lnTo>
                      <a:lnTo>
                        <a:pt x="82" y="35"/>
                      </a:lnTo>
                      <a:lnTo>
                        <a:pt x="83" y="35"/>
                      </a:lnTo>
                      <a:lnTo>
                        <a:pt x="85" y="35"/>
                      </a:lnTo>
                      <a:lnTo>
                        <a:pt x="86" y="35"/>
                      </a:lnTo>
                      <a:lnTo>
                        <a:pt x="88" y="36"/>
                      </a:lnTo>
                      <a:lnTo>
                        <a:pt x="90" y="33"/>
                      </a:lnTo>
                      <a:lnTo>
                        <a:pt x="91" y="32"/>
                      </a:lnTo>
                      <a:lnTo>
                        <a:pt x="93" y="30"/>
                      </a:lnTo>
                      <a:lnTo>
                        <a:pt x="94" y="30"/>
                      </a:lnTo>
                      <a:lnTo>
                        <a:pt x="93" y="31"/>
                      </a:lnTo>
                      <a:lnTo>
                        <a:pt x="92" y="33"/>
                      </a:lnTo>
                      <a:lnTo>
                        <a:pt x="91" y="35"/>
                      </a:lnTo>
                      <a:lnTo>
                        <a:pt x="91" y="37"/>
                      </a:lnTo>
                      <a:lnTo>
                        <a:pt x="94" y="37"/>
                      </a:lnTo>
                      <a:lnTo>
                        <a:pt x="97" y="37"/>
                      </a:lnTo>
                      <a:lnTo>
                        <a:pt x="100" y="37"/>
                      </a:lnTo>
                      <a:lnTo>
                        <a:pt x="101" y="38"/>
                      </a:lnTo>
                      <a:lnTo>
                        <a:pt x="105" y="39"/>
                      </a:lnTo>
                      <a:lnTo>
                        <a:pt x="109" y="41"/>
                      </a:lnTo>
                      <a:lnTo>
                        <a:pt x="113" y="44"/>
                      </a:lnTo>
                      <a:lnTo>
                        <a:pt x="116" y="46"/>
                      </a:lnTo>
                      <a:lnTo>
                        <a:pt x="120" y="47"/>
                      </a:lnTo>
                      <a:lnTo>
                        <a:pt x="123" y="48"/>
                      </a:lnTo>
                      <a:lnTo>
                        <a:pt x="126" y="48"/>
                      </a:lnTo>
                      <a:lnTo>
                        <a:pt x="131" y="48"/>
                      </a:lnTo>
                      <a:lnTo>
                        <a:pt x="128" y="49"/>
                      </a:lnTo>
                      <a:lnTo>
                        <a:pt x="123" y="49"/>
                      </a:lnTo>
                      <a:lnTo>
                        <a:pt x="120" y="49"/>
                      </a:lnTo>
                      <a:lnTo>
                        <a:pt x="116" y="48"/>
                      </a:lnTo>
                      <a:lnTo>
                        <a:pt x="118" y="52"/>
                      </a:lnTo>
                      <a:lnTo>
                        <a:pt x="121" y="54"/>
                      </a:lnTo>
                      <a:lnTo>
                        <a:pt x="124" y="56"/>
                      </a:lnTo>
                      <a:lnTo>
                        <a:pt x="128" y="58"/>
                      </a:lnTo>
                      <a:lnTo>
                        <a:pt x="129" y="60"/>
                      </a:lnTo>
                      <a:lnTo>
                        <a:pt x="129" y="61"/>
                      </a:lnTo>
                      <a:lnTo>
                        <a:pt x="129" y="63"/>
                      </a:lnTo>
                      <a:lnTo>
                        <a:pt x="128" y="64"/>
                      </a:lnTo>
                      <a:lnTo>
                        <a:pt x="129" y="69"/>
                      </a:lnTo>
                      <a:lnTo>
                        <a:pt x="130" y="76"/>
                      </a:lnTo>
                      <a:lnTo>
                        <a:pt x="131" y="83"/>
                      </a:lnTo>
                      <a:lnTo>
                        <a:pt x="131" y="87"/>
                      </a:lnTo>
                      <a:lnTo>
                        <a:pt x="132" y="87"/>
                      </a:lnTo>
                      <a:lnTo>
                        <a:pt x="133" y="86"/>
                      </a:lnTo>
                      <a:lnTo>
                        <a:pt x="135" y="86"/>
                      </a:lnTo>
                      <a:lnTo>
                        <a:pt x="136" y="85"/>
                      </a:lnTo>
                      <a:lnTo>
                        <a:pt x="135" y="89"/>
                      </a:lnTo>
                      <a:lnTo>
                        <a:pt x="135" y="92"/>
                      </a:lnTo>
                      <a:lnTo>
                        <a:pt x="133" y="96"/>
                      </a:lnTo>
                      <a:lnTo>
                        <a:pt x="133" y="98"/>
                      </a:lnTo>
                      <a:lnTo>
                        <a:pt x="133" y="100"/>
                      </a:lnTo>
                      <a:lnTo>
                        <a:pt x="135" y="104"/>
                      </a:lnTo>
                      <a:lnTo>
                        <a:pt x="135" y="108"/>
                      </a:lnTo>
                      <a:lnTo>
                        <a:pt x="136" y="112"/>
                      </a:lnTo>
                      <a:lnTo>
                        <a:pt x="136" y="113"/>
                      </a:lnTo>
                      <a:lnTo>
                        <a:pt x="135" y="115"/>
                      </a:lnTo>
                      <a:lnTo>
                        <a:pt x="132" y="117"/>
                      </a:lnTo>
                      <a:lnTo>
                        <a:pt x="132" y="120"/>
                      </a:lnTo>
                      <a:lnTo>
                        <a:pt x="132" y="121"/>
                      </a:lnTo>
                      <a:lnTo>
                        <a:pt x="133" y="123"/>
                      </a:lnTo>
                      <a:lnTo>
                        <a:pt x="135" y="124"/>
                      </a:lnTo>
                      <a:lnTo>
                        <a:pt x="136" y="124"/>
                      </a:lnTo>
                      <a:lnTo>
                        <a:pt x="137" y="123"/>
                      </a:lnTo>
                      <a:lnTo>
                        <a:pt x="138" y="121"/>
                      </a:lnTo>
                      <a:lnTo>
                        <a:pt x="139" y="119"/>
                      </a:lnTo>
                      <a:lnTo>
                        <a:pt x="139" y="116"/>
                      </a:lnTo>
                      <a:lnTo>
                        <a:pt x="140" y="116"/>
                      </a:lnTo>
                      <a:lnTo>
                        <a:pt x="143" y="116"/>
                      </a:lnTo>
                      <a:lnTo>
                        <a:pt x="144" y="116"/>
                      </a:lnTo>
                      <a:lnTo>
                        <a:pt x="145" y="115"/>
                      </a:lnTo>
                      <a:lnTo>
                        <a:pt x="145" y="116"/>
                      </a:lnTo>
                      <a:lnTo>
                        <a:pt x="144" y="117"/>
                      </a:lnTo>
                      <a:lnTo>
                        <a:pt x="145" y="117"/>
                      </a:lnTo>
                      <a:lnTo>
                        <a:pt x="151" y="116"/>
                      </a:lnTo>
                      <a:lnTo>
                        <a:pt x="155" y="112"/>
                      </a:lnTo>
                      <a:lnTo>
                        <a:pt x="158" y="106"/>
                      </a:lnTo>
                      <a:lnTo>
                        <a:pt x="159" y="101"/>
                      </a:lnTo>
                      <a:lnTo>
                        <a:pt x="156" y="104"/>
                      </a:lnTo>
                      <a:lnTo>
                        <a:pt x="153" y="107"/>
                      </a:lnTo>
                      <a:lnTo>
                        <a:pt x="151" y="108"/>
                      </a:lnTo>
                      <a:lnTo>
                        <a:pt x="149" y="108"/>
                      </a:lnTo>
                      <a:lnTo>
                        <a:pt x="149" y="104"/>
                      </a:lnTo>
                      <a:lnTo>
                        <a:pt x="153" y="99"/>
                      </a:lnTo>
                      <a:lnTo>
                        <a:pt x="158" y="94"/>
                      </a:lnTo>
                      <a:lnTo>
                        <a:pt x="161" y="92"/>
                      </a:lnTo>
                      <a:lnTo>
                        <a:pt x="160" y="91"/>
                      </a:lnTo>
                      <a:lnTo>
                        <a:pt x="159" y="91"/>
                      </a:lnTo>
                      <a:lnTo>
                        <a:pt x="160" y="89"/>
                      </a:lnTo>
                      <a:lnTo>
                        <a:pt x="160" y="86"/>
                      </a:lnTo>
                      <a:lnTo>
                        <a:pt x="160" y="84"/>
                      </a:lnTo>
                      <a:lnTo>
                        <a:pt x="158" y="83"/>
                      </a:lnTo>
                      <a:lnTo>
                        <a:pt x="164" y="82"/>
                      </a:lnTo>
                      <a:lnTo>
                        <a:pt x="169" y="78"/>
                      </a:lnTo>
                      <a:lnTo>
                        <a:pt x="172" y="74"/>
                      </a:lnTo>
                      <a:lnTo>
                        <a:pt x="174" y="68"/>
                      </a:lnTo>
                      <a:lnTo>
                        <a:pt x="170" y="70"/>
                      </a:lnTo>
                      <a:lnTo>
                        <a:pt x="167" y="73"/>
                      </a:lnTo>
                      <a:lnTo>
                        <a:pt x="162" y="74"/>
                      </a:lnTo>
                      <a:lnTo>
                        <a:pt x="158" y="74"/>
                      </a:lnTo>
                      <a:lnTo>
                        <a:pt x="162" y="71"/>
                      </a:lnTo>
                      <a:lnTo>
                        <a:pt x="166" y="68"/>
                      </a:lnTo>
                      <a:lnTo>
                        <a:pt x="168" y="66"/>
                      </a:lnTo>
                      <a:lnTo>
                        <a:pt x="169" y="63"/>
                      </a:lnTo>
                      <a:lnTo>
                        <a:pt x="167" y="64"/>
                      </a:lnTo>
                      <a:lnTo>
                        <a:pt x="163" y="66"/>
                      </a:lnTo>
                      <a:lnTo>
                        <a:pt x="161" y="66"/>
                      </a:lnTo>
                      <a:lnTo>
                        <a:pt x="159" y="66"/>
                      </a:lnTo>
                      <a:lnTo>
                        <a:pt x="158" y="64"/>
                      </a:lnTo>
                      <a:lnTo>
                        <a:pt x="156" y="62"/>
                      </a:lnTo>
                      <a:lnTo>
                        <a:pt x="155" y="61"/>
                      </a:lnTo>
                      <a:lnTo>
                        <a:pt x="154" y="60"/>
                      </a:lnTo>
                      <a:lnTo>
                        <a:pt x="156" y="55"/>
                      </a:lnTo>
                      <a:lnTo>
                        <a:pt x="159" y="51"/>
                      </a:lnTo>
                      <a:lnTo>
                        <a:pt x="160" y="47"/>
                      </a:lnTo>
                      <a:lnTo>
                        <a:pt x="160" y="45"/>
                      </a:lnTo>
                      <a:lnTo>
                        <a:pt x="159" y="44"/>
                      </a:lnTo>
                      <a:lnTo>
                        <a:pt x="156" y="44"/>
                      </a:lnTo>
                      <a:lnTo>
                        <a:pt x="155" y="43"/>
                      </a:lnTo>
                      <a:lnTo>
                        <a:pt x="154" y="40"/>
                      </a:lnTo>
                      <a:lnTo>
                        <a:pt x="158" y="39"/>
                      </a:lnTo>
                      <a:lnTo>
                        <a:pt x="160" y="38"/>
                      </a:lnTo>
                      <a:lnTo>
                        <a:pt x="162" y="37"/>
                      </a:lnTo>
                      <a:lnTo>
                        <a:pt x="163" y="36"/>
                      </a:lnTo>
                      <a:lnTo>
                        <a:pt x="159" y="35"/>
                      </a:lnTo>
                      <a:lnTo>
                        <a:pt x="155" y="33"/>
                      </a:lnTo>
                      <a:lnTo>
                        <a:pt x="152" y="32"/>
                      </a:lnTo>
                      <a:lnTo>
                        <a:pt x="149" y="30"/>
                      </a:lnTo>
                      <a:lnTo>
                        <a:pt x="152" y="29"/>
                      </a:lnTo>
                      <a:lnTo>
                        <a:pt x="154" y="26"/>
                      </a:lnTo>
                      <a:lnTo>
                        <a:pt x="156" y="25"/>
                      </a:lnTo>
                      <a:lnTo>
                        <a:pt x="158" y="25"/>
                      </a:lnTo>
                      <a:lnTo>
                        <a:pt x="158" y="24"/>
                      </a:lnTo>
                      <a:lnTo>
                        <a:pt x="158" y="23"/>
                      </a:lnTo>
                      <a:lnTo>
                        <a:pt x="158" y="22"/>
                      </a:lnTo>
                      <a:lnTo>
                        <a:pt x="156" y="23"/>
                      </a:lnTo>
                      <a:lnTo>
                        <a:pt x="155" y="23"/>
                      </a:lnTo>
                      <a:lnTo>
                        <a:pt x="154" y="23"/>
                      </a:lnTo>
                      <a:lnTo>
                        <a:pt x="153" y="24"/>
                      </a:lnTo>
                      <a:lnTo>
                        <a:pt x="151" y="24"/>
                      </a:lnTo>
                      <a:lnTo>
                        <a:pt x="149" y="25"/>
                      </a:lnTo>
                      <a:lnTo>
                        <a:pt x="148" y="25"/>
                      </a:lnTo>
                      <a:lnTo>
                        <a:pt x="148" y="24"/>
                      </a:lnTo>
                      <a:lnTo>
                        <a:pt x="149" y="23"/>
                      </a:lnTo>
                      <a:lnTo>
                        <a:pt x="149" y="22"/>
                      </a:lnTo>
                      <a:lnTo>
                        <a:pt x="149" y="21"/>
                      </a:lnTo>
                      <a:lnTo>
                        <a:pt x="148" y="22"/>
                      </a:lnTo>
                      <a:lnTo>
                        <a:pt x="146" y="22"/>
                      </a:lnTo>
                      <a:lnTo>
                        <a:pt x="145" y="22"/>
                      </a:lnTo>
                      <a:lnTo>
                        <a:pt x="144" y="22"/>
                      </a:lnTo>
                      <a:lnTo>
                        <a:pt x="141" y="20"/>
                      </a:lnTo>
                      <a:lnTo>
                        <a:pt x="137" y="17"/>
                      </a:lnTo>
                      <a:lnTo>
                        <a:pt x="132" y="14"/>
                      </a:lnTo>
                      <a:lnTo>
                        <a:pt x="130" y="13"/>
                      </a:lnTo>
                      <a:lnTo>
                        <a:pt x="128" y="13"/>
                      </a:lnTo>
                      <a:lnTo>
                        <a:pt x="126" y="13"/>
                      </a:lnTo>
                      <a:lnTo>
                        <a:pt x="124" y="12"/>
                      </a:lnTo>
                      <a:lnTo>
                        <a:pt x="122" y="10"/>
                      </a:lnTo>
                      <a:lnTo>
                        <a:pt x="121" y="8"/>
                      </a:lnTo>
                      <a:lnTo>
                        <a:pt x="118" y="7"/>
                      </a:lnTo>
                      <a:lnTo>
                        <a:pt x="116" y="5"/>
                      </a:lnTo>
                      <a:lnTo>
                        <a:pt x="114" y="3"/>
                      </a:lnTo>
                      <a:lnTo>
                        <a:pt x="109" y="3"/>
                      </a:lnTo>
                      <a:lnTo>
                        <a:pt x="102" y="1"/>
                      </a:lnTo>
                      <a:lnTo>
                        <a:pt x="94" y="0"/>
                      </a:lnTo>
                      <a:lnTo>
                        <a:pt x="90" y="0"/>
                      </a:lnTo>
                      <a:lnTo>
                        <a:pt x="86" y="0"/>
                      </a:lnTo>
                      <a:lnTo>
                        <a:pt x="83" y="1"/>
                      </a:lnTo>
                      <a:lnTo>
                        <a:pt x="80" y="2"/>
                      </a:lnTo>
                      <a:lnTo>
                        <a:pt x="78" y="3"/>
                      </a:lnTo>
                      <a:lnTo>
                        <a:pt x="76" y="1"/>
                      </a:lnTo>
                      <a:lnTo>
                        <a:pt x="70" y="1"/>
                      </a:lnTo>
                      <a:lnTo>
                        <a:pt x="63" y="3"/>
                      </a:lnTo>
                      <a:lnTo>
                        <a:pt x="60" y="6"/>
                      </a:lnTo>
                      <a:lnTo>
                        <a:pt x="59" y="7"/>
                      </a:lnTo>
                      <a:lnTo>
                        <a:pt x="57" y="7"/>
                      </a:lnTo>
                      <a:lnTo>
                        <a:pt x="55" y="7"/>
                      </a:lnTo>
                      <a:lnTo>
                        <a:pt x="54" y="7"/>
                      </a:lnTo>
                      <a:lnTo>
                        <a:pt x="52" y="5"/>
                      </a:lnTo>
                      <a:lnTo>
                        <a:pt x="47" y="3"/>
                      </a:lnTo>
                      <a:lnTo>
                        <a:pt x="42" y="5"/>
                      </a:lnTo>
                      <a:lnTo>
                        <a:pt x="40" y="5"/>
                      </a:lnTo>
                      <a:lnTo>
                        <a:pt x="41" y="6"/>
                      </a:lnTo>
                      <a:lnTo>
                        <a:pt x="44" y="9"/>
                      </a:lnTo>
                      <a:lnTo>
                        <a:pt x="45" y="12"/>
                      </a:lnTo>
                      <a:lnTo>
                        <a:pt x="44" y="14"/>
                      </a:lnTo>
                      <a:lnTo>
                        <a:pt x="40" y="15"/>
                      </a:lnTo>
                      <a:lnTo>
                        <a:pt x="34" y="18"/>
                      </a:lnTo>
                      <a:lnTo>
                        <a:pt x="30" y="21"/>
                      </a:lnTo>
                      <a:lnTo>
                        <a:pt x="27" y="23"/>
                      </a:lnTo>
                      <a:lnTo>
                        <a:pt x="25" y="25"/>
                      </a:lnTo>
                      <a:lnTo>
                        <a:pt x="24" y="29"/>
                      </a:lnTo>
                      <a:lnTo>
                        <a:pt x="23" y="32"/>
                      </a:lnTo>
                      <a:lnTo>
                        <a:pt x="22" y="35"/>
                      </a:lnTo>
                      <a:lnTo>
                        <a:pt x="22" y="36"/>
                      </a:lnTo>
                      <a:lnTo>
                        <a:pt x="22" y="38"/>
                      </a:lnTo>
                      <a:lnTo>
                        <a:pt x="22" y="39"/>
                      </a:lnTo>
                      <a:lnTo>
                        <a:pt x="22" y="41"/>
                      </a:lnTo>
                      <a:lnTo>
                        <a:pt x="16" y="46"/>
                      </a:lnTo>
                      <a:lnTo>
                        <a:pt x="11" y="52"/>
                      </a:lnTo>
                      <a:lnTo>
                        <a:pt x="10" y="59"/>
                      </a:lnTo>
                      <a:lnTo>
                        <a:pt x="10" y="68"/>
                      </a:lnTo>
                      <a:lnTo>
                        <a:pt x="9" y="73"/>
                      </a:lnTo>
                      <a:lnTo>
                        <a:pt x="7" y="75"/>
                      </a:lnTo>
                      <a:lnTo>
                        <a:pt x="3" y="76"/>
                      </a:lnTo>
                      <a:lnTo>
                        <a:pt x="0" y="76"/>
                      </a:lnTo>
                      <a:lnTo>
                        <a:pt x="1" y="77"/>
                      </a:lnTo>
                      <a:lnTo>
                        <a:pt x="3" y="78"/>
                      </a:lnTo>
                      <a:lnTo>
                        <a:pt x="4" y="78"/>
                      </a:lnTo>
                      <a:lnTo>
                        <a:pt x="6" y="78"/>
                      </a:lnTo>
                      <a:lnTo>
                        <a:pt x="6" y="81"/>
                      </a:lnTo>
                      <a:lnTo>
                        <a:pt x="6" y="82"/>
                      </a:lnTo>
                      <a:lnTo>
                        <a:pt x="6" y="84"/>
                      </a:lnTo>
                      <a:lnTo>
                        <a:pt x="7" y="85"/>
                      </a:lnTo>
                      <a:lnTo>
                        <a:pt x="8" y="87"/>
                      </a:lnTo>
                      <a:lnTo>
                        <a:pt x="9" y="92"/>
                      </a:lnTo>
                      <a:lnTo>
                        <a:pt x="10" y="96"/>
                      </a:lnTo>
                      <a:lnTo>
                        <a:pt x="13" y="98"/>
                      </a:lnTo>
                      <a:lnTo>
                        <a:pt x="14" y="100"/>
                      </a:lnTo>
                      <a:lnTo>
                        <a:pt x="15" y="102"/>
                      </a:lnTo>
                      <a:lnTo>
                        <a:pt x="14" y="106"/>
                      </a:lnTo>
                      <a:lnTo>
                        <a:pt x="11" y="107"/>
                      </a:lnTo>
                      <a:lnTo>
                        <a:pt x="14" y="109"/>
                      </a:lnTo>
                      <a:lnTo>
                        <a:pt x="16" y="112"/>
                      </a:lnTo>
                      <a:lnTo>
                        <a:pt x="18" y="115"/>
                      </a:lnTo>
                      <a:lnTo>
                        <a:pt x="21" y="116"/>
                      </a:lnTo>
                      <a:close/>
                    </a:path>
                  </a:pathLst>
                </a:custGeom>
                <a:noFill/>
                <a:ln w="9525">
                  <a:solidFill>
                    <a:srgbClr val="004250"/>
                  </a:solidFill>
                  <a:round/>
                </a:ln>
              </p:spPr>
              <p:txBody>
                <a:bodyPr/>
                <a:lstStyle/>
                <a:p>
                  <a:endParaRPr lang="zh-CN" altLang="en-US" sz="100">
                    <a:solidFill>
                      <a:schemeClr val="tx1"/>
                    </a:solidFill>
                  </a:endParaRPr>
                </a:p>
              </p:txBody>
            </p:sp>
            <p:sp>
              <p:nvSpPr>
                <p:cNvPr id="154" name="Freeform 480"/>
                <p:cNvSpPr>
                  <a:spLocks noChangeAspect="1"/>
                </p:cNvSpPr>
                <p:nvPr/>
              </p:nvSpPr>
              <p:spPr bwMode="auto">
                <a:xfrm>
                  <a:off x="5224" y="2113"/>
                  <a:ext cx="9" cy="7"/>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5"/>
                    <a:gd name="T41" fmla="*/ 19 w 19"/>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5">
                      <a:moveTo>
                        <a:pt x="0" y="15"/>
                      </a:moveTo>
                      <a:lnTo>
                        <a:pt x="3" y="9"/>
                      </a:lnTo>
                      <a:lnTo>
                        <a:pt x="8" y="4"/>
                      </a:lnTo>
                      <a:lnTo>
                        <a:pt x="14" y="2"/>
                      </a:lnTo>
                      <a:lnTo>
                        <a:pt x="19" y="0"/>
                      </a:lnTo>
                      <a:lnTo>
                        <a:pt x="19" y="1"/>
                      </a:lnTo>
                      <a:lnTo>
                        <a:pt x="19" y="2"/>
                      </a:lnTo>
                      <a:lnTo>
                        <a:pt x="19" y="3"/>
                      </a:lnTo>
                      <a:lnTo>
                        <a:pt x="12" y="4"/>
                      </a:lnTo>
                      <a:lnTo>
                        <a:pt x="7" y="8"/>
                      </a:lnTo>
                      <a:lnTo>
                        <a:pt x="2" y="11"/>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155" name="Freeform 481"/>
                <p:cNvSpPr>
                  <a:spLocks noChangeAspect="1"/>
                </p:cNvSpPr>
                <p:nvPr/>
              </p:nvSpPr>
              <p:spPr bwMode="auto">
                <a:xfrm>
                  <a:off x="5240" y="2098"/>
                  <a:ext cx="9" cy="10"/>
                </a:xfrm>
                <a:custGeom>
                  <a:avLst/>
                  <a:gdLst>
                    <a:gd name="T0" fmla="*/ 0 w 21"/>
                    <a:gd name="T1" fmla="*/ 1 h 20"/>
                    <a:gd name="T2" fmla="*/ 0 w 21"/>
                    <a:gd name="T3" fmla="*/ 1 h 20"/>
                    <a:gd name="T4" fmla="*/ 0 w 21"/>
                    <a:gd name="T5" fmla="*/ 1 h 20"/>
                    <a:gd name="T6" fmla="*/ 0 w 21"/>
                    <a:gd name="T7" fmla="*/ 1 h 20"/>
                    <a:gd name="T8" fmla="*/ 0 w 21"/>
                    <a:gd name="T9" fmla="*/ 1 h 20"/>
                    <a:gd name="T10" fmla="*/ 0 w 21"/>
                    <a:gd name="T11" fmla="*/ 1 h 20"/>
                    <a:gd name="T12" fmla="*/ 0 w 21"/>
                    <a:gd name="T13" fmla="*/ 1 h 20"/>
                    <a:gd name="T14" fmla="*/ 0 w 21"/>
                    <a:gd name="T15" fmla="*/ 1 h 20"/>
                    <a:gd name="T16" fmla="*/ 0 w 21"/>
                    <a:gd name="T17" fmla="*/ 1 h 20"/>
                    <a:gd name="T18" fmla="*/ 0 w 21"/>
                    <a:gd name="T19" fmla="*/ 1 h 20"/>
                    <a:gd name="T20" fmla="*/ 0 w 21"/>
                    <a:gd name="T21" fmla="*/ 1 h 20"/>
                    <a:gd name="T22" fmla="*/ 0 w 21"/>
                    <a:gd name="T23" fmla="*/ 1 h 20"/>
                    <a:gd name="T24" fmla="*/ 0 w 21"/>
                    <a:gd name="T25" fmla="*/ 0 h 20"/>
                    <a:gd name="T26" fmla="*/ 0 w 21"/>
                    <a:gd name="T27" fmla="*/ 0 h 20"/>
                    <a:gd name="T28" fmla="*/ 0 w 21"/>
                    <a:gd name="T29" fmla="*/ 1 h 20"/>
                    <a:gd name="T30" fmla="*/ 0 w 21"/>
                    <a:gd name="T31" fmla="*/ 1 h 20"/>
                    <a:gd name="T32" fmla="*/ 0 w 21"/>
                    <a:gd name="T33" fmla="*/ 1 h 20"/>
                    <a:gd name="T34" fmla="*/ 0 w 21"/>
                    <a:gd name="T35" fmla="*/ 1 h 20"/>
                    <a:gd name="T36" fmla="*/ 0 w 21"/>
                    <a:gd name="T37" fmla="*/ 1 h 20"/>
                    <a:gd name="T38" fmla="*/ 0 w 21"/>
                    <a:gd name="T39" fmla="*/ 1 h 20"/>
                    <a:gd name="T40" fmla="*/ 0 w 21"/>
                    <a:gd name="T41" fmla="*/ 1 h 20"/>
                    <a:gd name="T42" fmla="*/ 0 w 21"/>
                    <a:gd name="T43" fmla="*/ 1 h 20"/>
                    <a:gd name="T44" fmla="*/ 0 w 21"/>
                    <a:gd name="T45" fmla="*/ 1 h 20"/>
                    <a:gd name="T46" fmla="*/ 0 w 21"/>
                    <a:gd name="T47" fmla="*/ 1 h 20"/>
                    <a:gd name="T48" fmla="*/ 0 w 21"/>
                    <a:gd name="T49" fmla="*/ 1 h 20"/>
                    <a:gd name="T50" fmla="*/ 0 w 21"/>
                    <a:gd name="T51" fmla="*/ 1 h 20"/>
                    <a:gd name="T52" fmla="*/ 0 w 21"/>
                    <a:gd name="T53" fmla="*/ 1 h 20"/>
                    <a:gd name="T54" fmla="*/ 0 w 21"/>
                    <a:gd name="T55" fmla="*/ 1 h 20"/>
                    <a:gd name="T56" fmla="*/ 0 w 21"/>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
                    <a:gd name="T88" fmla="*/ 0 h 20"/>
                    <a:gd name="T89" fmla="*/ 21 w 21"/>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 h="20">
                      <a:moveTo>
                        <a:pt x="5" y="12"/>
                      </a:moveTo>
                      <a:lnTo>
                        <a:pt x="5" y="11"/>
                      </a:lnTo>
                      <a:lnTo>
                        <a:pt x="4" y="10"/>
                      </a:lnTo>
                      <a:lnTo>
                        <a:pt x="2" y="9"/>
                      </a:lnTo>
                      <a:lnTo>
                        <a:pt x="0" y="9"/>
                      </a:lnTo>
                      <a:lnTo>
                        <a:pt x="2" y="8"/>
                      </a:lnTo>
                      <a:lnTo>
                        <a:pt x="5" y="8"/>
                      </a:lnTo>
                      <a:lnTo>
                        <a:pt x="7" y="6"/>
                      </a:lnTo>
                      <a:lnTo>
                        <a:pt x="9" y="6"/>
                      </a:lnTo>
                      <a:lnTo>
                        <a:pt x="9" y="4"/>
                      </a:lnTo>
                      <a:lnTo>
                        <a:pt x="8" y="3"/>
                      </a:lnTo>
                      <a:lnTo>
                        <a:pt x="7" y="1"/>
                      </a:lnTo>
                      <a:lnTo>
                        <a:pt x="6" y="0"/>
                      </a:lnTo>
                      <a:lnTo>
                        <a:pt x="9" y="0"/>
                      </a:lnTo>
                      <a:lnTo>
                        <a:pt x="12" y="1"/>
                      </a:lnTo>
                      <a:lnTo>
                        <a:pt x="15" y="3"/>
                      </a:lnTo>
                      <a:lnTo>
                        <a:pt x="16" y="5"/>
                      </a:lnTo>
                      <a:lnTo>
                        <a:pt x="17" y="9"/>
                      </a:lnTo>
                      <a:lnTo>
                        <a:pt x="19" y="12"/>
                      </a:lnTo>
                      <a:lnTo>
                        <a:pt x="20" y="17"/>
                      </a:lnTo>
                      <a:lnTo>
                        <a:pt x="21" y="20"/>
                      </a:lnTo>
                      <a:lnTo>
                        <a:pt x="19" y="19"/>
                      </a:lnTo>
                      <a:lnTo>
                        <a:pt x="15" y="17"/>
                      </a:lnTo>
                      <a:lnTo>
                        <a:pt x="13" y="16"/>
                      </a:lnTo>
                      <a:lnTo>
                        <a:pt x="10" y="14"/>
                      </a:lnTo>
                      <a:lnTo>
                        <a:pt x="9" y="13"/>
                      </a:lnTo>
                      <a:lnTo>
                        <a:pt x="7" y="13"/>
                      </a:lnTo>
                      <a:lnTo>
                        <a:pt x="6" y="13"/>
                      </a:lnTo>
                      <a:lnTo>
                        <a:pt x="5" y="12"/>
                      </a:lnTo>
                      <a:close/>
                    </a:path>
                  </a:pathLst>
                </a:custGeom>
                <a:noFill/>
                <a:ln w="9525">
                  <a:solidFill>
                    <a:srgbClr val="004250"/>
                  </a:solidFill>
                  <a:round/>
                </a:ln>
              </p:spPr>
              <p:txBody>
                <a:bodyPr/>
                <a:lstStyle/>
                <a:p>
                  <a:endParaRPr lang="zh-CN" altLang="en-US" sz="100">
                    <a:solidFill>
                      <a:schemeClr val="tx1"/>
                    </a:solidFill>
                  </a:endParaRPr>
                </a:p>
              </p:txBody>
            </p:sp>
            <p:sp>
              <p:nvSpPr>
                <p:cNvPr id="156" name="Freeform 482"/>
                <p:cNvSpPr>
                  <a:spLocks noChangeAspect="1"/>
                </p:cNvSpPr>
                <p:nvPr/>
              </p:nvSpPr>
              <p:spPr bwMode="auto">
                <a:xfrm>
                  <a:off x="5227" y="2105"/>
                  <a:ext cx="20" cy="8"/>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0 w 43"/>
                    <a:gd name="T15" fmla="*/ 0 h 20"/>
                    <a:gd name="T16" fmla="*/ 0 w 43"/>
                    <a:gd name="T17" fmla="*/ 0 h 20"/>
                    <a:gd name="T18" fmla="*/ 0 w 43"/>
                    <a:gd name="T19" fmla="*/ 0 h 20"/>
                    <a:gd name="T20" fmla="*/ 0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w 43"/>
                    <a:gd name="T39" fmla="*/ 0 h 20"/>
                    <a:gd name="T40" fmla="*/ 0 w 43"/>
                    <a:gd name="T41" fmla="*/ 0 h 20"/>
                    <a:gd name="T42" fmla="*/ 0 w 43"/>
                    <a:gd name="T43" fmla="*/ 0 h 20"/>
                    <a:gd name="T44" fmla="*/ 0 w 43"/>
                    <a:gd name="T45" fmla="*/ 0 h 20"/>
                    <a:gd name="T46" fmla="*/ 0 w 43"/>
                    <a:gd name="T47" fmla="*/ 0 h 20"/>
                    <a:gd name="T48" fmla="*/ 0 w 43"/>
                    <a:gd name="T49" fmla="*/ 0 h 20"/>
                    <a:gd name="T50" fmla="*/ 0 w 43"/>
                    <a:gd name="T51" fmla="*/ 0 h 20"/>
                    <a:gd name="T52" fmla="*/ 0 w 43"/>
                    <a:gd name="T53" fmla="*/ 0 h 20"/>
                    <a:gd name="T54" fmla="*/ 0 w 43"/>
                    <a:gd name="T55" fmla="*/ 0 h 20"/>
                    <a:gd name="T56" fmla="*/ 0 w 43"/>
                    <a:gd name="T57" fmla="*/ 0 h 20"/>
                    <a:gd name="T58" fmla="*/ 0 w 43"/>
                    <a:gd name="T59" fmla="*/ 0 h 20"/>
                    <a:gd name="T60" fmla="*/ 0 w 43"/>
                    <a:gd name="T61" fmla="*/ 0 h 20"/>
                    <a:gd name="T62" fmla="*/ 0 w 43"/>
                    <a:gd name="T63" fmla="*/ 0 h 20"/>
                    <a:gd name="T64" fmla="*/ 0 w 43"/>
                    <a:gd name="T65" fmla="*/ 0 h 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20"/>
                    <a:gd name="T101" fmla="*/ 43 w 43"/>
                    <a:gd name="T102" fmla="*/ 20 h 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20">
                      <a:moveTo>
                        <a:pt x="0" y="20"/>
                      </a:moveTo>
                      <a:lnTo>
                        <a:pt x="1" y="19"/>
                      </a:lnTo>
                      <a:lnTo>
                        <a:pt x="1" y="17"/>
                      </a:lnTo>
                      <a:lnTo>
                        <a:pt x="2" y="17"/>
                      </a:lnTo>
                      <a:lnTo>
                        <a:pt x="2" y="16"/>
                      </a:lnTo>
                      <a:lnTo>
                        <a:pt x="5" y="15"/>
                      </a:lnTo>
                      <a:lnTo>
                        <a:pt x="9" y="13"/>
                      </a:lnTo>
                      <a:lnTo>
                        <a:pt x="11" y="12"/>
                      </a:lnTo>
                      <a:lnTo>
                        <a:pt x="12" y="11"/>
                      </a:lnTo>
                      <a:lnTo>
                        <a:pt x="12" y="9"/>
                      </a:lnTo>
                      <a:lnTo>
                        <a:pt x="12" y="7"/>
                      </a:lnTo>
                      <a:lnTo>
                        <a:pt x="12" y="5"/>
                      </a:lnTo>
                      <a:lnTo>
                        <a:pt x="13" y="4"/>
                      </a:lnTo>
                      <a:lnTo>
                        <a:pt x="16" y="2"/>
                      </a:lnTo>
                      <a:lnTo>
                        <a:pt x="20" y="1"/>
                      </a:lnTo>
                      <a:lnTo>
                        <a:pt x="25" y="0"/>
                      </a:lnTo>
                      <a:lnTo>
                        <a:pt x="31" y="0"/>
                      </a:lnTo>
                      <a:lnTo>
                        <a:pt x="34" y="2"/>
                      </a:lnTo>
                      <a:lnTo>
                        <a:pt x="38" y="6"/>
                      </a:lnTo>
                      <a:lnTo>
                        <a:pt x="41" y="9"/>
                      </a:lnTo>
                      <a:lnTo>
                        <a:pt x="43" y="12"/>
                      </a:lnTo>
                      <a:lnTo>
                        <a:pt x="41" y="11"/>
                      </a:lnTo>
                      <a:lnTo>
                        <a:pt x="39" y="11"/>
                      </a:lnTo>
                      <a:lnTo>
                        <a:pt x="36" y="9"/>
                      </a:lnTo>
                      <a:lnTo>
                        <a:pt x="34" y="9"/>
                      </a:lnTo>
                      <a:lnTo>
                        <a:pt x="30" y="8"/>
                      </a:lnTo>
                      <a:lnTo>
                        <a:pt x="25" y="8"/>
                      </a:lnTo>
                      <a:lnTo>
                        <a:pt x="19" y="9"/>
                      </a:lnTo>
                      <a:lnTo>
                        <a:pt x="16" y="12"/>
                      </a:lnTo>
                      <a:lnTo>
                        <a:pt x="12" y="14"/>
                      </a:lnTo>
                      <a:lnTo>
                        <a:pt x="8" y="17"/>
                      </a:lnTo>
                      <a:lnTo>
                        <a:pt x="3" y="19"/>
                      </a:lnTo>
                      <a:lnTo>
                        <a:pt x="0" y="20"/>
                      </a:lnTo>
                      <a:close/>
                    </a:path>
                  </a:pathLst>
                </a:custGeom>
                <a:noFill/>
                <a:ln w="9525">
                  <a:solidFill>
                    <a:srgbClr val="004250"/>
                  </a:solidFill>
                  <a:round/>
                </a:ln>
              </p:spPr>
              <p:txBody>
                <a:bodyPr/>
                <a:lstStyle/>
                <a:p>
                  <a:endParaRPr lang="zh-CN" altLang="en-US" sz="100">
                    <a:solidFill>
                      <a:schemeClr val="tx1"/>
                    </a:solidFill>
                  </a:endParaRPr>
                </a:p>
              </p:txBody>
            </p:sp>
            <p:sp>
              <p:nvSpPr>
                <p:cNvPr id="157" name="Freeform 483"/>
                <p:cNvSpPr>
                  <a:spLocks noChangeAspect="1"/>
                </p:cNvSpPr>
                <p:nvPr/>
              </p:nvSpPr>
              <p:spPr bwMode="auto">
                <a:xfrm>
                  <a:off x="5241" y="2095"/>
                  <a:ext cx="30" cy="17"/>
                </a:xfrm>
                <a:custGeom>
                  <a:avLst/>
                  <a:gdLst>
                    <a:gd name="T0" fmla="*/ 0 w 66"/>
                    <a:gd name="T1" fmla="*/ 0 h 38"/>
                    <a:gd name="T2" fmla="*/ 0 w 66"/>
                    <a:gd name="T3" fmla="*/ 0 h 38"/>
                    <a:gd name="T4" fmla="*/ 0 w 66"/>
                    <a:gd name="T5" fmla="*/ 0 h 38"/>
                    <a:gd name="T6" fmla="*/ 0 w 66"/>
                    <a:gd name="T7" fmla="*/ 0 h 38"/>
                    <a:gd name="T8" fmla="*/ 0 w 66"/>
                    <a:gd name="T9" fmla="*/ 0 h 38"/>
                    <a:gd name="T10" fmla="*/ 0 w 66"/>
                    <a:gd name="T11" fmla="*/ 0 h 38"/>
                    <a:gd name="T12" fmla="*/ 0 w 66"/>
                    <a:gd name="T13" fmla="*/ 0 h 38"/>
                    <a:gd name="T14" fmla="*/ 0 w 66"/>
                    <a:gd name="T15" fmla="*/ 0 h 38"/>
                    <a:gd name="T16" fmla="*/ 0 w 66"/>
                    <a:gd name="T17" fmla="*/ 0 h 38"/>
                    <a:gd name="T18" fmla="*/ 0 w 66"/>
                    <a:gd name="T19" fmla="*/ 0 h 38"/>
                    <a:gd name="T20" fmla="*/ 0 w 66"/>
                    <a:gd name="T21" fmla="*/ 0 h 38"/>
                    <a:gd name="T22" fmla="*/ 0 w 66"/>
                    <a:gd name="T23" fmla="*/ 0 h 38"/>
                    <a:gd name="T24" fmla="*/ 0 w 66"/>
                    <a:gd name="T25" fmla="*/ 0 h 38"/>
                    <a:gd name="T26" fmla="*/ 0 w 66"/>
                    <a:gd name="T27" fmla="*/ 0 h 38"/>
                    <a:gd name="T28" fmla="*/ 0 w 66"/>
                    <a:gd name="T29" fmla="*/ 0 h 38"/>
                    <a:gd name="T30" fmla="*/ 0 w 66"/>
                    <a:gd name="T31" fmla="*/ 0 h 38"/>
                    <a:gd name="T32" fmla="*/ 0 w 66"/>
                    <a:gd name="T33" fmla="*/ 0 h 38"/>
                    <a:gd name="T34" fmla="*/ 0 w 66"/>
                    <a:gd name="T35" fmla="*/ 0 h 38"/>
                    <a:gd name="T36" fmla="*/ 0 w 66"/>
                    <a:gd name="T37" fmla="*/ 0 h 38"/>
                    <a:gd name="T38" fmla="*/ 0 w 66"/>
                    <a:gd name="T39" fmla="*/ 0 h 38"/>
                    <a:gd name="T40" fmla="*/ 0 w 66"/>
                    <a:gd name="T41" fmla="*/ 0 h 38"/>
                    <a:gd name="T42" fmla="*/ 0 w 66"/>
                    <a:gd name="T43" fmla="*/ 0 h 38"/>
                    <a:gd name="T44" fmla="*/ 0 w 66"/>
                    <a:gd name="T45" fmla="*/ 0 h 38"/>
                    <a:gd name="T46" fmla="*/ 0 w 66"/>
                    <a:gd name="T47" fmla="*/ 0 h 38"/>
                    <a:gd name="T48" fmla="*/ 0 w 66"/>
                    <a:gd name="T49" fmla="*/ 0 h 38"/>
                    <a:gd name="T50" fmla="*/ 0 w 66"/>
                    <a:gd name="T51" fmla="*/ 0 h 38"/>
                    <a:gd name="T52" fmla="*/ 0 w 66"/>
                    <a:gd name="T53" fmla="*/ 0 h 38"/>
                    <a:gd name="T54" fmla="*/ 0 w 66"/>
                    <a:gd name="T55" fmla="*/ 0 h 38"/>
                    <a:gd name="T56" fmla="*/ 0 w 66"/>
                    <a:gd name="T57" fmla="*/ 0 h 38"/>
                    <a:gd name="T58" fmla="*/ 0 w 66"/>
                    <a:gd name="T59" fmla="*/ 0 h 38"/>
                    <a:gd name="T60" fmla="*/ 0 w 66"/>
                    <a:gd name="T61" fmla="*/ 0 h 38"/>
                    <a:gd name="T62" fmla="*/ 0 w 66"/>
                    <a:gd name="T63" fmla="*/ 0 h 38"/>
                    <a:gd name="T64" fmla="*/ 0 w 66"/>
                    <a:gd name="T65" fmla="*/ 0 h 38"/>
                    <a:gd name="T66" fmla="*/ 0 w 66"/>
                    <a:gd name="T67" fmla="*/ 0 h 38"/>
                    <a:gd name="T68" fmla="*/ 0 w 66"/>
                    <a:gd name="T69" fmla="*/ 0 h 38"/>
                    <a:gd name="T70" fmla="*/ 0 w 66"/>
                    <a:gd name="T71" fmla="*/ 0 h 38"/>
                    <a:gd name="T72" fmla="*/ 0 w 66"/>
                    <a:gd name="T73" fmla="*/ 0 h 38"/>
                    <a:gd name="T74" fmla="*/ 0 w 66"/>
                    <a:gd name="T75" fmla="*/ 0 h 38"/>
                    <a:gd name="T76" fmla="*/ 0 w 66"/>
                    <a:gd name="T77" fmla="*/ 0 h 38"/>
                    <a:gd name="T78" fmla="*/ 0 w 66"/>
                    <a:gd name="T79" fmla="*/ 0 h 38"/>
                    <a:gd name="T80" fmla="*/ 0 w 66"/>
                    <a:gd name="T81" fmla="*/ 0 h 38"/>
                    <a:gd name="T82" fmla="*/ 0 w 66"/>
                    <a:gd name="T83" fmla="*/ 0 h 38"/>
                    <a:gd name="T84" fmla="*/ 0 w 66"/>
                    <a:gd name="T85" fmla="*/ 0 h 38"/>
                    <a:gd name="T86" fmla="*/ 0 w 66"/>
                    <a:gd name="T87" fmla="*/ 0 h 38"/>
                    <a:gd name="T88" fmla="*/ 0 w 66"/>
                    <a:gd name="T89" fmla="*/ 0 h 38"/>
                    <a:gd name="T90" fmla="*/ 0 w 66"/>
                    <a:gd name="T91" fmla="*/ 0 h 38"/>
                    <a:gd name="T92" fmla="*/ 0 w 66"/>
                    <a:gd name="T93" fmla="*/ 0 h 38"/>
                    <a:gd name="T94" fmla="*/ 0 w 66"/>
                    <a:gd name="T95" fmla="*/ 0 h 38"/>
                    <a:gd name="T96" fmla="*/ 0 w 66"/>
                    <a:gd name="T97" fmla="*/ 0 h 38"/>
                    <a:gd name="T98" fmla="*/ 0 w 66"/>
                    <a:gd name="T99" fmla="*/ 0 h 38"/>
                    <a:gd name="T100" fmla="*/ 0 w 66"/>
                    <a:gd name="T101" fmla="*/ 0 h 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6"/>
                    <a:gd name="T154" fmla="*/ 0 h 38"/>
                    <a:gd name="T155" fmla="*/ 66 w 66"/>
                    <a:gd name="T156" fmla="*/ 38 h 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6" h="38">
                      <a:moveTo>
                        <a:pt x="18" y="1"/>
                      </a:moveTo>
                      <a:lnTo>
                        <a:pt x="17" y="4"/>
                      </a:lnTo>
                      <a:lnTo>
                        <a:pt x="17" y="6"/>
                      </a:lnTo>
                      <a:lnTo>
                        <a:pt x="16" y="10"/>
                      </a:lnTo>
                      <a:lnTo>
                        <a:pt x="16" y="11"/>
                      </a:lnTo>
                      <a:lnTo>
                        <a:pt x="17" y="10"/>
                      </a:lnTo>
                      <a:lnTo>
                        <a:pt x="18" y="10"/>
                      </a:lnTo>
                      <a:lnTo>
                        <a:pt x="19" y="8"/>
                      </a:lnTo>
                      <a:lnTo>
                        <a:pt x="19" y="12"/>
                      </a:lnTo>
                      <a:lnTo>
                        <a:pt x="24" y="7"/>
                      </a:lnTo>
                      <a:lnTo>
                        <a:pt x="23" y="14"/>
                      </a:lnTo>
                      <a:lnTo>
                        <a:pt x="24" y="13"/>
                      </a:lnTo>
                      <a:lnTo>
                        <a:pt x="27" y="10"/>
                      </a:lnTo>
                      <a:lnTo>
                        <a:pt x="31" y="7"/>
                      </a:lnTo>
                      <a:lnTo>
                        <a:pt x="33" y="5"/>
                      </a:lnTo>
                      <a:lnTo>
                        <a:pt x="33" y="7"/>
                      </a:lnTo>
                      <a:lnTo>
                        <a:pt x="38" y="7"/>
                      </a:lnTo>
                      <a:lnTo>
                        <a:pt x="42" y="6"/>
                      </a:lnTo>
                      <a:lnTo>
                        <a:pt x="47" y="6"/>
                      </a:lnTo>
                      <a:lnTo>
                        <a:pt x="50" y="6"/>
                      </a:lnTo>
                      <a:lnTo>
                        <a:pt x="50" y="8"/>
                      </a:lnTo>
                      <a:lnTo>
                        <a:pt x="48" y="10"/>
                      </a:lnTo>
                      <a:lnTo>
                        <a:pt x="46" y="10"/>
                      </a:lnTo>
                      <a:lnTo>
                        <a:pt x="42" y="11"/>
                      </a:lnTo>
                      <a:lnTo>
                        <a:pt x="40" y="12"/>
                      </a:lnTo>
                      <a:lnTo>
                        <a:pt x="45" y="12"/>
                      </a:lnTo>
                      <a:lnTo>
                        <a:pt x="49" y="13"/>
                      </a:lnTo>
                      <a:lnTo>
                        <a:pt x="51" y="13"/>
                      </a:lnTo>
                      <a:lnTo>
                        <a:pt x="54" y="14"/>
                      </a:lnTo>
                      <a:lnTo>
                        <a:pt x="55" y="16"/>
                      </a:lnTo>
                      <a:lnTo>
                        <a:pt x="57" y="22"/>
                      </a:lnTo>
                      <a:lnTo>
                        <a:pt x="60" y="27"/>
                      </a:lnTo>
                      <a:lnTo>
                        <a:pt x="62" y="30"/>
                      </a:lnTo>
                      <a:lnTo>
                        <a:pt x="63" y="33"/>
                      </a:lnTo>
                      <a:lnTo>
                        <a:pt x="64" y="35"/>
                      </a:lnTo>
                      <a:lnTo>
                        <a:pt x="65" y="37"/>
                      </a:lnTo>
                      <a:lnTo>
                        <a:pt x="66" y="38"/>
                      </a:lnTo>
                      <a:lnTo>
                        <a:pt x="63" y="36"/>
                      </a:lnTo>
                      <a:lnTo>
                        <a:pt x="60" y="33"/>
                      </a:lnTo>
                      <a:lnTo>
                        <a:pt x="56" y="30"/>
                      </a:lnTo>
                      <a:lnTo>
                        <a:pt x="54" y="28"/>
                      </a:lnTo>
                      <a:lnTo>
                        <a:pt x="51" y="26"/>
                      </a:lnTo>
                      <a:lnTo>
                        <a:pt x="47" y="23"/>
                      </a:lnTo>
                      <a:lnTo>
                        <a:pt x="42" y="22"/>
                      </a:lnTo>
                      <a:lnTo>
                        <a:pt x="37" y="23"/>
                      </a:lnTo>
                      <a:lnTo>
                        <a:pt x="35" y="23"/>
                      </a:lnTo>
                      <a:lnTo>
                        <a:pt x="35" y="22"/>
                      </a:lnTo>
                      <a:lnTo>
                        <a:pt x="34" y="22"/>
                      </a:lnTo>
                      <a:lnTo>
                        <a:pt x="33" y="22"/>
                      </a:lnTo>
                      <a:lnTo>
                        <a:pt x="33" y="21"/>
                      </a:lnTo>
                      <a:lnTo>
                        <a:pt x="34" y="20"/>
                      </a:lnTo>
                      <a:lnTo>
                        <a:pt x="34" y="19"/>
                      </a:lnTo>
                      <a:lnTo>
                        <a:pt x="35" y="19"/>
                      </a:lnTo>
                      <a:lnTo>
                        <a:pt x="32" y="20"/>
                      </a:lnTo>
                      <a:lnTo>
                        <a:pt x="28" y="22"/>
                      </a:lnTo>
                      <a:lnTo>
                        <a:pt x="26" y="27"/>
                      </a:lnTo>
                      <a:lnTo>
                        <a:pt x="24" y="33"/>
                      </a:lnTo>
                      <a:lnTo>
                        <a:pt x="23" y="33"/>
                      </a:lnTo>
                      <a:lnTo>
                        <a:pt x="22" y="33"/>
                      </a:lnTo>
                      <a:lnTo>
                        <a:pt x="22" y="29"/>
                      </a:lnTo>
                      <a:lnTo>
                        <a:pt x="23" y="26"/>
                      </a:lnTo>
                      <a:lnTo>
                        <a:pt x="24" y="21"/>
                      </a:lnTo>
                      <a:lnTo>
                        <a:pt x="25" y="19"/>
                      </a:lnTo>
                      <a:lnTo>
                        <a:pt x="25" y="18"/>
                      </a:lnTo>
                      <a:lnTo>
                        <a:pt x="24" y="16"/>
                      </a:lnTo>
                      <a:lnTo>
                        <a:pt x="23" y="18"/>
                      </a:lnTo>
                      <a:lnTo>
                        <a:pt x="22" y="20"/>
                      </a:lnTo>
                      <a:lnTo>
                        <a:pt x="20" y="21"/>
                      </a:lnTo>
                      <a:lnTo>
                        <a:pt x="19" y="23"/>
                      </a:lnTo>
                      <a:lnTo>
                        <a:pt x="18" y="22"/>
                      </a:lnTo>
                      <a:lnTo>
                        <a:pt x="18" y="20"/>
                      </a:lnTo>
                      <a:lnTo>
                        <a:pt x="18" y="19"/>
                      </a:lnTo>
                      <a:lnTo>
                        <a:pt x="17" y="18"/>
                      </a:lnTo>
                      <a:lnTo>
                        <a:pt x="16" y="18"/>
                      </a:lnTo>
                      <a:lnTo>
                        <a:pt x="15" y="18"/>
                      </a:lnTo>
                      <a:lnTo>
                        <a:pt x="12" y="18"/>
                      </a:lnTo>
                      <a:lnTo>
                        <a:pt x="12" y="16"/>
                      </a:lnTo>
                      <a:lnTo>
                        <a:pt x="11" y="14"/>
                      </a:lnTo>
                      <a:lnTo>
                        <a:pt x="10" y="11"/>
                      </a:lnTo>
                      <a:lnTo>
                        <a:pt x="9" y="8"/>
                      </a:lnTo>
                      <a:lnTo>
                        <a:pt x="8" y="7"/>
                      </a:lnTo>
                      <a:lnTo>
                        <a:pt x="7" y="7"/>
                      </a:lnTo>
                      <a:lnTo>
                        <a:pt x="4" y="6"/>
                      </a:lnTo>
                      <a:lnTo>
                        <a:pt x="1" y="5"/>
                      </a:lnTo>
                      <a:lnTo>
                        <a:pt x="0" y="4"/>
                      </a:lnTo>
                      <a:lnTo>
                        <a:pt x="2" y="4"/>
                      </a:lnTo>
                      <a:lnTo>
                        <a:pt x="3" y="3"/>
                      </a:lnTo>
                      <a:lnTo>
                        <a:pt x="5" y="1"/>
                      </a:lnTo>
                      <a:lnTo>
                        <a:pt x="8" y="1"/>
                      </a:lnTo>
                      <a:lnTo>
                        <a:pt x="9" y="1"/>
                      </a:lnTo>
                      <a:lnTo>
                        <a:pt x="11" y="0"/>
                      </a:lnTo>
                      <a:lnTo>
                        <a:pt x="12" y="0"/>
                      </a:lnTo>
                      <a:lnTo>
                        <a:pt x="14" y="0"/>
                      </a:lnTo>
                      <a:lnTo>
                        <a:pt x="15" y="0"/>
                      </a:lnTo>
                      <a:lnTo>
                        <a:pt x="16" y="0"/>
                      </a:lnTo>
                      <a:lnTo>
                        <a:pt x="18" y="0"/>
                      </a:lnTo>
                      <a:lnTo>
                        <a:pt x="18" y="1"/>
                      </a:lnTo>
                      <a:close/>
                    </a:path>
                  </a:pathLst>
                </a:custGeom>
                <a:noFill/>
                <a:ln w="9525">
                  <a:solidFill>
                    <a:srgbClr val="004250"/>
                  </a:solidFill>
                  <a:round/>
                </a:ln>
              </p:spPr>
              <p:txBody>
                <a:bodyPr/>
                <a:lstStyle/>
                <a:p>
                  <a:endParaRPr lang="zh-CN" altLang="en-US" sz="100">
                    <a:solidFill>
                      <a:schemeClr val="tx1"/>
                    </a:solidFill>
                  </a:endParaRPr>
                </a:p>
              </p:txBody>
            </p:sp>
            <p:sp>
              <p:nvSpPr>
                <p:cNvPr id="158" name="Freeform 484"/>
                <p:cNvSpPr>
                  <a:spLocks noChangeAspect="1"/>
                </p:cNvSpPr>
                <p:nvPr/>
              </p:nvSpPr>
              <p:spPr bwMode="auto">
                <a:xfrm>
                  <a:off x="5241" y="2166"/>
                  <a:ext cx="26" cy="42"/>
                </a:xfrm>
                <a:custGeom>
                  <a:avLst/>
                  <a:gdLst>
                    <a:gd name="T0" fmla="*/ 0 w 57"/>
                    <a:gd name="T1" fmla="*/ 0 h 93"/>
                    <a:gd name="T2" fmla="*/ 0 w 57"/>
                    <a:gd name="T3" fmla="*/ 0 h 93"/>
                    <a:gd name="T4" fmla="*/ 0 w 57"/>
                    <a:gd name="T5" fmla="*/ 0 h 93"/>
                    <a:gd name="T6" fmla="*/ 0 w 57"/>
                    <a:gd name="T7" fmla="*/ 0 h 93"/>
                    <a:gd name="T8" fmla="*/ 0 w 57"/>
                    <a:gd name="T9" fmla="*/ 0 h 93"/>
                    <a:gd name="T10" fmla="*/ 0 w 57"/>
                    <a:gd name="T11" fmla="*/ 0 h 93"/>
                    <a:gd name="T12" fmla="*/ 0 w 57"/>
                    <a:gd name="T13" fmla="*/ 0 h 93"/>
                    <a:gd name="T14" fmla="*/ 0 w 57"/>
                    <a:gd name="T15" fmla="*/ 0 h 93"/>
                    <a:gd name="T16" fmla="*/ 0 w 57"/>
                    <a:gd name="T17" fmla="*/ 0 h 93"/>
                    <a:gd name="T18" fmla="*/ 0 w 57"/>
                    <a:gd name="T19" fmla="*/ 0 h 93"/>
                    <a:gd name="T20" fmla="*/ 0 w 57"/>
                    <a:gd name="T21" fmla="*/ 0 h 93"/>
                    <a:gd name="T22" fmla="*/ 0 w 57"/>
                    <a:gd name="T23" fmla="*/ 0 h 93"/>
                    <a:gd name="T24" fmla="*/ 0 w 57"/>
                    <a:gd name="T25" fmla="*/ 0 h 93"/>
                    <a:gd name="T26" fmla="*/ 0 w 57"/>
                    <a:gd name="T27" fmla="*/ 0 h 93"/>
                    <a:gd name="T28" fmla="*/ 0 w 57"/>
                    <a:gd name="T29" fmla="*/ 0 h 93"/>
                    <a:gd name="T30" fmla="*/ 0 w 57"/>
                    <a:gd name="T31" fmla="*/ 0 h 93"/>
                    <a:gd name="T32" fmla="*/ 0 w 57"/>
                    <a:gd name="T33" fmla="*/ 0 h 93"/>
                    <a:gd name="T34" fmla="*/ 0 w 57"/>
                    <a:gd name="T35" fmla="*/ 0 h 93"/>
                    <a:gd name="T36" fmla="*/ 0 w 57"/>
                    <a:gd name="T37" fmla="*/ 0 h 93"/>
                    <a:gd name="T38" fmla="*/ 0 w 57"/>
                    <a:gd name="T39" fmla="*/ 0 h 93"/>
                    <a:gd name="T40" fmla="*/ 0 w 57"/>
                    <a:gd name="T41" fmla="*/ 0 h 93"/>
                    <a:gd name="T42" fmla="*/ 0 w 57"/>
                    <a:gd name="T43" fmla="*/ 0 h 93"/>
                    <a:gd name="T44" fmla="*/ 0 w 57"/>
                    <a:gd name="T45" fmla="*/ 0 h 93"/>
                    <a:gd name="T46" fmla="*/ 0 w 57"/>
                    <a:gd name="T47" fmla="*/ 0 h 93"/>
                    <a:gd name="T48" fmla="*/ 0 w 57"/>
                    <a:gd name="T49" fmla="*/ 0 h 93"/>
                    <a:gd name="T50" fmla="*/ 0 w 57"/>
                    <a:gd name="T51" fmla="*/ 0 h 93"/>
                    <a:gd name="T52" fmla="*/ 0 w 57"/>
                    <a:gd name="T53" fmla="*/ 0 h 93"/>
                    <a:gd name="T54" fmla="*/ 0 w 57"/>
                    <a:gd name="T55" fmla="*/ 0 h 93"/>
                    <a:gd name="T56" fmla="*/ 0 w 57"/>
                    <a:gd name="T57" fmla="*/ 0 h 93"/>
                    <a:gd name="T58" fmla="*/ 0 w 57"/>
                    <a:gd name="T59" fmla="*/ 0 h 93"/>
                    <a:gd name="T60" fmla="*/ 0 w 57"/>
                    <a:gd name="T61" fmla="*/ 0 h 93"/>
                    <a:gd name="T62" fmla="*/ 0 w 57"/>
                    <a:gd name="T63" fmla="*/ 0 h 93"/>
                    <a:gd name="T64" fmla="*/ 0 w 57"/>
                    <a:gd name="T65" fmla="*/ 0 h 93"/>
                    <a:gd name="T66" fmla="*/ 0 w 57"/>
                    <a:gd name="T67" fmla="*/ 0 h 93"/>
                    <a:gd name="T68" fmla="*/ 0 w 57"/>
                    <a:gd name="T69" fmla="*/ 0 h 93"/>
                    <a:gd name="T70" fmla="*/ 0 w 57"/>
                    <a:gd name="T71" fmla="*/ 0 h 93"/>
                    <a:gd name="T72" fmla="*/ 0 w 57"/>
                    <a:gd name="T73" fmla="*/ 0 h 93"/>
                    <a:gd name="T74" fmla="*/ 0 w 57"/>
                    <a:gd name="T75" fmla="*/ 0 h 93"/>
                    <a:gd name="T76" fmla="*/ 0 w 57"/>
                    <a:gd name="T77" fmla="*/ 0 h 93"/>
                    <a:gd name="T78" fmla="*/ 0 w 57"/>
                    <a:gd name="T79" fmla="*/ 0 h 93"/>
                    <a:gd name="T80" fmla="*/ 0 w 57"/>
                    <a:gd name="T81" fmla="*/ 0 h 93"/>
                    <a:gd name="T82" fmla="*/ 0 w 57"/>
                    <a:gd name="T83" fmla="*/ 0 h 93"/>
                    <a:gd name="T84" fmla="*/ 0 w 57"/>
                    <a:gd name="T85" fmla="*/ 0 h 93"/>
                    <a:gd name="T86" fmla="*/ 0 w 57"/>
                    <a:gd name="T87" fmla="*/ 0 h 93"/>
                    <a:gd name="T88" fmla="*/ 0 w 57"/>
                    <a:gd name="T89" fmla="*/ 0 h 93"/>
                    <a:gd name="T90" fmla="*/ 0 w 57"/>
                    <a:gd name="T91" fmla="*/ 0 h 93"/>
                    <a:gd name="T92" fmla="*/ 0 w 57"/>
                    <a:gd name="T93" fmla="*/ 0 h 93"/>
                    <a:gd name="T94" fmla="*/ 0 w 57"/>
                    <a:gd name="T95" fmla="*/ 0 h 93"/>
                    <a:gd name="T96" fmla="*/ 0 w 57"/>
                    <a:gd name="T97" fmla="*/ 0 h 93"/>
                    <a:gd name="T98" fmla="*/ 0 w 57"/>
                    <a:gd name="T99" fmla="*/ 0 h 93"/>
                    <a:gd name="T100" fmla="*/ 0 w 57"/>
                    <a:gd name="T101" fmla="*/ 0 h 93"/>
                    <a:gd name="T102" fmla="*/ 0 w 57"/>
                    <a:gd name="T103" fmla="*/ 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93"/>
                    <a:gd name="T158" fmla="*/ 57 w 57"/>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93">
                      <a:moveTo>
                        <a:pt x="56" y="27"/>
                      </a:moveTo>
                      <a:lnTo>
                        <a:pt x="56" y="28"/>
                      </a:lnTo>
                      <a:lnTo>
                        <a:pt x="56" y="29"/>
                      </a:lnTo>
                      <a:lnTo>
                        <a:pt x="56" y="31"/>
                      </a:lnTo>
                      <a:lnTo>
                        <a:pt x="57" y="32"/>
                      </a:lnTo>
                      <a:lnTo>
                        <a:pt x="56" y="35"/>
                      </a:lnTo>
                      <a:lnTo>
                        <a:pt x="55" y="39"/>
                      </a:lnTo>
                      <a:lnTo>
                        <a:pt x="55" y="44"/>
                      </a:lnTo>
                      <a:lnTo>
                        <a:pt x="55" y="50"/>
                      </a:lnTo>
                      <a:lnTo>
                        <a:pt x="53" y="58"/>
                      </a:lnTo>
                      <a:lnTo>
                        <a:pt x="46" y="70"/>
                      </a:lnTo>
                      <a:lnTo>
                        <a:pt x="38" y="84"/>
                      </a:lnTo>
                      <a:lnTo>
                        <a:pt x="32" y="93"/>
                      </a:lnTo>
                      <a:lnTo>
                        <a:pt x="33" y="89"/>
                      </a:lnTo>
                      <a:lnTo>
                        <a:pt x="34" y="84"/>
                      </a:lnTo>
                      <a:lnTo>
                        <a:pt x="35" y="81"/>
                      </a:lnTo>
                      <a:lnTo>
                        <a:pt x="37" y="78"/>
                      </a:lnTo>
                      <a:lnTo>
                        <a:pt x="35" y="77"/>
                      </a:lnTo>
                      <a:lnTo>
                        <a:pt x="34" y="76"/>
                      </a:lnTo>
                      <a:lnTo>
                        <a:pt x="33" y="75"/>
                      </a:lnTo>
                      <a:lnTo>
                        <a:pt x="32" y="75"/>
                      </a:lnTo>
                      <a:lnTo>
                        <a:pt x="33" y="74"/>
                      </a:lnTo>
                      <a:lnTo>
                        <a:pt x="33" y="71"/>
                      </a:lnTo>
                      <a:lnTo>
                        <a:pt x="33" y="70"/>
                      </a:lnTo>
                      <a:lnTo>
                        <a:pt x="32" y="69"/>
                      </a:lnTo>
                      <a:lnTo>
                        <a:pt x="30" y="68"/>
                      </a:lnTo>
                      <a:lnTo>
                        <a:pt x="26" y="66"/>
                      </a:lnTo>
                      <a:lnTo>
                        <a:pt x="22" y="63"/>
                      </a:lnTo>
                      <a:lnTo>
                        <a:pt x="19" y="60"/>
                      </a:lnTo>
                      <a:lnTo>
                        <a:pt x="18" y="57"/>
                      </a:lnTo>
                      <a:lnTo>
                        <a:pt x="17" y="53"/>
                      </a:lnTo>
                      <a:lnTo>
                        <a:pt x="16" y="50"/>
                      </a:lnTo>
                      <a:lnTo>
                        <a:pt x="15" y="46"/>
                      </a:lnTo>
                      <a:lnTo>
                        <a:pt x="14" y="44"/>
                      </a:lnTo>
                      <a:lnTo>
                        <a:pt x="14" y="42"/>
                      </a:lnTo>
                      <a:lnTo>
                        <a:pt x="12" y="39"/>
                      </a:lnTo>
                      <a:lnTo>
                        <a:pt x="12" y="37"/>
                      </a:lnTo>
                      <a:lnTo>
                        <a:pt x="11" y="34"/>
                      </a:lnTo>
                      <a:lnTo>
                        <a:pt x="10" y="29"/>
                      </a:lnTo>
                      <a:lnTo>
                        <a:pt x="7" y="24"/>
                      </a:lnTo>
                      <a:lnTo>
                        <a:pt x="3" y="22"/>
                      </a:lnTo>
                      <a:lnTo>
                        <a:pt x="8" y="23"/>
                      </a:lnTo>
                      <a:lnTo>
                        <a:pt x="11" y="23"/>
                      </a:lnTo>
                      <a:lnTo>
                        <a:pt x="14" y="23"/>
                      </a:lnTo>
                      <a:lnTo>
                        <a:pt x="16" y="22"/>
                      </a:lnTo>
                      <a:lnTo>
                        <a:pt x="17" y="22"/>
                      </a:lnTo>
                      <a:lnTo>
                        <a:pt x="19" y="21"/>
                      </a:lnTo>
                      <a:lnTo>
                        <a:pt x="22" y="21"/>
                      </a:lnTo>
                      <a:lnTo>
                        <a:pt x="24" y="20"/>
                      </a:lnTo>
                      <a:lnTo>
                        <a:pt x="18" y="20"/>
                      </a:lnTo>
                      <a:lnTo>
                        <a:pt x="12" y="19"/>
                      </a:lnTo>
                      <a:lnTo>
                        <a:pt x="8" y="17"/>
                      </a:lnTo>
                      <a:lnTo>
                        <a:pt x="7" y="15"/>
                      </a:lnTo>
                      <a:lnTo>
                        <a:pt x="4" y="14"/>
                      </a:lnTo>
                      <a:lnTo>
                        <a:pt x="2" y="13"/>
                      </a:lnTo>
                      <a:lnTo>
                        <a:pt x="1" y="12"/>
                      </a:lnTo>
                      <a:lnTo>
                        <a:pt x="0" y="10"/>
                      </a:lnTo>
                      <a:lnTo>
                        <a:pt x="1" y="9"/>
                      </a:lnTo>
                      <a:lnTo>
                        <a:pt x="2" y="9"/>
                      </a:lnTo>
                      <a:lnTo>
                        <a:pt x="3" y="9"/>
                      </a:lnTo>
                      <a:lnTo>
                        <a:pt x="4" y="9"/>
                      </a:lnTo>
                      <a:lnTo>
                        <a:pt x="5" y="8"/>
                      </a:lnTo>
                      <a:lnTo>
                        <a:pt x="7" y="8"/>
                      </a:lnTo>
                      <a:lnTo>
                        <a:pt x="11" y="12"/>
                      </a:lnTo>
                      <a:lnTo>
                        <a:pt x="15" y="13"/>
                      </a:lnTo>
                      <a:lnTo>
                        <a:pt x="18" y="13"/>
                      </a:lnTo>
                      <a:lnTo>
                        <a:pt x="23" y="12"/>
                      </a:lnTo>
                      <a:lnTo>
                        <a:pt x="25" y="10"/>
                      </a:lnTo>
                      <a:lnTo>
                        <a:pt x="27" y="10"/>
                      </a:lnTo>
                      <a:lnTo>
                        <a:pt x="28" y="10"/>
                      </a:lnTo>
                      <a:lnTo>
                        <a:pt x="30" y="10"/>
                      </a:lnTo>
                      <a:lnTo>
                        <a:pt x="32" y="12"/>
                      </a:lnTo>
                      <a:lnTo>
                        <a:pt x="35" y="12"/>
                      </a:lnTo>
                      <a:lnTo>
                        <a:pt x="38" y="12"/>
                      </a:lnTo>
                      <a:lnTo>
                        <a:pt x="40" y="10"/>
                      </a:lnTo>
                      <a:lnTo>
                        <a:pt x="41" y="9"/>
                      </a:lnTo>
                      <a:lnTo>
                        <a:pt x="43" y="9"/>
                      </a:lnTo>
                      <a:lnTo>
                        <a:pt x="45" y="8"/>
                      </a:lnTo>
                      <a:lnTo>
                        <a:pt x="46" y="7"/>
                      </a:lnTo>
                      <a:lnTo>
                        <a:pt x="47" y="5"/>
                      </a:lnTo>
                      <a:lnTo>
                        <a:pt x="50" y="2"/>
                      </a:lnTo>
                      <a:lnTo>
                        <a:pt x="53" y="0"/>
                      </a:lnTo>
                      <a:lnTo>
                        <a:pt x="54" y="0"/>
                      </a:lnTo>
                      <a:lnTo>
                        <a:pt x="53" y="1"/>
                      </a:lnTo>
                      <a:lnTo>
                        <a:pt x="49" y="6"/>
                      </a:lnTo>
                      <a:lnTo>
                        <a:pt x="45" y="9"/>
                      </a:lnTo>
                      <a:lnTo>
                        <a:pt x="43" y="12"/>
                      </a:lnTo>
                      <a:lnTo>
                        <a:pt x="43" y="13"/>
                      </a:lnTo>
                      <a:lnTo>
                        <a:pt x="45" y="14"/>
                      </a:lnTo>
                      <a:lnTo>
                        <a:pt x="46" y="16"/>
                      </a:lnTo>
                      <a:lnTo>
                        <a:pt x="46" y="17"/>
                      </a:lnTo>
                      <a:lnTo>
                        <a:pt x="47" y="21"/>
                      </a:lnTo>
                      <a:lnTo>
                        <a:pt x="48" y="27"/>
                      </a:lnTo>
                      <a:lnTo>
                        <a:pt x="48" y="32"/>
                      </a:lnTo>
                      <a:lnTo>
                        <a:pt x="49" y="35"/>
                      </a:lnTo>
                      <a:lnTo>
                        <a:pt x="49" y="36"/>
                      </a:lnTo>
                      <a:lnTo>
                        <a:pt x="51" y="36"/>
                      </a:lnTo>
                      <a:lnTo>
                        <a:pt x="53" y="37"/>
                      </a:lnTo>
                      <a:lnTo>
                        <a:pt x="54" y="35"/>
                      </a:lnTo>
                      <a:lnTo>
                        <a:pt x="55" y="32"/>
                      </a:lnTo>
                      <a:lnTo>
                        <a:pt x="56" y="29"/>
                      </a:lnTo>
                      <a:lnTo>
                        <a:pt x="56" y="27"/>
                      </a:lnTo>
                      <a:close/>
                    </a:path>
                  </a:pathLst>
                </a:custGeom>
                <a:noFill/>
                <a:ln w="9525">
                  <a:solidFill>
                    <a:srgbClr val="004250"/>
                  </a:solidFill>
                  <a:round/>
                </a:ln>
              </p:spPr>
              <p:txBody>
                <a:bodyPr/>
                <a:lstStyle/>
                <a:p>
                  <a:endParaRPr lang="zh-CN" altLang="en-US" sz="100">
                    <a:solidFill>
                      <a:schemeClr val="tx1"/>
                    </a:solidFill>
                  </a:endParaRPr>
                </a:p>
              </p:txBody>
            </p:sp>
            <p:sp>
              <p:nvSpPr>
                <p:cNvPr id="159" name="Freeform 485"/>
                <p:cNvSpPr>
                  <a:spLocks noChangeAspect="1"/>
                </p:cNvSpPr>
                <p:nvPr/>
              </p:nvSpPr>
              <p:spPr bwMode="auto">
                <a:xfrm>
                  <a:off x="5169" y="2409"/>
                  <a:ext cx="9" cy="12"/>
                </a:xfrm>
                <a:custGeom>
                  <a:avLst/>
                  <a:gdLst>
                    <a:gd name="T0" fmla="*/ 0 w 21"/>
                    <a:gd name="T1" fmla="*/ 0 h 26"/>
                    <a:gd name="T2" fmla="*/ 0 w 21"/>
                    <a:gd name="T3" fmla="*/ 0 h 26"/>
                    <a:gd name="T4" fmla="*/ 0 w 21"/>
                    <a:gd name="T5" fmla="*/ 0 h 26"/>
                    <a:gd name="T6" fmla="*/ 0 w 21"/>
                    <a:gd name="T7" fmla="*/ 0 h 26"/>
                    <a:gd name="T8" fmla="*/ 0 w 21"/>
                    <a:gd name="T9" fmla="*/ 0 h 26"/>
                    <a:gd name="T10" fmla="*/ 0 w 21"/>
                    <a:gd name="T11" fmla="*/ 0 h 26"/>
                    <a:gd name="T12" fmla="*/ 0 w 21"/>
                    <a:gd name="T13" fmla="*/ 0 h 26"/>
                    <a:gd name="T14" fmla="*/ 0 w 21"/>
                    <a:gd name="T15" fmla="*/ 0 h 26"/>
                    <a:gd name="T16" fmla="*/ 0 w 21"/>
                    <a:gd name="T17" fmla="*/ 0 h 26"/>
                    <a:gd name="T18" fmla="*/ 0 w 21"/>
                    <a:gd name="T19" fmla="*/ 0 h 26"/>
                    <a:gd name="T20" fmla="*/ 0 w 21"/>
                    <a:gd name="T21" fmla="*/ 0 h 26"/>
                    <a:gd name="T22" fmla="*/ 0 w 21"/>
                    <a:gd name="T23" fmla="*/ 0 h 26"/>
                    <a:gd name="T24" fmla="*/ 0 w 21"/>
                    <a:gd name="T25" fmla="*/ 0 h 26"/>
                    <a:gd name="T26" fmla="*/ 0 w 21"/>
                    <a:gd name="T27" fmla="*/ 0 h 26"/>
                    <a:gd name="T28" fmla="*/ 0 w 21"/>
                    <a:gd name="T29" fmla="*/ 0 h 26"/>
                    <a:gd name="T30" fmla="*/ 0 w 21"/>
                    <a:gd name="T31" fmla="*/ 0 h 26"/>
                    <a:gd name="T32" fmla="*/ 0 w 21"/>
                    <a:gd name="T33" fmla="*/ 0 h 26"/>
                    <a:gd name="T34" fmla="*/ 0 w 21"/>
                    <a:gd name="T35" fmla="*/ 0 h 26"/>
                    <a:gd name="T36" fmla="*/ 0 w 21"/>
                    <a:gd name="T37" fmla="*/ 0 h 26"/>
                    <a:gd name="T38" fmla="*/ 0 w 21"/>
                    <a:gd name="T39" fmla="*/ 0 h 26"/>
                    <a:gd name="T40" fmla="*/ 0 w 21"/>
                    <a:gd name="T41" fmla="*/ 0 h 26"/>
                    <a:gd name="T42" fmla="*/ 0 w 21"/>
                    <a:gd name="T43" fmla="*/ 0 h 26"/>
                    <a:gd name="T44" fmla="*/ 0 w 21"/>
                    <a:gd name="T45" fmla="*/ 0 h 26"/>
                    <a:gd name="T46" fmla="*/ 0 w 21"/>
                    <a:gd name="T47" fmla="*/ 0 h 26"/>
                    <a:gd name="T48" fmla="*/ 0 w 21"/>
                    <a:gd name="T49" fmla="*/ 0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6"/>
                    <a:gd name="T77" fmla="*/ 21 w 21"/>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6">
                      <a:moveTo>
                        <a:pt x="0" y="25"/>
                      </a:moveTo>
                      <a:lnTo>
                        <a:pt x="3" y="26"/>
                      </a:lnTo>
                      <a:lnTo>
                        <a:pt x="5" y="25"/>
                      </a:lnTo>
                      <a:lnTo>
                        <a:pt x="7" y="25"/>
                      </a:lnTo>
                      <a:lnTo>
                        <a:pt x="11" y="23"/>
                      </a:lnTo>
                      <a:lnTo>
                        <a:pt x="13" y="22"/>
                      </a:lnTo>
                      <a:lnTo>
                        <a:pt x="15" y="19"/>
                      </a:lnTo>
                      <a:lnTo>
                        <a:pt x="17" y="17"/>
                      </a:lnTo>
                      <a:lnTo>
                        <a:pt x="20" y="15"/>
                      </a:lnTo>
                      <a:lnTo>
                        <a:pt x="21" y="13"/>
                      </a:lnTo>
                      <a:lnTo>
                        <a:pt x="21" y="11"/>
                      </a:lnTo>
                      <a:lnTo>
                        <a:pt x="20" y="10"/>
                      </a:lnTo>
                      <a:lnTo>
                        <a:pt x="17" y="9"/>
                      </a:lnTo>
                      <a:lnTo>
                        <a:pt x="20" y="3"/>
                      </a:lnTo>
                      <a:lnTo>
                        <a:pt x="20" y="1"/>
                      </a:lnTo>
                      <a:lnTo>
                        <a:pt x="18" y="0"/>
                      </a:lnTo>
                      <a:lnTo>
                        <a:pt x="13" y="0"/>
                      </a:lnTo>
                      <a:lnTo>
                        <a:pt x="12" y="3"/>
                      </a:lnTo>
                      <a:lnTo>
                        <a:pt x="11" y="8"/>
                      </a:lnTo>
                      <a:lnTo>
                        <a:pt x="10" y="10"/>
                      </a:lnTo>
                      <a:lnTo>
                        <a:pt x="8" y="13"/>
                      </a:lnTo>
                      <a:lnTo>
                        <a:pt x="6" y="15"/>
                      </a:lnTo>
                      <a:lnTo>
                        <a:pt x="4" y="18"/>
                      </a:lnTo>
                      <a:lnTo>
                        <a:pt x="2" y="23"/>
                      </a:lnTo>
                      <a:lnTo>
                        <a:pt x="0" y="25"/>
                      </a:lnTo>
                      <a:close/>
                    </a:path>
                  </a:pathLst>
                </a:custGeom>
                <a:noFill/>
                <a:ln w="9525">
                  <a:solidFill>
                    <a:srgbClr val="004250"/>
                  </a:solidFill>
                  <a:round/>
                </a:ln>
              </p:spPr>
              <p:txBody>
                <a:bodyPr/>
                <a:lstStyle/>
                <a:p>
                  <a:endParaRPr lang="zh-CN" altLang="en-US" sz="100">
                    <a:solidFill>
                      <a:schemeClr val="tx1"/>
                    </a:solidFill>
                  </a:endParaRPr>
                </a:p>
              </p:txBody>
            </p:sp>
            <p:sp>
              <p:nvSpPr>
                <p:cNvPr id="160" name="Freeform 486"/>
                <p:cNvSpPr>
                  <a:spLocks noChangeAspect="1"/>
                </p:cNvSpPr>
                <p:nvPr/>
              </p:nvSpPr>
              <p:spPr bwMode="auto">
                <a:xfrm>
                  <a:off x="5163" y="2407"/>
                  <a:ext cx="6" cy="12"/>
                </a:xfrm>
                <a:custGeom>
                  <a:avLst/>
                  <a:gdLst>
                    <a:gd name="T0" fmla="*/ 0 w 13"/>
                    <a:gd name="T1" fmla="*/ 0 h 26"/>
                    <a:gd name="T2" fmla="*/ 0 w 13"/>
                    <a:gd name="T3" fmla="*/ 0 h 26"/>
                    <a:gd name="T4" fmla="*/ 0 w 13"/>
                    <a:gd name="T5" fmla="*/ 0 h 26"/>
                    <a:gd name="T6" fmla="*/ 0 w 13"/>
                    <a:gd name="T7" fmla="*/ 0 h 26"/>
                    <a:gd name="T8" fmla="*/ 0 w 13"/>
                    <a:gd name="T9" fmla="*/ 0 h 26"/>
                    <a:gd name="T10" fmla="*/ 0 w 13"/>
                    <a:gd name="T11" fmla="*/ 0 h 26"/>
                    <a:gd name="T12" fmla="*/ 0 w 13"/>
                    <a:gd name="T13" fmla="*/ 0 h 26"/>
                    <a:gd name="T14" fmla="*/ 0 w 13"/>
                    <a:gd name="T15" fmla="*/ 0 h 26"/>
                    <a:gd name="T16" fmla="*/ 0 w 13"/>
                    <a:gd name="T17" fmla="*/ 0 h 26"/>
                    <a:gd name="T18" fmla="*/ 0 w 13"/>
                    <a:gd name="T19" fmla="*/ 0 h 26"/>
                    <a:gd name="T20" fmla="*/ 0 w 13"/>
                    <a:gd name="T21" fmla="*/ 0 h 26"/>
                    <a:gd name="T22" fmla="*/ 0 w 13"/>
                    <a:gd name="T23" fmla="*/ 0 h 26"/>
                    <a:gd name="T24" fmla="*/ 0 w 13"/>
                    <a:gd name="T25" fmla="*/ 0 h 26"/>
                    <a:gd name="T26" fmla="*/ 0 w 13"/>
                    <a:gd name="T27" fmla="*/ 0 h 26"/>
                    <a:gd name="T28" fmla="*/ 0 w 13"/>
                    <a:gd name="T29" fmla="*/ 0 h 26"/>
                    <a:gd name="T30" fmla="*/ 0 w 13"/>
                    <a:gd name="T31" fmla="*/ 0 h 26"/>
                    <a:gd name="T32" fmla="*/ 0 w 13"/>
                    <a:gd name="T33" fmla="*/ 0 h 26"/>
                    <a:gd name="T34" fmla="*/ 0 w 13"/>
                    <a:gd name="T35" fmla="*/ 0 h 26"/>
                    <a:gd name="T36" fmla="*/ 0 w 13"/>
                    <a:gd name="T37" fmla="*/ 0 h 26"/>
                    <a:gd name="T38" fmla="*/ 0 w 13"/>
                    <a:gd name="T39" fmla="*/ 0 h 26"/>
                    <a:gd name="T40" fmla="*/ 0 w 13"/>
                    <a:gd name="T41" fmla="*/ 0 h 26"/>
                    <a:gd name="T42" fmla="*/ 0 w 13"/>
                    <a:gd name="T43" fmla="*/ 0 h 26"/>
                    <a:gd name="T44" fmla="*/ 0 w 13"/>
                    <a:gd name="T45" fmla="*/ 0 h 26"/>
                    <a:gd name="T46" fmla="*/ 0 w 13"/>
                    <a:gd name="T47" fmla="*/ 0 h 26"/>
                    <a:gd name="T48" fmla="*/ 0 w 13"/>
                    <a:gd name="T49" fmla="*/ 0 h 26"/>
                    <a:gd name="T50" fmla="*/ 0 w 13"/>
                    <a:gd name="T51" fmla="*/ 0 h 26"/>
                    <a:gd name="T52" fmla="*/ 0 w 13"/>
                    <a:gd name="T53" fmla="*/ 0 h 26"/>
                    <a:gd name="T54" fmla="*/ 0 w 13"/>
                    <a:gd name="T55" fmla="*/ 0 h 26"/>
                    <a:gd name="T56" fmla="*/ 0 w 13"/>
                    <a:gd name="T57" fmla="*/ 0 h 26"/>
                    <a:gd name="T58" fmla="*/ 0 w 13"/>
                    <a:gd name="T59" fmla="*/ 0 h 26"/>
                    <a:gd name="T60" fmla="*/ 0 w 13"/>
                    <a:gd name="T61" fmla="*/ 0 h 26"/>
                    <a:gd name="T62" fmla="*/ 0 w 13"/>
                    <a:gd name="T63" fmla="*/ 0 h 26"/>
                    <a:gd name="T64" fmla="*/ 0 w 13"/>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
                    <a:gd name="T100" fmla="*/ 0 h 26"/>
                    <a:gd name="T101" fmla="*/ 13 w 13"/>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 h="26">
                      <a:moveTo>
                        <a:pt x="13" y="12"/>
                      </a:moveTo>
                      <a:lnTo>
                        <a:pt x="12" y="13"/>
                      </a:lnTo>
                      <a:lnTo>
                        <a:pt x="11" y="12"/>
                      </a:lnTo>
                      <a:lnTo>
                        <a:pt x="10" y="11"/>
                      </a:lnTo>
                      <a:lnTo>
                        <a:pt x="10" y="9"/>
                      </a:lnTo>
                      <a:lnTo>
                        <a:pt x="10" y="6"/>
                      </a:lnTo>
                      <a:lnTo>
                        <a:pt x="10" y="4"/>
                      </a:lnTo>
                      <a:lnTo>
                        <a:pt x="10" y="3"/>
                      </a:lnTo>
                      <a:lnTo>
                        <a:pt x="9" y="2"/>
                      </a:lnTo>
                      <a:lnTo>
                        <a:pt x="8" y="0"/>
                      </a:lnTo>
                      <a:lnTo>
                        <a:pt x="5" y="0"/>
                      </a:lnTo>
                      <a:lnTo>
                        <a:pt x="3" y="0"/>
                      </a:lnTo>
                      <a:lnTo>
                        <a:pt x="2" y="0"/>
                      </a:lnTo>
                      <a:lnTo>
                        <a:pt x="2" y="2"/>
                      </a:lnTo>
                      <a:lnTo>
                        <a:pt x="1" y="4"/>
                      </a:lnTo>
                      <a:lnTo>
                        <a:pt x="0" y="5"/>
                      </a:lnTo>
                      <a:lnTo>
                        <a:pt x="0" y="7"/>
                      </a:lnTo>
                      <a:lnTo>
                        <a:pt x="1" y="9"/>
                      </a:lnTo>
                      <a:lnTo>
                        <a:pt x="1" y="12"/>
                      </a:lnTo>
                      <a:lnTo>
                        <a:pt x="2" y="14"/>
                      </a:lnTo>
                      <a:lnTo>
                        <a:pt x="2" y="17"/>
                      </a:lnTo>
                      <a:lnTo>
                        <a:pt x="2" y="19"/>
                      </a:lnTo>
                      <a:lnTo>
                        <a:pt x="3" y="21"/>
                      </a:lnTo>
                      <a:lnTo>
                        <a:pt x="2" y="22"/>
                      </a:lnTo>
                      <a:lnTo>
                        <a:pt x="0" y="22"/>
                      </a:lnTo>
                      <a:lnTo>
                        <a:pt x="2" y="23"/>
                      </a:lnTo>
                      <a:lnTo>
                        <a:pt x="4" y="25"/>
                      </a:lnTo>
                      <a:lnTo>
                        <a:pt x="5" y="25"/>
                      </a:lnTo>
                      <a:lnTo>
                        <a:pt x="7" y="26"/>
                      </a:lnTo>
                      <a:lnTo>
                        <a:pt x="7" y="22"/>
                      </a:lnTo>
                      <a:lnTo>
                        <a:pt x="8" y="19"/>
                      </a:lnTo>
                      <a:lnTo>
                        <a:pt x="11" y="15"/>
                      </a:lnTo>
                      <a:lnTo>
                        <a:pt x="13" y="12"/>
                      </a:lnTo>
                      <a:close/>
                    </a:path>
                  </a:pathLst>
                </a:custGeom>
                <a:noFill/>
                <a:ln w="9525">
                  <a:solidFill>
                    <a:srgbClr val="004250"/>
                  </a:solidFill>
                  <a:round/>
                </a:ln>
              </p:spPr>
              <p:txBody>
                <a:bodyPr/>
                <a:lstStyle/>
                <a:p>
                  <a:endParaRPr lang="zh-CN" altLang="en-US" sz="100">
                    <a:solidFill>
                      <a:schemeClr val="tx1"/>
                    </a:solidFill>
                  </a:endParaRPr>
                </a:p>
              </p:txBody>
            </p:sp>
            <p:sp>
              <p:nvSpPr>
                <p:cNvPr id="161" name="Freeform 487"/>
                <p:cNvSpPr>
                  <a:spLocks noChangeAspect="1"/>
                </p:cNvSpPr>
                <p:nvPr/>
              </p:nvSpPr>
              <p:spPr bwMode="auto">
                <a:xfrm>
                  <a:off x="5243" y="2188"/>
                  <a:ext cx="5" cy="9"/>
                </a:xfrm>
                <a:custGeom>
                  <a:avLst/>
                  <a:gdLst>
                    <a:gd name="T0" fmla="*/ 0 w 11"/>
                    <a:gd name="T1" fmla="*/ 0 h 20"/>
                    <a:gd name="T2" fmla="*/ 0 w 11"/>
                    <a:gd name="T3" fmla="*/ 0 h 20"/>
                    <a:gd name="T4" fmla="*/ 0 w 11"/>
                    <a:gd name="T5" fmla="*/ 0 h 20"/>
                    <a:gd name="T6" fmla="*/ 0 w 11"/>
                    <a:gd name="T7" fmla="*/ 0 h 20"/>
                    <a:gd name="T8" fmla="*/ 0 w 11"/>
                    <a:gd name="T9" fmla="*/ 0 h 20"/>
                    <a:gd name="T10" fmla="*/ 0 w 11"/>
                    <a:gd name="T11" fmla="*/ 0 h 20"/>
                    <a:gd name="T12" fmla="*/ 0 w 11"/>
                    <a:gd name="T13" fmla="*/ 0 h 20"/>
                    <a:gd name="T14" fmla="*/ 0 w 11"/>
                    <a:gd name="T15" fmla="*/ 0 h 20"/>
                    <a:gd name="T16" fmla="*/ 0 w 11"/>
                    <a:gd name="T17" fmla="*/ 0 h 20"/>
                    <a:gd name="T18" fmla="*/ 0 w 11"/>
                    <a:gd name="T19" fmla="*/ 0 h 20"/>
                    <a:gd name="T20" fmla="*/ 0 w 11"/>
                    <a:gd name="T21" fmla="*/ 0 h 20"/>
                    <a:gd name="T22" fmla="*/ 0 w 11"/>
                    <a:gd name="T23" fmla="*/ 0 h 20"/>
                    <a:gd name="T24" fmla="*/ 0 w 11"/>
                    <a:gd name="T25" fmla="*/ 0 h 20"/>
                    <a:gd name="T26" fmla="*/ 0 w 11"/>
                    <a:gd name="T27" fmla="*/ 0 h 20"/>
                    <a:gd name="T28" fmla="*/ 0 w 11"/>
                    <a:gd name="T29" fmla="*/ 0 h 20"/>
                    <a:gd name="T30" fmla="*/ 0 w 11"/>
                    <a:gd name="T31" fmla="*/ 0 h 20"/>
                    <a:gd name="T32" fmla="*/ 0 w 11"/>
                    <a:gd name="T33" fmla="*/ 0 h 20"/>
                    <a:gd name="T34" fmla="*/ 0 w 11"/>
                    <a:gd name="T35" fmla="*/ 0 h 20"/>
                    <a:gd name="T36" fmla="*/ 0 w 11"/>
                    <a:gd name="T37" fmla="*/ 0 h 20"/>
                    <a:gd name="T38" fmla="*/ 0 w 11"/>
                    <a:gd name="T39" fmla="*/ 0 h 20"/>
                    <a:gd name="T40" fmla="*/ 0 w 11"/>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20"/>
                    <a:gd name="T65" fmla="*/ 11 w 11"/>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20">
                      <a:moveTo>
                        <a:pt x="1" y="0"/>
                      </a:moveTo>
                      <a:lnTo>
                        <a:pt x="1" y="2"/>
                      </a:lnTo>
                      <a:lnTo>
                        <a:pt x="1" y="4"/>
                      </a:lnTo>
                      <a:lnTo>
                        <a:pt x="1" y="5"/>
                      </a:lnTo>
                      <a:lnTo>
                        <a:pt x="2" y="7"/>
                      </a:lnTo>
                      <a:lnTo>
                        <a:pt x="4" y="7"/>
                      </a:lnTo>
                      <a:lnTo>
                        <a:pt x="5" y="7"/>
                      </a:lnTo>
                      <a:lnTo>
                        <a:pt x="5" y="8"/>
                      </a:lnTo>
                      <a:lnTo>
                        <a:pt x="6" y="8"/>
                      </a:lnTo>
                      <a:lnTo>
                        <a:pt x="6" y="10"/>
                      </a:lnTo>
                      <a:lnTo>
                        <a:pt x="8" y="12"/>
                      </a:lnTo>
                      <a:lnTo>
                        <a:pt x="9" y="15"/>
                      </a:lnTo>
                      <a:lnTo>
                        <a:pt x="11" y="16"/>
                      </a:lnTo>
                      <a:lnTo>
                        <a:pt x="11" y="17"/>
                      </a:lnTo>
                      <a:lnTo>
                        <a:pt x="9" y="18"/>
                      </a:lnTo>
                      <a:lnTo>
                        <a:pt x="7" y="19"/>
                      </a:lnTo>
                      <a:lnTo>
                        <a:pt x="7" y="20"/>
                      </a:lnTo>
                      <a:lnTo>
                        <a:pt x="5" y="18"/>
                      </a:lnTo>
                      <a:lnTo>
                        <a:pt x="1" y="15"/>
                      </a:lnTo>
                      <a:lnTo>
                        <a:pt x="0" y="9"/>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162" name="Freeform 488"/>
                <p:cNvSpPr>
                  <a:spLocks noChangeAspect="1"/>
                </p:cNvSpPr>
                <p:nvPr/>
              </p:nvSpPr>
              <p:spPr bwMode="auto">
                <a:xfrm>
                  <a:off x="5271" y="2157"/>
                  <a:ext cx="4" cy="4"/>
                </a:xfrm>
                <a:custGeom>
                  <a:avLst/>
                  <a:gdLst>
                    <a:gd name="T0" fmla="*/ 1 w 7"/>
                    <a:gd name="T1" fmla="*/ 0 h 8"/>
                    <a:gd name="T2" fmla="*/ 1 w 7"/>
                    <a:gd name="T3" fmla="*/ 1 h 8"/>
                    <a:gd name="T4" fmla="*/ 1 w 7"/>
                    <a:gd name="T5" fmla="*/ 1 h 8"/>
                    <a:gd name="T6" fmla="*/ 1 w 7"/>
                    <a:gd name="T7" fmla="*/ 1 h 8"/>
                    <a:gd name="T8" fmla="*/ 1 w 7"/>
                    <a:gd name="T9" fmla="*/ 1 h 8"/>
                    <a:gd name="T10" fmla="*/ 1 w 7"/>
                    <a:gd name="T11" fmla="*/ 1 h 8"/>
                    <a:gd name="T12" fmla="*/ 1 w 7"/>
                    <a:gd name="T13" fmla="*/ 1 h 8"/>
                    <a:gd name="T14" fmla="*/ 1 w 7"/>
                    <a:gd name="T15" fmla="*/ 1 h 8"/>
                    <a:gd name="T16" fmla="*/ 1 w 7"/>
                    <a:gd name="T17" fmla="*/ 1 h 8"/>
                    <a:gd name="T18" fmla="*/ 1 w 7"/>
                    <a:gd name="T19" fmla="*/ 1 h 8"/>
                    <a:gd name="T20" fmla="*/ 0 w 7"/>
                    <a:gd name="T21" fmla="*/ 1 h 8"/>
                    <a:gd name="T22" fmla="*/ 0 w 7"/>
                    <a:gd name="T23" fmla="*/ 1 h 8"/>
                    <a:gd name="T24" fmla="*/ 0 w 7"/>
                    <a:gd name="T25" fmla="*/ 1 h 8"/>
                    <a:gd name="T26" fmla="*/ 1 w 7"/>
                    <a:gd name="T27" fmla="*/ 1 h 8"/>
                    <a:gd name="T28" fmla="*/ 1 w 7"/>
                    <a:gd name="T29" fmla="*/ 1 h 8"/>
                    <a:gd name="T30" fmla="*/ 1 w 7"/>
                    <a:gd name="T31" fmla="*/ 1 h 8"/>
                    <a:gd name="T32" fmla="*/ 1 w 7"/>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8"/>
                    <a:gd name="T53" fmla="*/ 7 w 7"/>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8">
                      <a:moveTo>
                        <a:pt x="4" y="0"/>
                      </a:moveTo>
                      <a:lnTo>
                        <a:pt x="5" y="2"/>
                      </a:lnTo>
                      <a:lnTo>
                        <a:pt x="6" y="3"/>
                      </a:lnTo>
                      <a:lnTo>
                        <a:pt x="6" y="4"/>
                      </a:lnTo>
                      <a:lnTo>
                        <a:pt x="7" y="5"/>
                      </a:lnTo>
                      <a:lnTo>
                        <a:pt x="6" y="6"/>
                      </a:lnTo>
                      <a:lnTo>
                        <a:pt x="5" y="7"/>
                      </a:lnTo>
                      <a:lnTo>
                        <a:pt x="4" y="8"/>
                      </a:lnTo>
                      <a:lnTo>
                        <a:pt x="3" y="8"/>
                      </a:lnTo>
                      <a:lnTo>
                        <a:pt x="0" y="7"/>
                      </a:lnTo>
                      <a:lnTo>
                        <a:pt x="0" y="6"/>
                      </a:lnTo>
                      <a:lnTo>
                        <a:pt x="0" y="3"/>
                      </a:lnTo>
                      <a:lnTo>
                        <a:pt x="2" y="3"/>
                      </a:lnTo>
                      <a:lnTo>
                        <a:pt x="3" y="2"/>
                      </a:lnTo>
                      <a:lnTo>
                        <a:pt x="4" y="0"/>
                      </a:lnTo>
                      <a:close/>
                    </a:path>
                  </a:pathLst>
                </a:custGeom>
                <a:noFill/>
                <a:ln w="6350">
                  <a:solidFill>
                    <a:srgbClr val="004250"/>
                  </a:solidFill>
                  <a:round/>
                </a:ln>
              </p:spPr>
              <p:txBody>
                <a:bodyPr/>
                <a:lstStyle/>
                <a:p>
                  <a:endParaRPr lang="zh-CN" altLang="en-US" sz="100">
                    <a:solidFill>
                      <a:schemeClr val="tx1"/>
                    </a:solidFill>
                  </a:endParaRPr>
                </a:p>
              </p:txBody>
            </p:sp>
            <p:sp>
              <p:nvSpPr>
                <p:cNvPr id="163" name="Freeform 489"/>
                <p:cNvSpPr>
                  <a:spLocks noChangeAspect="1"/>
                </p:cNvSpPr>
                <p:nvPr/>
              </p:nvSpPr>
              <p:spPr bwMode="auto">
                <a:xfrm>
                  <a:off x="5241" y="2156"/>
                  <a:ext cx="18" cy="8"/>
                </a:xfrm>
                <a:custGeom>
                  <a:avLst/>
                  <a:gdLst>
                    <a:gd name="T0" fmla="*/ 0 w 40"/>
                    <a:gd name="T1" fmla="*/ 0 h 20"/>
                    <a:gd name="T2" fmla="*/ 0 w 40"/>
                    <a:gd name="T3" fmla="*/ 0 h 20"/>
                    <a:gd name="T4" fmla="*/ 0 w 40"/>
                    <a:gd name="T5" fmla="*/ 0 h 20"/>
                    <a:gd name="T6" fmla="*/ 0 w 40"/>
                    <a:gd name="T7" fmla="*/ 0 h 20"/>
                    <a:gd name="T8" fmla="*/ 0 w 40"/>
                    <a:gd name="T9" fmla="*/ 0 h 20"/>
                    <a:gd name="T10" fmla="*/ 0 w 40"/>
                    <a:gd name="T11" fmla="*/ 0 h 20"/>
                    <a:gd name="T12" fmla="*/ 0 w 40"/>
                    <a:gd name="T13" fmla="*/ 0 h 20"/>
                    <a:gd name="T14" fmla="*/ 0 w 40"/>
                    <a:gd name="T15" fmla="*/ 0 h 20"/>
                    <a:gd name="T16" fmla="*/ 0 w 40"/>
                    <a:gd name="T17" fmla="*/ 0 h 20"/>
                    <a:gd name="T18" fmla="*/ 0 w 40"/>
                    <a:gd name="T19" fmla="*/ 0 h 20"/>
                    <a:gd name="T20" fmla="*/ 0 w 40"/>
                    <a:gd name="T21" fmla="*/ 0 h 20"/>
                    <a:gd name="T22" fmla="*/ 0 w 40"/>
                    <a:gd name="T23" fmla="*/ 0 h 20"/>
                    <a:gd name="T24" fmla="*/ 0 w 40"/>
                    <a:gd name="T25" fmla="*/ 0 h 20"/>
                    <a:gd name="T26" fmla="*/ 0 w 40"/>
                    <a:gd name="T27" fmla="*/ 0 h 20"/>
                    <a:gd name="T28" fmla="*/ 0 w 40"/>
                    <a:gd name="T29" fmla="*/ 0 h 20"/>
                    <a:gd name="T30" fmla="*/ 0 w 40"/>
                    <a:gd name="T31" fmla="*/ 0 h 20"/>
                    <a:gd name="T32" fmla="*/ 0 w 40"/>
                    <a:gd name="T33" fmla="*/ 0 h 20"/>
                    <a:gd name="T34" fmla="*/ 0 w 40"/>
                    <a:gd name="T35" fmla="*/ 0 h 20"/>
                    <a:gd name="T36" fmla="*/ 0 w 40"/>
                    <a:gd name="T37" fmla="*/ 0 h 20"/>
                    <a:gd name="T38" fmla="*/ 0 w 40"/>
                    <a:gd name="T39" fmla="*/ 0 h 20"/>
                    <a:gd name="T40" fmla="*/ 0 w 40"/>
                    <a:gd name="T41" fmla="*/ 0 h 20"/>
                    <a:gd name="T42" fmla="*/ 0 w 40"/>
                    <a:gd name="T43" fmla="*/ 0 h 20"/>
                    <a:gd name="T44" fmla="*/ 0 w 40"/>
                    <a:gd name="T45" fmla="*/ 0 h 20"/>
                    <a:gd name="T46" fmla="*/ 0 w 40"/>
                    <a:gd name="T47" fmla="*/ 0 h 20"/>
                    <a:gd name="T48" fmla="*/ 0 w 40"/>
                    <a:gd name="T49" fmla="*/ 0 h 20"/>
                    <a:gd name="T50" fmla="*/ 0 w 40"/>
                    <a:gd name="T51" fmla="*/ 0 h 20"/>
                    <a:gd name="T52" fmla="*/ 0 w 40"/>
                    <a:gd name="T53" fmla="*/ 0 h 20"/>
                    <a:gd name="T54" fmla="*/ 0 w 40"/>
                    <a:gd name="T55" fmla="*/ 0 h 20"/>
                    <a:gd name="T56" fmla="*/ 0 w 40"/>
                    <a:gd name="T57" fmla="*/ 0 h 20"/>
                    <a:gd name="T58" fmla="*/ 0 w 40"/>
                    <a:gd name="T59" fmla="*/ 0 h 20"/>
                    <a:gd name="T60" fmla="*/ 0 w 40"/>
                    <a:gd name="T61" fmla="*/ 0 h 20"/>
                    <a:gd name="T62" fmla="*/ 0 w 40"/>
                    <a:gd name="T63" fmla="*/ 0 h 20"/>
                    <a:gd name="T64" fmla="*/ 0 w 40"/>
                    <a:gd name="T65" fmla="*/ 0 h 20"/>
                    <a:gd name="T66" fmla="*/ 0 w 40"/>
                    <a:gd name="T67" fmla="*/ 0 h 20"/>
                    <a:gd name="T68" fmla="*/ 0 w 40"/>
                    <a:gd name="T69" fmla="*/ 0 h 20"/>
                    <a:gd name="T70" fmla="*/ 0 w 40"/>
                    <a:gd name="T71" fmla="*/ 0 h 20"/>
                    <a:gd name="T72" fmla="*/ 0 w 40"/>
                    <a:gd name="T73" fmla="*/ 0 h 20"/>
                    <a:gd name="T74" fmla="*/ 0 w 40"/>
                    <a:gd name="T75" fmla="*/ 0 h 20"/>
                    <a:gd name="T76" fmla="*/ 0 w 40"/>
                    <a:gd name="T77" fmla="*/ 0 h 20"/>
                    <a:gd name="T78" fmla="*/ 0 w 40"/>
                    <a:gd name="T79" fmla="*/ 0 h 20"/>
                    <a:gd name="T80" fmla="*/ 0 w 40"/>
                    <a:gd name="T81" fmla="*/ 0 h 20"/>
                    <a:gd name="T82" fmla="*/ 0 w 40"/>
                    <a:gd name="T83" fmla="*/ 0 h 20"/>
                    <a:gd name="T84" fmla="*/ 0 w 40"/>
                    <a:gd name="T85" fmla="*/ 0 h 20"/>
                    <a:gd name="T86" fmla="*/ 0 w 40"/>
                    <a:gd name="T87" fmla="*/ 0 h 20"/>
                    <a:gd name="T88" fmla="*/ 0 w 40"/>
                    <a:gd name="T89" fmla="*/ 0 h 20"/>
                    <a:gd name="T90" fmla="*/ 0 w 40"/>
                    <a:gd name="T91" fmla="*/ 0 h 20"/>
                    <a:gd name="T92" fmla="*/ 0 w 40"/>
                    <a:gd name="T93" fmla="*/ 0 h 20"/>
                    <a:gd name="T94" fmla="*/ 0 w 40"/>
                    <a:gd name="T95" fmla="*/ 0 h 20"/>
                    <a:gd name="T96" fmla="*/ 0 w 40"/>
                    <a:gd name="T97" fmla="*/ 0 h 20"/>
                    <a:gd name="T98" fmla="*/ 0 w 40"/>
                    <a:gd name="T99" fmla="*/ 0 h 20"/>
                    <a:gd name="T100" fmla="*/ 0 w 40"/>
                    <a:gd name="T101" fmla="*/ 0 h 20"/>
                    <a:gd name="T102" fmla="*/ 0 w 40"/>
                    <a:gd name="T103" fmla="*/ 0 h 20"/>
                    <a:gd name="T104" fmla="*/ 0 w 40"/>
                    <a:gd name="T105" fmla="*/ 0 h 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
                    <a:gd name="T160" fmla="*/ 0 h 20"/>
                    <a:gd name="T161" fmla="*/ 40 w 40"/>
                    <a:gd name="T162" fmla="*/ 20 h 2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 h="20">
                      <a:moveTo>
                        <a:pt x="22" y="0"/>
                      </a:moveTo>
                      <a:lnTo>
                        <a:pt x="20" y="1"/>
                      </a:lnTo>
                      <a:lnTo>
                        <a:pt x="17" y="1"/>
                      </a:lnTo>
                      <a:lnTo>
                        <a:pt x="15" y="1"/>
                      </a:lnTo>
                      <a:lnTo>
                        <a:pt x="12" y="0"/>
                      </a:lnTo>
                      <a:lnTo>
                        <a:pt x="10" y="0"/>
                      </a:lnTo>
                      <a:lnTo>
                        <a:pt x="7" y="0"/>
                      </a:lnTo>
                      <a:lnTo>
                        <a:pt x="3" y="2"/>
                      </a:lnTo>
                      <a:lnTo>
                        <a:pt x="0" y="5"/>
                      </a:lnTo>
                      <a:lnTo>
                        <a:pt x="0" y="6"/>
                      </a:lnTo>
                      <a:lnTo>
                        <a:pt x="0" y="8"/>
                      </a:lnTo>
                      <a:lnTo>
                        <a:pt x="1" y="9"/>
                      </a:lnTo>
                      <a:lnTo>
                        <a:pt x="2" y="12"/>
                      </a:lnTo>
                      <a:lnTo>
                        <a:pt x="4" y="13"/>
                      </a:lnTo>
                      <a:lnTo>
                        <a:pt x="7" y="14"/>
                      </a:lnTo>
                      <a:lnTo>
                        <a:pt x="9" y="15"/>
                      </a:lnTo>
                      <a:lnTo>
                        <a:pt x="11" y="16"/>
                      </a:lnTo>
                      <a:lnTo>
                        <a:pt x="11" y="17"/>
                      </a:lnTo>
                      <a:lnTo>
                        <a:pt x="11" y="19"/>
                      </a:lnTo>
                      <a:lnTo>
                        <a:pt x="11" y="20"/>
                      </a:lnTo>
                      <a:lnTo>
                        <a:pt x="12" y="20"/>
                      </a:lnTo>
                      <a:lnTo>
                        <a:pt x="14" y="20"/>
                      </a:lnTo>
                      <a:lnTo>
                        <a:pt x="17" y="20"/>
                      </a:lnTo>
                      <a:lnTo>
                        <a:pt x="22" y="20"/>
                      </a:lnTo>
                      <a:lnTo>
                        <a:pt x="24" y="20"/>
                      </a:lnTo>
                      <a:lnTo>
                        <a:pt x="25" y="19"/>
                      </a:lnTo>
                      <a:lnTo>
                        <a:pt x="26" y="17"/>
                      </a:lnTo>
                      <a:lnTo>
                        <a:pt x="27" y="17"/>
                      </a:lnTo>
                      <a:lnTo>
                        <a:pt x="28" y="16"/>
                      </a:lnTo>
                      <a:lnTo>
                        <a:pt x="30" y="15"/>
                      </a:lnTo>
                      <a:lnTo>
                        <a:pt x="30" y="14"/>
                      </a:lnTo>
                      <a:lnTo>
                        <a:pt x="31" y="13"/>
                      </a:lnTo>
                      <a:lnTo>
                        <a:pt x="32" y="12"/>
                      </a:lnTo>
                      <a:lnTo>
                        <a:pt x="32" y="9"/>
                      </a:lnTo>
                      <a:lnTo>
                        <a:pt x="33" y="8"/>
                      </a:lnTo>
                      <a:lnTo>
                        <a:pt x="33" y="7"/>
                      </a:lnTo>
                      <a:lnTo>
                        <a:pt x="35" y="7"/>
                      </a:lnTo>
                      <a:lnTo>
                        <a:pt x="37" y="7"/>
                      </a:lnTo>
                      <a:lnTo>
                        <a:pt x="38" y="7"/>
                      </a:lnTo>
                      <a:lnTo>
                        <a:pt x="39" y="8"/>
                      </a:lnTo>
                      <a:lnTo>
                        <a:pt x="40" y="7"/>
                      </a:lnTo>
                      <a:lnTo>
                        <a:pt x="39" y="7"/>
                      </a:lnTo>
                      <a:lnTo>
                        <a:pt x="38" y="6"/>
                      </a:lnTo>
                      <a:lnTo>
                        <a:pt x="37" y="6"/>
                      </a:lnTo>
                      <a:lnTo>
                        <a:pt x="35" y="6"/>
                      </a:lnTo>
                      <a:lnTo>
                        <a:pt x="34" y="6"/>
                      </a:lnTo>
                      <a:lnTo>
                        <a:pt x="32" y="4"/>
                      </a:lnTo>
                      <a:lnTo>
                        <a:pt x="30" y="1"/>
                      </a:lnTo>
                      <a:lnTo>
                        <a:pt x="26" y="0"/>
                      </a:lnTo>
                      <a:lnTo>
                        <a:pt x="22" y="0"/>
                      </a:lnTo>
                      <a:close/>
                    </a:path>
                  </a:pathLst>
                </a:custGeom>
                <a:noFill/>
                <a:ln w="6350">
                  <a:solidFill>
                    <a:srgbClr val="004250"/>
                  </a:solidFill>
                  <a:round/>
                </a:ln>
              </p:spPr>
              <p:txBody>
                <a:bodyPr/>
                <a:lstStyle/>
                <a:p>
                  <a:endParaRPr lang="zh-CN" altLang="en-US" sz="100">
                    <a:solidFill>
                      <a:schemeClr val="tx1"/>
                    </a:solidFill>
                  </a:endParaRPr>
                </a:p>
              </p:txBody>
            </p:sp>
            <p:sp>
              <p:nvSpPr>
                <p:cNvPr id="164" name="Freeform 490"/>
                <p:cNvSpPr>
                  <a:spLocks noChangeAspect="1"/>
                </p:cNvSpPr>
                <p:nvPr/>
              </p:nvSpPr>
              <p:spPr bwMode="auto">
                <a:xfrm>
                  <a:off x="5217" y="2521"/>
                  <a:ext cx="22" cy="74"/>
                </a:xfrm>
                <a:custGeom>
                  <a:avLst/>
                  <a:gdLst>
                    <a:gd name="T0" fmla="*/ 0 w 47"/>
                    <a:gd name="T1" fmla="*/ 0 h 162"/>
                    <a:gd name="T2" fmla="*/ 0 w 47"/>
                    <a:gd name="T3" fmla="*/ 0 h 162"/>
                    <a:gd name="T4" fmla="*/ 0 w 47"/>
                    <a:gd name="T5" fmla="*/ 0 h 162"/>
                    <a:gd name="T6" fmla="*/ 0 w 47"/>
                    <a:gd name="T7" fmla="*/ 0 h 162"/>
                    <a:gd name="T8" fmla="*/ 0 w 47"/>
                    <a:gd name="T9" fmla="*/ 0 h 162"/>
                    <a:gd name="T10" fmla="*/ 0 w 47"/>
                    <a:gd name="T11" fmla="*/ 0 h 162"/>
                    <a:gd name="T12" fmla="*/ 0 w 47"/>
                    <a:gd name="T13" fmla="*/ 0 h 162"/>
                    <a:gd name="T14" fmla="*/ 0 w 47"/>
                    <a:gd name="T15" fmla="*/ 0 h 162"/>
                    <a:gd name="T16" fmla="*/ 0 w 47"/>
                    <a:gd name="T17" fmla="*/ 0 h 162"/>
                    <a:gd name="T18" fmla="*/ 0 w 47"/>
                    <a:gd name="T19" fmla="*/ 0 h 162"/>
                    <a:gd name="T20" fmla="*/ 0 w 47"/>
                    <a:gd name="T21" fmla="*/ 0 h 162"/>
                    <a:gd name="T22" fmla="*/ 0 w 47"/>
                    <a:gd name="T23" fmla="*/ 0 h 162"/>
                    <a:gd name="T24" fmla="*/ 0 w 47"/>
                    <a:gd name="T25" fmla="*/ 0 h 162"/>
                    <a:gd name="T26" fmla="*/ 0 w 47"/>
                    <a:gd name="T27" fmla="*/ 0 h 162"/>
                    <a:gd name="T28" fmla="*/ 0 w 47"/>
                    <a:gd name="T29" fmla="*/ 0 h 162"/>
                    <a:gd name="T30" fmla="*/ 0 w 47"/>
                    <a:gd name="T31" fmla="*/ 0 h 162"/>
                    <a:gd name="T32" fmla="*/ 0 w 47"/>
                    <a:gd name="T33" fmla="*/ 0 h 162"/>
                    <a:gd name="T34" fmla="*/ 0 w 47"/>
                    <a:gd name="T35" fmla="*/ 0 h 162"/>
                    <a:gd name="T36" fmla="*/ 0 w 47"/>
                    <a:gd name="T37" fmla="*/ 0 h 162"/>
                    <a:gd name="T38" fmla="*/ 0 w 47"/>
                    <a:gd name="T39" fmla="*/ 0 h 162"/>
                    <a:gd name="T40" fmla="*/ 0 w 47"/>
                    <a:gd name="T41" fmla="*/ 0 h 162"/>
                    <a:gd name="T42" fmla="*/ 0 w 47"/>
                    <a:gd name="T43" fmla="*/ 0 h 162"/>
                    <a:gd name="T44" fmla="*/ 0 w 47"/>
                    <a:gd name="T45" fmla="*/ 0 h 162"/>
                    <a:gd name="T46" fmla="*/ 0 w 47"/>
                    <a:gd name="T47" fmla="*/ 0 h 162"/>
                    <a:gd name="T48" fmla="*/ 0 w 47"/>
                    <a:gd name="T49" fmla="*/ 0 h 162"/>
                    <a:gd name="T50" fmla="*/ 0 w 47"/>
                    <a:gd name="T51" fmla="*/ 0 h 162"/>
                    <a:gd name="T52" fmla="*/ 0 w 47"/>
                    <a:gd name="T53" fmla="*/ 0 h 162"/>
                    <a:gd name="T54" fmla="*/ 0 w 47"/>
                    <a:gd name="T55" fmla="*/ 0 h 162"/>
                    <a:gd name="T56" fmla="*/ 0 w 47"/>
                    <a:gd name="T57" fmla="*/ 0 h 162"/>
                    <a:gd name="T58" fmla="*/ 0 w 47"/>
                    <a:gd name="T59" fmla="*/ 0 h 162"/>
                    <a:gd name="T60" fmla="*/ 0 w 47"/>
                    <a:gd name="T61" fmla="*/ 0 h 162"/>
                    <a:gd name="T62" fmla="*/ 0 w 47"/>
                    <a:gd name="T63" fmla="*/ 0 h 162"/>
                    <a:gd name="T64" fmla="*/ 0 w 47"/>
                    <a:gd name="T65" fmla="*/ 0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162"/>
                    <a:gd name="T101" fmla="*/ 47 w 47"/>
                    <a:gd name="T102" fmla="*/ 162 h 16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162">
                      <a:moveTo>
                        <a:pt x="18" y="3"/>
                      </a:move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2" y="141"/>
                      </a:lnTo>
                      <a:lnTo>
                        <a:pt x="34" y="149"/>
                      </a:lnTo>
                      <a:lnTo>
                        <a:pt x="39" y="158"/>
                      </a:lnTo>
                      <a:lnTo>
                        <a:pt x="45" y="162"/>
                      </a:lnTo>
                      <a:lnTo>
                        <a:pt x="47" y="144"/>
                      </a:lnTo>
                      <a:lnTo>
                        <a:pt x="47" y="124"/>
                      </a:lnTo>
                      <a:lnTo>
                        <a:pt x="46" y="107"/>
                      </a:lnTo>
                      <a:lnTo>
                        <a:pt x="42" y="94"/>
                      </a:lnTo>
                      <a:lnTo>
                        <a:pt x="39" y="77"/>
                      </a:lnTo>
                      <a:lnTo>
                        <a:pt x="35" y="55"/>
                      </a:lnTo>
                      <a:lnTo>
                        <a:pt x="34" y="34"/>
                      </a:lnTo>
                      <a:lnTo>
                        <a:pt x="35" y="21"/>
                      </a:lnTo>
                      <a:lnTo>
                        <a:pt x="33" y="21"/>
                      </a:lnTo>
                      <a:lnTo>
                        <a:pt x="32" y="19"/>
                      </a:lnTo>
                      <a:lnTo>
                        <a:pt x="30" y="18"/>
                      </a:lnTo>
                      <a:lnTo>
                        <a:pt x="29" y="17"/>
                      </a:lnTo>
                      <a:lnTo>
                        <a:pt x="27" y="15"/>
                      </a:lnTo>
                      <a:lnTo>
                        <a:pt x="25" y="10"/>
                      </a:lnTo>
                      <a:lnTo>
                        <a:pt x="22" y="7"/>
                      </a:lnTo>
                      <a:lnTo>
                        <a:pt x="18" y="3"/>
                      </a:lnTo>
                      <a:close/>
                    </a:path>
                  </a:pathLst>
                </a:custGeom>
                <a:noFill/>
                <a:ln w="9525">
                  <a:solidFill>
                    <a:srgbClr val="004250"/>
                  </a:solidFill>
                  <a:round/>
                </a:ln>
              </p:spPr>
              <p:txBody>
                <a:bodyPr/>
                <a:lstStyle/>
                <a:p>
                  <a:endParaRPr lang="zh-CN" altLang="en-US" sz="100">
                    <a:solidFill>
                      <a:schemeClr val="tx1"/>
                    </a:solidFill>
                  </a:endParaRPr>
                </a:p>
              </p:txBody>
            </p:sp>
            <p:sp>
              <p:nvSpPr>
                <p:cNvPr id="165" name="Freeform 491"/>
                <p:cNvSpPr>
                  <a:spLocks noChangeAspect="1"/>
                </p:cNvSpPr>
                <p:nvPr/>
              </p:nvSpPr>
              <p:spPr bwMode="auto">
                <a:xfrm>
                  <a:off x="5254" y="2544"/>
                  <a:ext cx="23" cy="112"/>
                </a:xfrm>
                <a:custGeom>
                  <a:avLst/>
                  <a:gdLst>
                    <a:gd name="T0" fmla="*/ 0 w 52"/>
                    <a:gd name="T1" fmla="*/ 0 h 251"/>
                    <a:gd name="T2" fmla="*/ 0 w 52"/>
                    <a:gd name="T3" fmla="*/ 0 h 251"/>
                    <a:gd name="T4" fmla="*/ 0 w 52"/>
                    <a:gd name="T5" fmla="*/ 0 h 251"/>
                    <a:gd name="T6" fmla="*/ 0 w 52"/>
                    <a:gd name="T7" fmla="*/ 0 h 251"/>
                    <a:gd name="T8" fmla="*/ 0 w 52"/>
                    <a:gd name="T9" fmla="*/ 0 h 251"/>
                    <a:gd name="T10" fmla="*/ 0 w 52"/>
                    <a:gd name="T11" fmla="*/ 0 h 251"/>
                    <a:gd name="T12" fmla="*/ 0 w 52"/>
                    <a:gd name="T13" fmla="*/ 0 h 251"/>
                    <a:gd name="T14" fmla="*/ 0 w 52"/>
                    <a:gd name="T15" fmla="*/ 0 h 251"/>
                    <a:gd name="T16" fmla="*/ 0 w 52"/>
                    <a:gd name="T17" fmla="*/ 0 h 251"/>
                    <a:gd name="T18" fmla="*/ 0 w 52"/>
                    <a:gd name="T19" fmla="*/ 0 h 251"/>
                    <a:gd name="T20" fmla="*/ 0 w 52"/>
                    <a:gd name="T21" fmla="*/ 0 h 251"/>
                    <a:gd name="T22" fmla="*/ 0 w 52"/>
                    <a:gd name="T23" fmla="*/ 0 h 251"/>
                    <a:gd name="T24" fmla="*/ 0 w 52"/>
                    <a:gd name="T25" fmla="*/ 0 h 251"/>
                    <a:gd name="T26" fmla="*/ 0 w 52"/>
                    <a:gd name="T27" fmla="*/ 0 h 251"/>
                    <a:gd name="T28" fmla="*/ 0 w 52"/>
                    <a:gd name="T29" fmla="*/ 0 h 251"/>
                    <a:gd name="T30" fmla="*/ 0 w 52"/>
                    <a:gd name="T31" fmla="*/ 0 h 251"/>
                    <a:gd name="T32" fmla="*/ 0 w 52"/>
                    <a:gd name="T33" fmla="*/ 0 h 251"/>
                    <a:gd name="T34" fmla="*/ 0 w 52"/>
                    <a:gd name="T35" fmla="*/ 0 h 251"/>
                    <a:gd name="T36" fmla="*/ 0 w 52"/>
                    <a:gd name="T37" fmla="*/ 0 h 251"/>
                    <a:gd name="T38" fmla="*/ 0 w 52"/>
                    <a:gd name="T39" fmla="*/ 0 h 251"/>
                    <a:gd name="T40" fmla="*/ 0 w 52"/>
                    <a:gd name="T41" fmla="*/ 0 h 251"/>
                    <a:gd name="T42" fmla="*/ 0 w 52"/>
                    <a:gd name="T43" fmla="*/ 0 h 251"/>
                    <a:gd name="T44" fmla="*/ 0 w 52"/>
                    <a:gd name="T45" fmla="*/ 0 h 251"/>
                    <a:gd name="T46" fmla="*/ 0 w 52"/>
                    <a:gd name="T47" fmla="*/ 0 h 251"/>
                    <a:gd name="T48" fmla="*/ 0 w 52"/>
                    <a:gd name="T49" fmla="*/ 0 h 251"/>
                    <a:gd name="T50" fmla="*/ 0 w 52"/>
                    <a:gd name="T51" fmla="*/ 0 h 251"/>
                    <a:gd name="T52" fmla="*/ 0 w 52"/>
                    <a:gd name="T53" fmla="*/ 0 h 251"/>
                    <a:gd name="T54" fmla="*/ 0 w 52"/>
                    <a:gd name="T55" fmla="*/ 0 h 251"/>
                    <a:gd name="T56" fmla="*/ 0 w 52"/>
                    <a:gd name="T57" fmla="*/ 0 h 251"/>
                    <a:gd name="T58" fmla="*/ 0 w 52"/>
                    <a:gd name="T59" fmla="*/ 0 h 251"/>
                    <a:gd name="T60" fmla="*/ 0 w 52"/>
                    <a:gd name="T61" fmla="*/ 0 h 251"/>
                    <a:gd name="T62" fmla="*/ 0 w 52"/>
                    <a:gd name="T63" fmla="*/ 0 h 251"/>
                    <a:gd name="T64" fmla="*/ 0 w 52"/>
                    <a:gd name="T65" fmla="*/ 0 h 251"/>
                    <a:gd name="T66" fmla="*/ 0 w 52"/>
                    <a:gd name="T67" fmla="*/ 0 h 251"/>
                    <a:gd name="T68" fmla="*/ 0 w 52"/>
                    <a:gd name="T69" fmla="*/ 0 h 251"/>
                    <a:gd name="T70" fmla="*/ 0 w 52"/>
                    <a:gd name="T71" fmla="*/ 0 h 251"/>
                    <a:gd name="T72" fmla="*/ 0 w 52"/>
                    <a:gd name="T73" fmla="*/ 0 h 251"/>
                    <a:gd name="T74" fmla="*/ 0 w 52"/>
                    <a:gd name="T75" fmla="*/ 0 h 251"/>
                    <a:gd name="T76" fmla="*/ 0 w 52"/>
                    <a:gd name="T77" fmla="*/ 0 h 251"/>
                    <a:gd name="T78" fmla="*/ 0 w 52"/>
                    <a:gd name="T79" fmla="*/ 0 h 251"/>
                    <a:gd name="T80" fmla="*/ 0 w 52"/>
                    <a:gd name="T81" fmla="*/ 0 h 251"/>
                    <a:gd name="T82" fmla="*/ 0 w 52"/>
                    <a:gd name="T83" fmla="*/ 0 h 251"/>
                    <a:gd name="T84" fmla="*/ 0 w 52"/>
                    <a:gd name="T85" fmla="*/ 0 h 251"/>
                    <a:gd name="T86" fmla="*/ 0 w 52"/>
                    <a:gd name="T87" fmla="*/ 0 h 251"/>
                    <a:gd name="T88" fmla="*/ 0 w 52"/>
                    <a:gd name="T89" fmla="*/ 0 h 251"/>
                    <a:gd name="T90" fmla="*/ 0 w 52"/>
                    <a:gd name="T91" fmla="*/ 0 h 251"/>
                    <a:gd name="T92" fmla="*/ 0 w 52"/>
                    <a:gd name="T93" fmla="*/ 0 h 251"/>
                    <a:gd name="T94" fmla="*/ 0 w 52"/>
                    <a:gd name="T95" fmla="*/ 0 h 251"/>
                    <a:gd name="T96" fmla="*/ 0 w 52"/>
                    <a:gd name="T97" fmla="*/ 0 h 2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2"/>
                    <a:gd name="T148" fmla="*/ 0 h 251"/>
                    <a:gd name="T149" fmla="*/ 52 w 52"/>
                    <a:gd name="T150" fmla="*/ 251 h 2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2" h="251">
                      <a:moveTo>
                        <a:pt x="0" y="0"/>
                      </a:moveTo>
                      <a:lnTo>
                        <a:pt x="3" y="31"/>
                      </a:lnTo>
                      <a:lnTo>
                        <a:pt x="7" y="63"/>
                      </a:lnTo>
                      <a:lnTo>
                        <a:pt x="11" y="92"/>
                      </a:lnTo>
                      <a:lnTo>
                        <a:pt x="14" y="114"/>
                      </a:lnTo>
                      <a:lnTo>
                        <a:pt x="17" y="131"/>
                      </a:lnTo>
                      <a:lnTo>
                        <a:pt x="18" y="150"/>
                      </a:lnTo>
                      <a:lnTo>
                        <a:pt x="18" y="165"/>
                      </a:lnTo>
                      <a:lnTo>
                        <a:pt x="15" y="176"/>
                      </a:lnTo>
                      <a:lnTo>
                        <a:pt x="13" y="185"/>
                      </a:lnTo>
                      <a:lnTo>
                        <a:pt x="11" y="192"/>
                      </a:lnTo>
                      <a:lnTo>
                        <a:pt x="10" y="199"/>
                      </a:lnTo>
                      <a:lnTo>
                        <a:pt x="10" y="203"/>
                      </a:lnTo>
                      <a:lnTo>
                        <a:pt x="11" y="206"/>
                      </a:lnTo>
                      <a:lnTo>
                        <a:pt x="11" y="208"/>
                      </a:lnTo>
                      <a:lnTo>
                        <a:pt x="11" y="212"/>
                      </a:lnTo>
                      <a:lnTo>
                        <a:pt x="11" y="215"/>
                      </a:lnTo>
                      <a:lnTo>
                        <a:pt x="10" y="218"/>
                      </a:lnTo>
                      <a:lnTo>
                        <a:pt x="10" y="220"/>
                      </a:lnTo>
                      <a:lnTo>
                        <a:pt x="9" y="223"/>
                      </a:lnTo>
                      <a:lnTo>
                        <a:pt x="9" y="226"/>
                      </a:lnTo>
                      <a:lnTo>
                        <a:pt x="9" y="229"/>
                      </a:lnTo>
                      <a:lnTo>
                        <a:pt x="10" y="235"/>
                      </a:lnTo>
                      <a:lnTo>
                        <a:pt x="11" y="241"/>
                      </a:lnTo>
                      <a:lnTo>
                        <a:pt x="12" y="245"/>
                      </a:lnTo>
                      <a:lnTo>
                        <a:pt x="13" y="249"/>
                      </a:lnTo>
                      <a:lnTo>
                        <a:pt x="17" y="250"/>
                      </a:lnTo>
                      <a:lnTo>
                        <a:pt x="19" y="251"/>
                      </a:lnTo>
                      <a:lnTo>
                        <a:pt x="22" y="251"/>
                      </a:lnTo>
                      <a:lnTo>
                        <a:pt x="28" y="250"/>
                      </a:lnTo>
                      <a:lnTo>
                        <a:pt x="36" y="249"/>
                      </a:lnTo>
                      <a:lnTo>
                        <a:pt x="45" y="248"/>
                      </a:lnTo>
                      <a:lnTo>
                        <a:pt x="52" y="248"/>
                      </a:lnTo>
                      <a:lnTo>
                        <a:pt x="47" y="234"/>
                      </a:lnTo>
                      <a:lnTo>
                        <a:pt x="40" y="220"/>
                      </a:lnTo>
                      <a:lnTo>
                        <a:pt x="34" y="208"/>
                      </a:lnTo>
                      <a:lnTo>
                        <a:pt x="28" y="205"/>
                      </a:lnTo>
                      <a:lnTo>
                        <a:pt x="29" y="187"/>
                      </a:lnTo>
                      <a:lnTo>
                        <a:pt x="29" y="164"/>
                      </a:lnTo>
                      <a:lnTo>
                        <a:pt x="28" y="141"/>
                      </a:lnTo>
                      <a:lnTo>
                        <a:pt x="27" y="121"/>
                      </a:lnTo>
                      <a:lnTo>
                        <a:pt x="25" y="100"/>
                      </a:lnTo>
                      <a:lnTo>
                        <a:pt x="20" y="77"/>
                      </a:lnTo>
                      <a:lnTo>
                        <a:pt x="15" y="57"/>
                      </a:lnTo>
                      <a:lnTo>
                        <a:pt x="11" y="40"/>
                      </a:lnTo>
                      <a:lnTo>
                        <a:pt x="7" y="30"/>
                      </a:lnTo>
                      <a:lnTo>
                        <a:pt x="4" y="19"/>
                      </a:lnTo>
                      <a:lnTo>
                        <a:pt x="2"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166" name="Freeform 492"/>
                <p:cNvSpPr>
                  <a:spLocks noChangeAspect="1"/>
                </p:cNvSpPr>
                <p:nvPr/>
              </p:nvSpPr>
              <p:spPr bwMode="auto">
                <a:xfrm>
                  <a:off x="5224" y="2599"/>
                  <a:ext cx="16" cy="38"/>
                </a:xfrm>
                <a:custGeom>
                  <a:avLst/>
                  <a:gdLst>
                    <a:gd name="T0" fmla="*/ 1 w 32"/>
                    <a:gd name="T1" fmla="*/ 0 h 83"/>
                    <a:gd name="T2" fmla="*/ 1 w 32"/>
                    <a:gd name="T3" fmla="*/ 0 h 83"/>
                    <a:gd name="T4" fmla="*/ 1 w 32"/>
                    <a:gd name="T5" fmla="*/ 0 h 83"/>
                    <a:gd name="T6" fmla="*/ 0 w 32"/>
                    <a:gd name="T7" fmla="*/ 0 h 83"/>
                    <a:gd name="T8" fmla="*/ 0 w 32"/>
                    <a:gd name="T9" fmla="*/ 0 h 83"/>
                    <a:gd name="T10" fmla="*/ 1 w 32"/>
                    <a:gd name="T11" fmla="*/ 0 h 83"/>
                    <a:gd name="T12" fmla="*/ 1 w 32"/>
                    <a:gd name="T13" fmla="*/ 0 h 83"/>
                    <a:gd name="T14" fmla="*/ 1 w 32"/>
                    <a:gd name="T15" fmla="*/ 0 h 83"/>
                    <a:gd name="T16" fmla="*/ 1 w 32"/>
                    <a:gd name="T17" fmla="*/ 0 h 83"/>
                    <a:gd name="T18" fmla="*/ 1 w 32"/>
                    <a:gd name="T19" fmla="*/ 0 h 83"/>
                    <a:gd name="T20" fmla="*/ 1 w 32"/>
                    <a:gd name="T21" fmla="*/ 0 h 83"/>
                    <a:gd name="T22" fmla="*/ 1 w 32"/>
                    <a:gd name="T23" fmla="*/ 0 h 83"/>
                    <a:gd name="T24" fmla="*/ 1 w 32"/>
                    <a:gd name="T25" fmla="*/ 0 h 83"/>
                    <a:gd name="T26" fmla="*/ 1 w 32"/>
                    <a:gd name="T27" fmla="*/ 0 h 83"/>
                    <a:gd name="T28" fmla="*/ 1 w 32"/>
                    <a:gd name="T29" fmla="*/ 0 h 83"/>
                    <a:gd name="T30" fmla="*/ 1 w 32"/>
                    <a:gd name="T31" fmla="*/ 0 h 83"/>
                    <a:gd name="T32" fmla="*/ 1 w 32"/>
                    <a:gd name="T33" fmla="*/ 0 h 83"/>
                    <a:gd name="T34" fmla="*/ 1 w 32"/>
                    <a:gd name="T35" fmla="*/ 0 h 83"/>
                    <a:gd name="T36" fmla="*/ 1 w 32"/>
                    <a:gd name="T37" fmla="*/ 0 h 83"/>
                    <a:gd name="T38" fmla="*/ 1 w 32"/>
                    <a:gd name="T39" fmla="*/ 0 h 83"/>
                    <a:gd name="T40" fmla="*/ 1 w 32"/>
                    <a:gd name="T41" fmla="*/ 0 h 83"/>
                    <a:gd name="T42" fmla="*/ 1 w 32"/>
                    <a:gd name="T43" fmla="*/ 0 h 83"/>
                    <a:gd name="T44" fmla="*/ 1 w 32"/>
                    <a:gd name="T45" fmla="*/ 0 h 83"/>
                    <a:gd name="T46" fmla="*/ 1 w 32"/>
                    <a:gd name="T47" fmla="*/ 0 h 83"/>
                    <a:gd name="T48" fmla="*/ 1 w 32"/>
                    <a:gd name="T49" fmla="*/ 0 h 83"/>
                    <a:gd name="T50" fmla="*/ 1 w 32"/>
                    <a:gd name="T51" fmla="*/ 0 h 83"/>
                    <a:gd name="T52" fmla="*/ 1 w 32"/>
                    <a:gd name="T53" fmla="*/ 0 h 83"/>
                    <a:gd name="T54" fmla="*/ 1 w 32"/>
                    <a:gd name="T55" fmla="*/ 0 h 83"/>
                    <a:gd name="T56" fmla="*/ 1 w 32"/>
                    <a:gd name="T57" fmla="*/ 0 h 83"/>
                    <a:gd name="T58" fmla="*/ 1 w 32"/>
                    <a:gd name="T59" fmla="*/ 0 h 83"/>
                    <a:gd name="T60" fmla="*/ 1 w 32"/>
                    <a:gd name="T61" fmla="*/ 0 h 83"/>
                    <a:gd name="T62" fmla="*/ 1 w 32"/>
                    <a:gd name="T63" fmla="*/ 0 h 83"/>
                    <a:gd name="T64" fmla="*/ 1 w 32"/>
                    <a:gd name="T65" fmla="*/ 0 h 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83"/>
                    <a:gd name="T101" fmla="*/ 32 w 32"/>
                    <a:gd name="T102" fmla="*/ 83 h 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83">
                      <a:moveTo>
                        <a:pt x="21" y="83"/>
                      </a:moveTo>
                      <a:lnTo>
                        <a:pt x="9" y="80"/>
                      </a:lnTo>
                      <a:lnTo>
                        <a:pt x="2" y="74"/>
                      </a:lnTo>
                      <a:lnTo>
                        <a:pt x="0" y="66"/>
                      </a:lnTo>
                      <a:lnTo>
                        <a:pt x="0" y="58"/>
                      </a:lnTo>
                      <a:lnTo>
                        <a:pt x="1" y="50"/>
                      </a:lnTo>
                      <a:lnTo>
                        <a:pt x="3" y="43"/>
                      </a:lnTo>
                      <a:lnTo>
                        <a:pt x="6" y="37"/>
                      </a:lnTo>
                      <a:lnTo>
                        <a:pt x="7" y="35"/>
                      </a:lnTo>
                      <a:lnTo>
                        <a:pt x="10" y="24"/>
                      </a:lnTo>
                      <a:lnTo>
                        <a:pt x="13" y="16"/>
                      </a:lnTo>
                      <a:lnTo>
                        <a:pt x="15" y="10"/>
                      </a:lnTo>
                      <a:lnTo>
                        <a:pt x="15" y="6"/>
                      </a:lnTo>
                      <a:lnTo>
                        <a:pt x="16" y="5"/>
                      </a:lnTo>
                      <a:lnTo>
                        <a:pt x="16" y="4"/>
                      </a:lnTo>
                      <a:lnTo>
                        <a:pt x="16" y="1"/>
                      </a:lnTo>
                      <a:lnTo>
                        <a:pt x="16" y="0"/>
                      </a:lnTo>
                      <a:lnTo>
                        <a:pt x="21" y="3"/>
                      </a:lnTo>
                      <a:lnTo>
                        <a:pt x="25" y="5"/>
                      </a:lnTo>
                      <a:lnTo>
                        <a:pt x="29" y="8"/>
                      </a:lnTo>
                      <a:lnTo>
                        <a:pt x="31" y="10"/>
                      </a:lnTo>
                      <a:lnTo>
                        <a:pt x="31" y="16"/>
                      </a:lnTo>
                      <a:lnTo>
                        <a:pt x="31" y="23"/>
                      </a:lnTo>
                      <a:lnTo>
                        <a:pt x="31" y="30"/>
                      </a:lnTo>
                      <a:lnTo>
                        <a:pt x="31" y="36"/>
                      </a:lnTo>
                      <a:lnTo>
                        <a:pt x="32" y="42"/>
                      </a:lnTo>
                      <a:lnTo>
                        <a:pt x="32" y="48"/>
                      </a:lnTo>
                      <a:lnTo>
                        <a:pt x="32" y="53"/>
                      </a:lnTo>
                      <a:lnTo>
                        <a:pt x="31" y="59"/>
                      </a:lnTo>
                      <a:lnTo>
                        <a:pt x="27" y="65"/>
                      </a:lnTo>
                      <a:lnTo>
                        <a:pt x="25" y="73"/>
                      </a:lnTo>
                      <a:lnTo>
                        <a:pt x="22" y="79"/>
                      </a:lnTo>
                      <a:lnTo>
                        <a:pt x="21" y="83"/>
                      </a:lnTo>
                      <a:close/>
                    </a:path>
                  </a:pathLst>
                </a:custGeom>
                <a:noFill/>
                <a:ln w="9525">
                  <a:solidFill>
                    <a:srgbClr val="004250"/>
                  </a:solidFill>
                  <a:round/>
                </a:ln>
              </p:spPr>
              <p:txBody>
                <a:bodyPr/>
                <a:lstStyle/>
                <a:p>
                  <a:endParaRPr lang="zh-CN" altLang="en-US" sz="100">
                    <a:solidFill>
                      <a:schemeClr val="tx1"/>
                    </a:solidFill>
                  </a:endParaRPr>
                </a:p>
              </p:txBody>
            </p:sp>
            <p:sp>
              <p:nvSpPr>
                <p:cNvPr id="167" name="Freeform 493"/>
                <p:cNvSpPr>
                  <a:spLocks noChangeAspect="1"/>
                </p:cNvSpPr>
                <p:nvPr/>
              </p:nvSpPr>
              <p:spPr bwMode="auto">
                <a:xfrm>
                  <a:off x="5227" y="2160"/>
                  <a:ext cx="12" cy="36"/>
                </a:xfrm>
                <a:custGeom>
                  <a:avLst/>
                  <a:gdLst>
                    <a:gd name="T0" fmla="*/ 0 w 27"/>
                    <a:gd name="T1" fmla="*/ 0 h 81"/>
                    <a:gd name="T2" fmla="*/ 0 w 27"/>
                    <a:gd name="T3" fmla="*/ 0 h 81"/>
                    <a:gd name="T4" fmla="*/ 0 w 27"/>
                    <a:gd name="T5" fmla="*/ 0 h 81"/>
                    <a:gd name="T6" fmla="*/ 0 w 27"/>
                    <a:gd name="T7" fmla="*/ 0 h 81"/>
                    <a:gd name="T8" fmla="*/ 0 w 27"/>
                    <a:gd name="T9" fmla="*/ 0 h 81"/>
                    <a:gd name="T10" fmla="*/ 0 w 27"/>
                    <a:gd name="T11" fmla="*/ 0 h 81"/>
                    <a:gd name="T12" fmla="*/ 0 w 27"/>
                    <a:gd name="T13" fmla="*/ 0 h 81"/>
                    <a:gd name="T14" fmla="*/ 0 w 27"/>
                    <a:gd name="T15" fmla="*/ 0 h 81"/>
                    <a:gd name="T16" fmla="*/ 0 w 27"/>
                    <a:gd name="T17" fmla="*/ 0 h 81"/>
                    <a:gd name="T18" fmla="*/ 0 w 27"/>
                    <a:gd name="T19" fmla="*/ 0 h 81"/>
                    <a:gd name="T20" fmla="*/ 0 w 27"/>
                    <a:gd name="T21" fmla="*/ 0 h 81"/>
                    <a:gd name="T22" fmla="*/ 0 w 27"/>
                    <a:gd name="T23" fmla="*/ 0 h 81"/>
                    <a:gd name="T24" fmla="*/ 0 w 27"/>
                    <a:gd name="T25" fmla="*/ 0 h 81"/>
                    <a:gd name="T26" fmla="*/ 0 w 27"/>
                    <a:gd name="T27" fmla="*/ 0 h 81"/>
                    <a:gd name="T28" fmla="*/ 0 w 27"/>
                    <a:gd name="T29" fmla="*/ 0 h 81"/>
                    <a:gd name="T30" fmla="*/ 0 w 27"/>
                    <a:gd name="T31" fmla="*/ 0 h 81"/>
                    <a:gd name="T32" fmla="*/ 0 w 27"/>
                    <a:gd name="T33" fmla="*/ 0 h 81"/>
                    <a:gd name="T34" fmla="*/ 0 w 27"/>
                    <a:gd name="T35" fmla="*/ 0 h 81"/>
                    <a:gd name="T36" fmla="*/ 0 w 27"/>
                    <a:gd name="T37" fmla="*/ 0 h 81"/>
                    <a:gd name="T38" fmla="*/ 0 w 27"/>
                    <a:gd name="T39" fmla="*/ 0 h 81"/>
                    <a:gd name="T40" fmla="*/ 0 w 27"/>
                    <a:gd name="T41" fmla="*/ 0 h 81"/>
                    <a:gd name="T42" fmla="*/ 0 w 27"/>
                    <a:gd name="T43" fmla="*/ 0 h 81"/>
                    <a:gd name="T44" fmla="*/ 0 w 27"/>
                    <a:gd name="T45" fmla="*/ 0 h 81"/>
                    <a:gd name="T46" fmla="*/ 0 w 27"/>
                    <a:gd name="T47" fmla="*/ 0 h 81"/>
                    <a:gd name="T48" fmla="*/ 0 w 27"/>
                    <a:gd name="T49" fmla="*/ 0 h 81"/>
                    <a:gd name="T50" fmla="*/ 0 w 27"/>
                    <a:gd name="T51" fmla="*/ 0 h 81"/>
                    <a:gd name="T52" fmla="*/ 0 w 27"/>
                    <a:gd name="T53" fmla="*/ 0 h 81"/>
                    <a:gd name="T54" fmla="*/ 0 w 27"/>
                    <a:gd name="T55" fmla="*/ 0 h 81"/>
                    <a:gd name="T56" fmla="*/ 0 w 27"/>
                    <a:gd name="T57" fmla="*/ 0 h 81"/>
                    <a:gd name="T58" fmla="*/ 0 w 27"/>
                    <a:gd name="T59" fmla="*/ 0 h 81"/>
                    <a:gd name="T60" fmla="*/ 0 w 27"/>
                    <a:gd name="T61" fmla="*/ 0 h 81"/>
                    <a:gd name="T62" fmla="*/ 0 w 27"/>
                    <a:gd name="T63" fmla="*/ 0 h 81"/>
                    <a:gd name="T64" fmla="*/ 0 w 27"/>
                    <a:gd name="T65" fmla="*/ 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1"/>
                    <a:gd name="T101" fmla="*/ 27 w 27"/>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1">
                      <a:moveTo>
                        <a:pt x="10" y="70"/>
                      </a:moveTo>
                      <a:lnTo>
                        <a:pt x="7" y="66"/>
                      </a:lnTo>
                      <a:lnTo>
                        <a:pt x="4" y="60"/>
                      </a:lnTo>
                      <a:lnTo>
                        <a:pt x="2" y="54"/>
                      </a:lnTo>
                      <a:lnTo>
                        <a:pt x="0" y="50"/>
                      </a:lnTo>
                      <a:lnTo>
                        <a:pt x="4" y="40"/>
                      </a:lnTo>
                      <a:lnTo>
                        <a:pt x="6" y="25"/>
                      </a:lnTo>
                      <a:lnTo>
                        <a:pt x="7" y="12"/>
                      </a:lnTo>
                      <a:lnTo>
                        <a:pt x="6" y="0"/>
                      </a:lnTo>
                      <a:lnTo>
                        <a:pt x="10" y="8"/>
                      </a:lnTo>
                      <a:lnTo>
                        <a:pt x="13" y="15"/>
                      </a:lnTo>
                      <a:lnTo>
                        <a:pt x="18" y="21"/>
                      </a:lnTo>
                      <a:lnTo>
                        <a:pt x="22" y="25"/>
                      </a:lnTo>
                      <a:lnTo>
                        <a:pt x="22" y="31"/>
                      </a:lnTo>
                      <a:lnTo>
                        <a:pt x="25" y="37"/>
                      </a:lnTo>
                      <a:lnTo>
                        <a:pt x="26" y="43"/>
                      </a:lnTo>
                      <a:lnTo>
                        <a:pt x="27" y="47"/>
                      </a:lnTo>
                      <a:lnTo>
                        <a:pt x="26" y="53"/>
                      </a:lnTo>
                      <a:lnTo>
                        <a:pt x="25" y="61"/>
                      </a:lnTo>
                      <a:lnTo>
                        <a:pt x="23" y="68"/>
                      </a:lnTo>
                      <a:lnTo>
                        <a:pt x="23" y="74"/>
                      </a:lnTo>
                      <a:lnTo>
                        <a:pt x="23" y="77"/>
                      </a:lnTo>
                      <a:lnTo>
                        <a:pt x="23" y="80"/>
                      </a:lnTo>
                      <a:lnTo>
                        <a:pt x="21" y="81"/>
                      </a:lnTo>
                      <a:lnTo>
                        <a:pt x="19" y="81"/>
                      </a:lnTo>
                      <a:lnTo>
                        <a:pt x="17" y="80"/>
                      </a:lnTo>
                      <a:lnTo>
                        <a:pt x="15" y="80"/>
                      </a:lnTo>
                      <a:lnTo>
                        <a:pt x="14" y="80"/>
                      </a:lnTo>
                      <a:lnTo>
                        <a:pt x="13" y="80"/>
                      </a:lnTo>
                      <a:lnTo>
                        <a:pt x="12" y="77"/>
                      </a:lnTo>
                      <a:lnTo>
                        <a:pt x="12" y="75"/>
                      </a:lnTo>
                      <a:lnTo>
                        <a:pt x="11" y="73"/>
                      </a:lnTo>
                      <a:lnTo>
                        <a:pt x="10" y="70"/>
                      </a:lnTo>
                      <a:close/>
                    </a:path>
                  </a:pathLst>
                </a:custGeom>
                <a:noFill/>
                <a:ln w="9525">
                  <a:solidFill>
                    <a:srgbClr val="004250"/>
                  </a:solidFill>
                  <a:round/>
                </a:ln>
              </p:spPr>
              <p:txBody>
                <a:bodyPr/>
                <a:lstStyle/>
                <a:p>
                  <a:endParaRPr lang="zh-CN" altLang="en-US" sz="100">
                    <a:solidFill>
                      <a:schemeClr val="tx1"/>
                    </a:solidFill>
                  </a:endParaRPr>
                </a:p>
              </p:txBody>
            </p:sp>
            <p:sp>
              <p:nvSpPr>
                <p:cNvPr id="168" name="Freeform 494"/>
                <p:cNvSpPr>
                  <a:spLocks noChangeAspect="1"/>
                </p:cNvSpPr>
                <p:nvPr/>
              </p:nvSpPr>
              <p:spPr bwMode="auto">
                <a:xfrm>
                  <a:off x="5155" y="2391"/>
                  <a:ext cx="18" cy="26"/>
                </a:xfrm>
                <a:custGeom>
                  <a:avLst/>
                  <a:gdLst>
                    <a:gd name="T0" fmla="*/ 0 w 40"/>
                    <a:gd name="T1" fmla="*/ 0 h 57"/>
                    <a:gd name="T2" fmla="*/ 0 w 40"/>
                    <a:gd name="T3" fmla="*/ 0 h 57"/>
                    <a:gd name="T4" fmla="*/ 0 w 40"/>
                    <a:gd name="T5" fmla="*/ 0 h 57"/>
                    <a:gd name="T6" fmla="*/ 0 w 40"/>
                    <a:gd name="T7" fmla="*/ 0 h 57"/>
                    <a:gd name="T8" fmla="*/ 0 w 40"/>
                    <a:gd name="T9" fmla="*/ 0 h 57"/>
                    <a:gd name="T10" fmla="*/ 0 w 40"/>
                    <a:gd name="T11" fmla="*/ 0 h 57"/>
                    <a:gd name="T12" fmla="*/ 0 w 40"/>
                    <a:gd name="T13" fmla="*/ 0 h 57"/>
                    <a:gd name="T14" fmla="*/ 0 w 40"/>
                    <a:gd name="T15" fmla="*/ 0 h 57"/>
                    <a:gd name="T16" fmla="*/ 0 w 40"/>
                    <a:gd name="T17" fmla="*/ 0 h 57"/>
                    <a:gd name="T18" fmla="*/ 0 w 40"/>
                    <a:gd name="T19" fmla="*/ 0 h 57"/>
                    <a:gd name="T20" fmla="*/ 0 w 40"/>
                    <a:gd name="T21" fmla="*/ 0 h 57"/>
                    <a:gd name="T22" fmla="*/ 0 w 40"/>
                    <a:gd name="T23" fmla="*/ 0 h 57"/>
                    <a:gd name="T24" fmla="*/ 0 w 40"/>
                    <a:gd name="T25" fmla="*/ 0 h 57"/>
                    <a:gd name="T26" fmla="*/ 0 w 40"/>
                    <a:gd name="T27" fmla="*/ 0 h 57"/>
                    <a:gd name="T28" fmla="*/ 0 w 40"/>
                    <a:gd name="T29" fmla="*/ 0 h 57"/>
                    <a:gd name="T30" fmla="*/ 0 w 40"/>
                    <a:gd name="T31" fmla="*/ 0 h 57"/>
                    <a:gd name="T32" fmla="*/ 0 w 40"/>
                    <a:gd name="T33" fmla="*/ 0 h 57"/>
                    <a:gd name="T34" fmla="*/ 0 w 40"/>
                    <a:gd name="T35" fmla="*/ 0 h 57"/>
                    <a:gd name="T36" fmla="*/ 0 w 40"/>
                    <a:gd name="T37" fmla="*/ 0 h 57"/>
                    <a:gd name="T38" fmla="*/ 0 w 40"/>
                    <a:gd name="T39" fmla="*/ 0 h 57"/>
                    <a:gd name="T40" fmla="*/ 0 w 40"/>
                    <a:gd name="T41" fmla="*/ 0 h 57"/>
                    <a:gd name="T42" fmla="*/ 0 w 40"/>
                    <a:gd name="T43" fmla="*/ 0 h 57"/>
                    <a:gd name="T44" fmla="*/ 0 w 40"/>
                    <a:gd name="T45" fmla="*/ 0 h 57"/>
                    <a:gd name="T46" fmla="*/ 0 w 40"/>
                    <a:gd name="T47" fmla="*/ 0 h 57"/>
                    <a:gd name="T48" fmla="*/ 0 w 40"/>
                    <a:gd name="T49" fmla="*/ 0 h 57"/>
                    <a:gd name="T50" fmla="*/ 0 w 40"/>
                    <a:gd name="T51" fmla="*/ 0 h 57"/>
                    <a:gd name="T52" fmla="*/ 0 w 40"/>
                    <a:gd name="T53" fmla="*/ 0 h 57"/>
                    <a:gd name="T54" fmla="*/ 0 w 40"/>
                    <a:gd name="T55" fmla="*/ 0 h 57"/>
                    <a:gd name="T56" fmla="*/ 0 w 40"/>
                    <a:gd name="T57" fmla="*/ 0 h 57"/>
                    <a:gd name="T58" fmla="*/ 0 w 40"/>
                    <a:gd name="T59" fmla="*/ 0 h 57"/>
                    <a:gd name="T60" fmla="*/ 0 w 40"/>
                    <a:gd name="T61" fmla="*/ 0 h 57"/>
                    <a:gd name="T62" fmla="*/ 0 w 40"/>
                    <a:gd name="T63" fmla="*/ 0 h 57"/>
                    <a:gd name="T64" fmla="*/ 0 w 40"/>
                    <a:gd name="T65" fmla="*/ 0 h 57"/>
                    <a:gd name="T66" fmla="*/ 0 w 40"/>
                    <a:gd name="T67" fmla="*/ 0 h 57"/>
                    <a:gd name="T68" fmla="*/ 0 w 40"/>
                    <a:gd name="T69" fmla="*/ 0 h 57"/>
                    <a:gd name="T70" fmla="*/ 0 w 40"/>
                    <a:gd name="T71" fmla="*/ 0 h 57"/>
                    <a:gd name="T72" fmla="*/ 0 w 40"/>
                    <a:gd name="T73" fmla="*/ 0 h 57"/>
                    <a:gd name="T74" fmla="*/ 0 w 40"/>
                    <a:gd name="T75" fmla="*/ 0 h 57"/>
                    <a:gd name="T76" fmla="*/ 0 w 40"/>
                    <a:gd name="T77" fmla="*/ 0 h 57"/>
                    <a:gd name="T78" fmla="*/ 0 w 40"/>
                    <a:gd name="T79" fmla="*/ 0 h 57"/>
                    <a:gd name="T80" fmla="*/ 0 w 40"/>
                    <a:gd name="T81" fmla="*/ 0 h 57"/>
                    <a:gd name="T82" fmla="*/ 0 w 40"/>
                    <a:gd name="T83" fmla="*/ 0 h 57"/>
                    <a:gd name="T84" fmla="*/ 0 w 40"/>
                    <a:gd name="T85" fmla="*/ 0 h 57"/>
                    <a:gd name="T86" fmla="*/ 0 w 40"/>
                    <a:gd name="T87" fmla="*/ 0 h 57"/>
                    <a:gd name="T88" fmla="*/ 0 w 40"/>
                    <a:gd name="T89" fmla="*/ 0 h 57"/>
                    <a:gd name="T90" fmla="*/ 0 w 40"/>
                    <a:gd name="T91" fmla="*/ 0 h 57"/>
                    <a:gd name="T92" fmla="*/ 0 w 40"/>
                    <a:gd name="T93" fmla="*/ 0 h 57"/>
                    <a:gd name="T94" fmla="*/ 0 w 40"/>
                    <a:gd name="T95" fmla="*/ 0 h 57"/>
                    <a:gd name="T96" fmla="*/ 0 w 40"/>
                    <a:gd name="T97" fmla="*/ 0 h 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
                    <a:gd name="T148" fmla="*/ 0 h 57"/>
                    <a:gd name="T149" fmla="*/ 40 w 40"/>
                    <a:gd name="T150" fmla="*/ 57 h 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 h="57">
                      <a:moveTo>
                        <a:pt x="16" y="57"/>
                      </a:moveTo>
                      <a:lnTo>
                        <a:pt x="9" y="52"/>
                      </a:lnTo>
                      <a:lnTo>
                        <a:pt x="3" y="45"/>
                      </a:lnTo>
                      <a:lnTo>
                        <a:pt x="0" y="39"/>
                      </a:lnTo>
                      <a:lnTo>
                        <a:pt x="1" y="33"/>
                      </a:lnTo>
                      <a:lnTo>
                        <a:pt x="6" y="26"/>
                      </a:lnTo>
                      <a:lnTo>
                        <a:pt x="11" y="19"/>
                      </a:lnTo>
                      <a:lnTo>
                        <a:pt x="16" y="12"/>
                      </a:lnTo>
                      <a:lnTo>
                        <a:pt x="18" y="7"/>
                      </a:lnTo>
                      <a:lnTo>
                        <a:pt x="20" y="3"/>
                      </a:lnTo>
                      <a:lnTo>
                        <a:pt x="24" y="0"/>
                      </a:lnTo>
                      <a:lnTo>
                        <a:pt x="28" y="1"/>
                      </a:lnTo>
                      <a:lnTo>
                        <a:pt x="33" y="4"/>
                      </a:lnTo>
                      <a:lnTo>
                        <a:pt x="36" y="9"/>
                      </a:lnTo>
                      <a:lnTo>
                        <a:pt x="39" y="12"/>
                      </a:lnTo>
                      <a:lnTo>
                        <a:pt x="40" y="15"/>
                      </a:lnTo>
                      <a:lnTo>
                        <a:pt x="40" y="17"/>
                      </a:lnTo>
                      <a:lnTo>
                        <a:pt x="40" y="22"/>
                      </a:lnTo>
                      <a:lnTo>
                        <a:pt x="39" y="27"/>
                      </a:lnTo>
                      <a:lnTo>
                        <a:pt x="39" y="34"/>
                      </a:lnTo>
                      <a:lnTo>
                        <a:pt x="37" y="38"/>
                      </a:lnTo>
                      <a:lnTo>
                        <a:pt x="35" y="40"/>
                      </a:lnTo>
                      <a:lnTo>
                        <a:pt x="33" y="42"/>
                      </a:lnTo>
                      <a:lnTo>
                        <a:pt x="31" y="46"/>
                      </a:lnTo>
                      <a:lnTo>
                        <a:pt x="29" y="47"/>
                      </a:lnTo>
                      <a:lnTo>
                        <a:pt x="28" y="48"/>
                      </a:lnTo>
                      <a:lnTo>
                        <a:pt x="27" y="47"/>
                      </a:lnTo>
                      <a:lnTo>
                        <a:pt x="26" y="46"/>
                      </a:lnTo>
                      <a:lnTo>
                        <a:pt x="26" y="44"/>
                      </a:lnTo>
                      <a:lnTo>
                        <a:pt x="26" y="41"/>
                      </a:lnTo>
                      <a:lnTo>
                        <a:pt x="26" y="39"/>
                      </a:lnTo>
                      <a:lnTo>
                        <a:pt x="26" y="38"/>
                      </a:lnTo>
                      <a:lnTo>
                        <a:pt x="25" y="37"/>
                      </a:lnTo>
                      <a:lnTo>
                        <a:pt x="24" y="35"/>
                      </a:lnTo>
                      <a:lnTo>
                        <a:pt x="21" y="35"/>
                      </a:lnTo>
                      <a:lnTo>
                        <a:pt x="19" y="35"/>
                      </a:lnTo>
                      <a:lnTo>
                        <a:pt x="18" y="35"/>
                      </a:lnTo>
                      <a:lnTo>
                        <a:pt x="18" y="37"/>
                      </a:lnTo>
                      <a:lnTo>
                        <a:pt x="17" y="39"/>
                      </a:lnTo>
                      <a:lnTo>
                        <a:pt x="16" y="40"/>
                      </a:lnTo>
                      <a:lnTo>
                        <a:pt x="16" y="42"/>
                      </a:lnTo>
                      <a:lnTo>
                        <a:pt x="17" y="44"/>
                      </a:lnTo>
                      <a:lnTo>
                        <a:pt x="17" y="47"/>
                      </a:lnTo>
                      <a:lnTo>
                        <a:pt x="18" y="49"/>
                      </a:lnTo>
                      <a:lnTo>
                        <a:pt x="18" y="52"/>
                      </a:lnTo>
                      <a:lnTo>
                        <a:pt x="18" y="54"/>
                      </a:lnTo>
                      <a:lnTo>
                        <a:pt x="19" y="56"/>
                      </a:lnTo>
                      <a:lnTo>
                        <a:pt x="18" y="57"/>
                      </a:lnTo>
                      <a:lnTo>
                        <a:pt x="16" y="57"/>
                      </a:lnTo>
                      <a:close/>
                    </a:path>
                  </a:pathLst>
                </a:custGeom>
                <a:noFill/>
                <a:ln w="9525">
                  <a:solidFill>
                    <a:srgbClr val="004250"/>
                  </a:solidFill>
                  <a:round/>
                </a:ln>
              </p:spPr>
              <p:txBody>
                <a:bodyPr/>
                <a:lstStyle/>
                <a:p>
                  <a:endParaRPr lang="zh-CN" altLang="en-US" sz="100">
                    <a:solidFill>
                      <a:schemeClr val="tx1"/>
                    </a:solidFill>
                  </a:endParaRPr>
                </a:p>
              </p:txBody>
            </p:sp>
            <p:sp>
              <p:nvSpPr>
                <p:cNvPr id="169" name="Freeform 495"/>
                <p:cNvSpPr>
                  <a:spLocks noChangeAspect="1"/>
                </p:cNvSpPr>
                <p:nvPr/>
              </p:nvSpPr>
              <p:spPr bwMode="auto">
                <a:xfrm>
                  <a:off x="5258" y="2133"/>
                  <a:ext cx="10"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w 25"/>
                    <a:gd name="T51" fmla="*/ 0 h 18"/>
                    <a:gd name="T52" fmla="*/ 0 w 25"/>
                    <a:gd name="T53" fmla="*/ 0 h 18"/>
                    <a:gd name="T54" fmla="*/ 0 w 25"/>
                    <a:gd name="T55" fmla="*/ 0 h 18"/>
                    <a:gd name="T56" fmla="*/ 0 w 25"/>
                    <a:gd name="T57" fmla="*/ 0 h 18"/>
                    <a:gd name="T58" fmla="*/ 0 w 25"/>
                    <a:gd name="T59" fmla="*/ 0 h 18"/>
                    <a:gd name="T60" fmla="*/ 0 w 25"/>
                    <a:gd name="T61" fmla="*/ 0 h 18"/>
                    <a:gd name="T62" fmla="*/ 0 w 25"/>
                    <a:gd name="T63" fmla="*/ 0 h 18"/>
                    <a:gd name="T64" fmla="*/ 0 w 25"/>
                    <a:gd name="T65" fmla="*/ 0 h 18"/>
                    <a:gd name="T66" fmla="*/ 0 w 25"/>
                    <a:gd name="T67" fmla="*/ 0 h 18"/>
                    <a:gd name="T68" fmla="*/ 0 w 25"/>
                    <a:gd name="T69" fmla="*/ 0 h 18"/>
                    <a:gd name="T70" fmla="*/ 0 w 25"/>
                    <a:gd name="T71" fmla="*/ 0 h 18"/>
                    <a:gd name="T72" fmla="*/ 0 w 25"/>
                    <a:gd name="T73" fmla="*/ 0 h 18"/>
                    <a:gd name="T74" fmla="*/ 0 w 25"/>
                    <a:gd name="T75" fmla="*/ 0 h 18"/>
                    <a:gd name="T76" fmla="*/ 0 w 25"/>
                    <a:gd name="T77" fmla="*/ 0 h 18"/>
                    <a:gd name="T78" fmla="*/ 0 w 25"/>
                    <a:gd name="T79" fmla="*/ 0 h 18"/>
                    <a:gd name="T80" fmla="*/ 0 w 25"/>
                    <a:gd name="T81" fmla="*/ 0 h 18"/>
                    <a:gd name="T82" fmla="*/ 0 w 25"/>
                    <a:gd name="T83" fmla="*/ 0 h 18"/>
                    <a:gd name="T84" fmla="*/ 0 w 25"/>
                    <a:gd name="T85" fmla="*/ 0 h 18"/>
                    <a:gd name="T86" fmla="*/ 0 w 25"/>
                    <a:gd name="T87" fmla="*/ 0 h 18"/>
                    <a:gd name="T88" fmla="*/ 0 w 25"/>
                    <a:gd name="T89" fmla="*/ 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
                    <a:gd name="T136" fmla="*/ 0 h 18"/>
                    <a:gd name="T137" fmla="*/ 25 w 25"/>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 h="18">
                      <a:moveTo>
                        <a:pt x="14" y="0"/>
                      </a:moveTo>
                      <a:lnTo>
                        <a:pt x="12" y="2"/>
                      </a:lnTo>
                      <a:lnTo>
                        <a:pt x="11" y="3"/>
                      </a:lnTo>
                      <a:lnTo>
                        <a:pt x="11" y="4"/>
                      </a:lnTo>
                      <a:lnTo>
                        <a:pt x="11" y="5"/>
                      </a:lnTo>
                      <a:lnTo>
                        <a:pt x="14" y="4"/>
                      </a:lnTo>
                      <a:lnTo>
                        <a:pt x="18" y="4"/>
                      </a:lnTo>
                      <a:lnTo>
                        <a:pt x="19" y="5"/>
                      </a:lnTo>
                      <a:lnTo>
                        <a:pt x="21" y="7"/>
                      </a:lnTo>
                      <a:lnTo>
                        <a:pt x="18" y="6"/>
                      </a:lnTo>
                      <a:lnTo>
                        <a:pt x="15" y="6"/>
                      </a:lnTo>
                      <a:lnTo>
                        <a:pt x="12" y="7"/>
                      </a:lnTo>
                      <a:lnTo>
                        <a:pt x="10" y="10"/>
                      </a:lnTo>
                      <a:lnTo>
                        <a:pt x="13" y="11"/>
                      </a:lnTo>
                      <a:lnTo>
                        <a:pt x="16" y="11"/>
                      </a:lnTo>
                      <a:lnTo>
                        <a:pt x="19" y="11"/>
                      </a:lnTo>
                      <a:lnTo>
                        <a:pt x="21" y="11"/>
                      </a:lnTo>
                      <a:lnTo>
                        <a:pt x="22" y="12"/>
                      </a:lnTo>
                      <a:lnTo>
                        <a:pt x="23" y="13"/>
                      </a:lnTo>
                      <a:lnTo>
                        <a:pt x="25" y="14"/>
                      </a:lnTo>
                      <a:lnTo>
                        <a:pt x="23" y="14"/>
                      </a:lnTo>
                      <a:lnTo>
                        <a:pt x="22" y="14"/>
                      </a:lnTo>
                      <a:lnTo>
                        <a:pt x="21" y="14"/>
                      </a:lnTo>
                      <a:lnTo>
                        <a:pt x="20" y="14"/>
                      </a:lnTo>
                      <a:lnTo>
                        <a:pt x="20" y="15"/>
                      </a:lnTo>
                      <a:lnTo>
                        <a:pt x="19" y="17"/>
                      </a:lnTo>
                      <a:lnTo>
                        <a:pt x="16" y="18"/>
                      </a:lnTo>
                      <a:lnTo>
                        <a:pt x="14" y="18"/>
                      </a:lnTo>
                      <a:lnTo>
                        <a:pt x="13" y="18"/>
                      </a:lnTo>
                      <a:lnTo>
                        <a:pt x="12" y="15"/>
                      </a:lnTo>
                      <a:lnTo>
                        <a:pt x="11" y="14"/>
                      </a:lnTo>
                      <a:lnTo>
                        <a:pt x="10" y="11"/>
                      </a:lnTo>
                      <a:lnTo>
                        <a:pt x="7" y="11"/>
                      </a:lnTo>
                      <a:lnTo>
                        <a:pt x="5" y="11"/>
                      </a:lnTo>
                      <a:lnTo>
                        <a:pt x="3" y="13"/>
                      </a:lnTo>
                      <a:lnTo>
                        <a:pt x="2" y="14"/>
                      </a:lnTo>
                      <a:lnTo>
                        <a:pt x="0" y="13"/>
                      </a:lnTo>
                      <a:lnTo>
                        <a:pt x="0" y="12"/>
                      </a:lnTo>
                      <a:lnTo>
                        <a:pt x="0" y="11"/>
                      </a:lnTo>
                      <a:lnTo>
                        <a:pt x="0" y="10"/>
                      </a:lnTo>
                      <a:lnTo>
                        <a:pt x="3" y="5"/>
                      </a:lnTo>
                      <a:lnTo>
                        <a:pt x="6" y="2"/>
                      </a:lnTo>
                      <a:lnTo>
                        <a:pt x="10" y="0"/>
                      </a:lnTo>
                      <a:lnTo>
                        <a:pt x="14" y="0"/>
                      </a:lnTo>
                      <a:close/>
                    </a:path>
                  </a:pathLst>
                </a:custGeom>
                <a:noFill/>
                <a:ln w="6350">
                  <a:solidFill>
                    <a:srgbClr val="004250"/>
                  </a:solidFill>
                  <a:round/>
                </a:ln>
              </p:spPr>
              <p:txBody>
                <a:bodyPr/>
                <a:lstStyle/>
                <a:p>
                  <a:endParaRPr lang="zh-CN" altLang="en-US" sz="100">
                    <a:solidFill>
                      <a:schemeClr val="tx1"/>
                    </a:solidFill>
                  </a:endParaRPr>
                </a:p>
              </p:txBody>
            </p:sp>
            <p:sp>
              <p:nvSpPr>
                <p:cNvPr id="170" name="Freeform 496"/>
                <p:cNvSpPr>
                  <a:spLocks noChangeAspect="1"/>
                </p:cNvSpPr>
                <p:nvPr/>
              </p:nvSpPr>
              <p:spPr bwMode="auto">
                <a:xfrm>
                  <a:off x="5261" y="2141"/>
                  <a:ext cx="5" cy="1"/>
                </a:xfrm>
                <a:custGeom>
                  <a:avLst/>
                  <a:gdLst>
                    <a:gd name="T0" fmla="*/ 0 w 11"/>
                    <a:gd name="T1" fmla="*/ 0 h 1"/>
                    <a:gd name="T2" fmla="*/ 0 w 11"/>
                    <a:gd name="T3" fmla="*/ 0 h 1"/>
                    <a:gd name="T4" fmla="*/ 0 w 11"/>
                    <a:gd name="T5" fmla="*/ 0 h 1"/>
                    <a:gd name="T6" fmla="*/ 0 w 11"/>
                    <a:gd name="T7" fmla="*/ 0 h 1"/>
                    <a:gd name="T8" fmla="*/ 0 w 11"/>
                    <a:gd name="T9" fmla="*/ 0 h 1"/>
                    <a:gd name="T10" fmla="*/ 0 w 11"/>
                    <a:gd name="T11" fmla="*/ 0 h 1"/>
                    <a:gd name="T12" fmla="*/ 0 w 11"/>
                    <a:gd name="T13" fmla="*/ 0 h 1"/>
                    <a:gd name="T14" fmla="*/ 0 w 11"/>
                    <a:gd name="T15" fmla="*/ 1 h 1"/>
                    <a:gd name="T16" fmla="*/ 0 w 11"/>
                    <a:gd name="T17" fmla="*/ 1 h 1"/>
                    <a:gd name="T18" fmla="*/ 0 w 11"/>
                    <a:gd name="T19" fmla="*/ 1 h 1"/>
                    <a:gd name="T20" fmla="*/ 0 w 11"/>
                    <a:gd name="T21" fmla="*/ 1 h 1"/>
                    <a:gd name="T22" fmla="*/ 0 w 11"/>
                    <a:gd name="T23" fmla="*/ 1 h 1"/>
                    <a:gd name="T24" fmla="*/ 0 w 11"/>
                    <a:gd name="T25" fmla="*/ 1 h 1"/>
                    <a:gd name="T26" fmla="*/ 0 w 11"/>
                    <a:gd name="T27" fmla="*/ 1 h 1"/>
                    <a:gd name="T28" fmla="*/ 0 w 11"/>
                    <a:gd name="T29" fmla="*/ 0 h 1"/>
                    <a:gd name="T30" fmla="*/ 0 w 11"/>
                    <a:gd name="T31" fmla="*/ 0 h 1"/>
                    <a:gd name="T32" fmla="*/ 0 w 1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
                    <a:gd name="T53" fmla="*/ 11 w 1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
                      <a:moveTo>
                        <a:pt x="2" y="0"/>
                      </a:moveTo>
                      <a:lnTo>
                        <a:pt x="3" y="0"/>
                      </a:lnTo>
                      <a:lnTo>
                        <a:pt x="6" y="0"/>
                      </a:lnTo>
                      <a:lnTo>
                        <a:pt x="8" y="0"/>
                      </a:lnTo>
                      <a:lnTo>
                        <a:pt x="11" y="0"/>
                      </a:lnTo>
                      <a:lnTo>
                        <a:pt x="11" y="1"/>
                      </a:lnTo>
                      <a:lnTo>
                        <a:pt x="10" y="1"/>
                      </a:lnTo>
                      <a:lnTo>
                        <a:pt x="8" y="1"/>
                      </a:lnTo>
                      <a:lnTo>
                        <a:pt x="6" y="1"/>
                      </a:lnTo>
                      <a:lnTo>
                        <a:pt x="4" y="1"/>
                      </a:lnTo>
                      <a:lnTo>
                        <a:pt x="2" y="1"/>
                      </a:lnTo>
                      <a:lnTo>
                        <a:pt x="0" y="1"/>
                      </a:lnTo>
                      <a:lnTo>
                        <a:pt x="0" y="0"/>
                      </a:lnTo>
                      <a:lnTo>
                        <a:pt x="2" y="0"/>
                      </a:lnTo>
                      <a:close/>
                    </a:path>
                  </a:pathLst>
                </a:custGeom>
                <a:noFill/>
                <a:ln w="6350">
                  <a:solidFill>
                    <a:srgbClr val="004250"/>
                  </a:solidFill>
                  <a:round/>
                </a:ln>
              </p:spPr>
              <p:txBody>
                <a:bodyPr/>
                <a:lstStyle/>
                <a:p>
                  <a:endParaRPr lang="zh-CN" altLang="en-US" sz="100">
                    <a:solidFill>
                      <a:schemeClr val="tx1"/>
                    </a:solidFill>
                  </a:endParaRPr>
                </a:p>
              </p:txBody>
            </p:sp>
            <p:sp>
              <p:nvSpPr>
                <p:cNvPr id="171" name="Freeform 497"/>
                <p:cNvSpPr>
                  <a:spLocks noChangeAspect="1"/>
                </p:cNvSpPr>
                <p:nvPr/>
              </p:nvSpPr>
              <p:spPr bwMode="auto">
                <a:xfrm>
                  <a:off x="5234" y="2133"/>
                  <a:ext cx="14" cy="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w 29"/>
                    <a:gd name="T25" fmla="*/ 0 h 20"/>
                    <a:gd name="T26" fmla="*/ 0 w 29"/>
                    <a:gd name="T27" fmla="*/ 0 h 20"/>
                    <a:gd name="T28" fmla="*/ 0 w 29"/>
                    <a:gd name="T29" fmla="*/ 0 h 20"/>
                    <a:gd name="T30" fmla="*/ 0 w 29"/>
                    <a:gd name="T31" fmla="*/ 0 h 20"/>
                    <a:gd name="T32" fmla="*/ 0 w 29"/>
                    <a:gd name="T33" fmla="*/ 0 h 20"/>
                    <a:gd name="T34" fmla="*/ 0 w 29"/>
                    <a:gd name="T35" fmla="*/ 0 h 20"/>
                    <a:gd name="T36" fmla="*/ 0 w 29"/>
                    <a:gd name="T37" fmla="*/ 0 h 20"/>
                    <a:gd name="T38" fmla="*/ 0 w 29"/>
                    <a:gd name="T39" fmla="*/ 0 h 20"/>
                    <a:gd name="T40" fmla="*/ 0 w 29"/>
                    <a:gd name="T41" fmla="*/ 0 h 20"/>
                    <a:gd name="T42" fmla="*/ 0 w 29"/>
                    <a:gd name="T43" fmla="*/ 0 h 20"/>
                    <a:gd name="T44" fmla="*/ 0 w 29"/>
                    <a:gd name="T45" fmla="*/ 0 h 20"/>
                    <a:gd name="T46" fmla="*/ 0 w 29"/>
                    <a:gd name="T47" fmla="*/ 0 h 20"/>
                    <a:gd name="T48" fmla="*/ 0 w 29"/>
                    <a:gd name="T49" fmla="*/ 0 h 20"/>
                    <a:gd name="T50" fmla="*/ 0 w 29"/>
                    <a:gd name="T51" fmla="*/ 0 h 20"/>
                    <a:gd name="T52" fmla="*/ 0 w 29"/>
                    <a:gd name="T53" fmla="*/ 0 h 20"/>
                    <a:gd name="T54" fmla="*/ 0 w 29"/>
                    <a:gd name="T55" fmla="*/ 0 h 20"/>
                    <a:gd name="T56" fmla="*/ 0 w 29"/>
                    <a:gd name="T57" fmla="*/ 0 h 20"/>
                    <a:gd name="T58" fmla="*/ 0 w 29"/>
                    <a:gd name="T59" fmla="*/ 0 h 20"/>
                    <a:gd name="T60" fmla="*/ 0 w 29"/>
                    <a:gd name="T61" fmla="*/ 0 h 20"/>
                    <a:gd name="T62" fmla="*/ 0 w 29"/>
                    <a:gd name="T63" fmla="*/ 0 h 20"/>
                    <a:gd name="T64" fmla="*/ 0 w 29"/>
                    <a:gd name="T65" fmla="*/ 0 h 20"/>
                    <a:gd name="T66" fmla="*/ 0 w 29"/>
                    <a:gd name="T67" fmla="*/ 0 h 20"/>
                    <a:gd name="T68" fmla="*/ 0 w 29"/>
                    <a:gd name="T69" fmla="*/ 0 h 20"/>
                    <a:gd name="T70" fmla="*/ 0 w 29"/>
                    <a:gd name="T71" fmla="*/ 0 h 20"/>
                    <a:gd name="T72" fmla="*/ 0 w 29"/>
                    <a:gd name="T73" fmla="*/ 0 h 20"/>
                    <a:gd name="T74" fmla="*/ 0 w 29"/>
                    <a:gd name="T75" fmla="*/ 0 h 20"/>
                    <a:gd name="T76" fmla="*/ 0 w 29"/>
                    <a:gd name="T77" fmla="*/ 0 h 20"/>
                    <a:gd name="T78" fmla="*/ 0 w 29"/>
                    <a:gd name="T79" fmla="*/ 0 h 20"/>
                    <a:gd name="T80" fmla="*/ 0 w 29"/>
                    <a:gd name="T81" fmla="*/ 0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9"/>
                    <a:gd name="T124" fmla="*/ 0 h 20"/>
                    <a:gd name="T125" fmla="*/ 29 w 29"/>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9" h="20">
                      <a:moveTo>
                        <a:pt x="29" y="13"/>
                      </a:moveTo>
                      <a:lnTo>
                        <a:pt x="27" y="12"/>
                      </a:lnTo>
                      <a:lnTo>
                        <a:pt x="25" y="12"/>
                      </a:lnTo>
                      <a:lnTo>
                        <a:pt x="23" y="13"/>
                      </a:lnTo>
                      <a:lnTo>
                        <a:pt x="22" y="13"/>
                      </a:lnTo>
                      <a:lnTo>
                        <a:pt x="20" y="14"/>
                      </a:lnTo>
                      <a:lnTo>
                        <a:pt x="20" y="16"/>
                      </a:lnTo>
                      <a:lnTo>
                        <a:pt x="19" y="18"/>
                      </a:lnTo>
                      <a:lnTo>
                        <a:pt x="18" y="20"/>
                      </a:lnTo>
                      <a:lnTo>
                        <a:pt x="16" y="20"/>
                      </a:lnTo>
                      <a:lnTo>
                        <a:pt x="14" y="20"/>
                      </a:lnTo>
                      <a:lnTo>
                        <a:pt x="12" y="20"/>
                      </a:lnTo>
                      <a:lnTo>
                        <a:pt x="11" y="19"/>
                      </a:lnTo>
                      <a:lnTo>
                        <a:pt x="12" y="18"/>
                      </a:lnTo>
                      <a:lnTo>
                        <a:pt x="14" y="16"/>
                      </a:lnTo>
                      <a:lnTo>
                        <a:pt x="14" y="14"/>
                      </a:lnTo>
                      <a:lnTo>
                        <a:pt x="12" y="13"/>
                      </a:lnTo>
                      <a:lnTo>
                        <a:pt x="11" y="12"/>
                      </a:lnTo>
                      <a:lnTo>
                        <a:pt x="10" y="11"/>
                      </a:lnTo>
                      <a:lnTo>
                        <a:pt x="9" y="11"/>
                      </a:lnTo>
                      <a:lnTo>
                        <a:pt x="7" y="12"/>
                      </a:lnTo>
                      <a:lnTo>
                        <a:pt x="5" y="13"/>
                      </a:lnTo>
                      <a:lnTo>
                        <a:pt x="3" y="13"/>
                      </a:lnTo>
                      <a:lnTo>
                        <a:pt x="2" y="13"/>
                      </a:lnTo>
                      <a:lnTo>
                        <a:pt x="1" y="13"/>
                      </a:lnTo>
                      <a:lnTo>
                        <a:pt x="0" y="13"/>
                      </a:lnTo>
                      <a:lnTo>
                        <a:pt x="4" y="10"/>
                      </a:lnTo>
                      <a:lnTo>
                        <a:pt x="9" y="8"/>
                      </a:lnTo>
                      <a:lnTo>
                        <a:pt x="12" y="7"/>
                      </a:lnTo>
                      <a:lnTo>
                        <a:pt x="16" y="8"/>
                      </a:lnTo>
                      <a:lnTo>
                        <a:pt x="16" y="4"/>
                      </a:lnTo>
                      <a:lnTo>
                        <a:pt x="12" y="1"/>
                      </a:lnTo>
                      <a:lnTo>
                        <a:pt x="5" y="1"/>
                      </a:lnTo>
                      <a:lnTo>
                        <a:pt x="1" y="3"/>
                      </a:lnTo>
                      <a:lnTo>
                        <a:pt x="12" y="0"/>
                      </a:lnTo>
                      <a:lnTo>
                        <a:pt x="22" y="3"/>
                      </a:lnTo>
                      <a:lnTo>
                        <a:pt x="26" y="7"/>
                      </a:lnTo>
                      <a:lnTo>
                        <a:pt x="29" y="13"/>
                      </a:lnTo>
                      <a:close/>
                    </a:path>
                  </a:pathLst>
                </a:custGeom>
                <a:noFill/>
                <a:ln w="6350">
                  <a:solidFill>
                    <a:srgbClr val="004250"/>
                  </a:solidFill>
                  <a:round/>
                </a:ln>
              </p:spPr>
              <p:txBody>
                <a:bodyPr/>
                <a:lstStyle/>
                <a:p>
                  <a:endParaRPr lang="zh-CN" altLang="en-US" sz="100">
                    <a:solidFill>
                      <a:schemeClr val="tx1"/>
                    </a:solidFill>
                  </a:endParaRPr>
                </a:p>
              </p:txBody>
            </p:sp>
            <p:sp>
              <p:nvSpPr>
                <p:cNvPr id="172" name="Freeform 498"/>
                <p:cNvSpPr>
                  <a:spLocks noChangeAspect="1"/>
                </p:cNvSpPr>
                <p:nvPr/>
              </p:nvSpPr>
              <p:spPr bwMode="auto">
                <a:xfrm>
                  <a:off x="5240" y="2142"/>
                  <a:ext cx="2" cy="1"/>
                </a:xfrm>
                <a:custGeom>
                  <a:avLst/>
                  <a:gdLst>
                    <a:gd name="T0" fmla="*/ 0 w 7"/>
                    <a:gd name="T1" fmla="*/ 0 h 1"/>
                    <a:gd name="T2" fmla="*/ 0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1 h 1"/>
                    <a:gd name="T16" fmla="*/ 0 w 7"/>
                    <a:gd name="T17" fmla="*/ 1 h 1"/>
                    <a:gd name="T18" fmla="*/ 0 w 7"/>
                    <a:gd name="T19" fmla="*/ 1 h 1"/>
                    <a:gd name="T20" fmla="*/ 0 w 7"/>
                    <a:gd name="T21" fmla="*/ 1 h 1"/>
                    <a:gd name="T22" fmla="*/ 0 w 7"/>
                    <a:gd name="T23" fmla="*/ 1 h 1"/>
                    <a:gd name="T24" fmla="*/ 0 w 7"/>
                    <a:gd name="T25" fmla="*/ 1 h 1"/>
                    <a:gd name="T26" fmla="*/ 0 w 7"/>
                    <a:gd name="T27" fmla="*/ 1 h 1"/>
                    <a:gd name="T28" fmla="*/ 0 w 7"/>
                    <a:gd name="T29" fmla="*/ 0 h 1"/>
                    <a:gd name="T30" fmla="*/ 0 w 7"/>
                    <a:gd name="T31" fmla="*/ 0 h 1"/>
                    <a:gd name="T32" fmla="*/ 0 w 7"/>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
                    <a:gd name="T53" fmla="*/ 7 w 7"/>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
                      <a:moveTo>
                        <a:pt x="1" y="0"/>
                      </a:moveTo>
                      <a:lnTo>
                        <a:pt x="2" y="0"/>
                      </a:lnTo>
                      <a:lnTo>
                        <a:pt x="5" y="0"/>
                      </a:lnTo>
                      <a:lnTo>
                        <a:pt x="6" y="0"/>
                      </a:lnTo>
                      <a:lnTo>
                        <a:pt x="7" y="0"/>
                      </a:lnTo>
                      <a:lnTo>
                        <a:pt x="7" y="1"/>
                      </a:lnTo>
                      <a:lnTo>
                        <a:pt x="6" y="1"/>
                      </a:lnTo>
                      <a:lnTo>
                        <a:pt x="5" y="1"/>
                      </a:lnTo>
                      <a:lnTo>
                        <a:pt x="2" y="1"/>
                      </a:lnTo>
                      <a:lnTo>
                        <a:pt x="1" y="1"/>
                      </a:lnTo>
                      <a:lnTo>
                        <a:pt x="0" y="1"/>
                      </a:lnTo>
                      <a:lnTo>
                        <a:pt x="0" y="0"/>
                      </a:lnTo>
                      <a:lnTo>
                        <a:pt x="1" y="0"/>
                      </a:lnTo>
                      <a:close/>
                    </a:path>
                  </a:pathLst>
                </a:custGeom>
                <a:noFill/>
                <a:ln w="6350">
                  <a:solidFill>
                    <a:srgbClr val="004250"/>
                  </a:solidFill>
                  <a:round/>
                </a:ln>
              </p:spPr>
              <p:txBody>
                <a:bodyPr/>
                <a:lstStyle/>
                <a:p>
                  <a:endParaRPr lang="zh-CN" altLang="en-US" sz="100">
                    <a:solidFill>
                      <a:schemeClr val="tx1"/>
                    </a:solidFill>
                  </a:endParaRPr>
                </a:p>
              </p:txBody>
            </p:sp>
            <p:sp>
              <p:nvSpPr>
                <p:cNvPr id="173" name="Freeform 499"/>
                <p:cNvSpPr>
                  <a:spLocks noChangeAspect="1"/>
                </p:cNvSpPr>
                <p:nvPr/>
              </p:nvSpPr>
              <p:spPr bwMode="auto">
                <a:xfrm>
                  <a:off x="5273" y="2154"/>
                  <a:ext cx="5" cy="12"/>
                </a:xfrm>
                <a:custGeom>
                  <a:avLst/>
                  <a:gdLst>
                    <a:gd name="T0" fmla="*/ 0 w 11"/>
                    <a:gd name="T1" fmla="*/ 0 h 25"/>
                    <a:gd name="T2" fmla="*/ 0 w 11"/>
                    <a:gd name="T3" fmla="*/ 0 h 25"/>
                    <a:gd name="T4" fmla="*/ 0 w 11"/>
                    <a:gd name="T5" fmla="*/ 0 h 25"/>
                    <a:gd name="T6" fmla="*/ 0 w 11"/>
                    <a:gd name="T7" fmla="*/ 0 h 25"/>
                    <a:gd name="T8" fmla="*/ 0 w 11"/>
                    <a:gd name="T9" fmla="*/ 0 h 25"/>
                    <a:gd name="T10" fmla="*/ 0 w 11"/>
                    <a:gd name="T11" fmla="*/ 0 h 25"/>
                    <a:gd name="T12" fmla="*/ 0 w 11"/>
                    <a:gd name="T13" fmla="*/ 0 h 25"/>
                    <a:gd name="T14" fmla="*/ 0 w 11"/>
                    <a:gd name="T15" fmla="*/ 0 h 25"/>
                    <a:gd name="T16" fmla="*/ 0 w 11"/>
                    <a:gd name="T17" fmla="*/ 0 h 25"/>
                    <a:gd name="T18" fmla="*/ 0 w 11"/>
                    <a:gd name="T19" fmla="*/ 0 h 25"/>
                    <a:gd name="T20" fmla="*/ 0 w 11"/>
                    <a:gd name="T21" fmla="*/ 0 h 25"/>
                    <a:gd name="T22" fmla="*/ 0 w 11"/>
                    <a:gd name="T23" fmla="*/ 0 h 25"/>
                    <a:gd name="T24" fmla="*/ 0 w 11"/>
                    <a:gd name="T25" fmla="*/ 0 h 25"/>
                    <a:gd name="T26" fmla="*/ 0 w 11"/>
                    <a:gd name="T27" fmla="*/ 0 h 25"/>
                    <a:gd name="T28" fmla="*/ 0 w 11"/>
                    <a:gd name="T29" fmla="*/ 0 h 25"/>
                    <a:gd name="T30" fmla="*/ 0 w 11"/>
                    <a:gd name="T31" fmla="*/ 0 h 25"/>
                    <a:gd name="T32" fmla="*/ 0 w 11"/>
                    <a:gd name="T33" fmla="*/ 0 h 25"/>
                    <a:gd name="T34" fmla="*/ 0 w 11"/>
                    <a:gd name="T35" fmla="*/ 0 h 25"/>
                    <a:gd name="T36" fmla="*/ 0 w 11"/>
                    <a:gd name="T37" fmla="*/ 0 h 25"/>
                    <a:gd name="T38" fmla="*/ 0 w 11"/>
                    <a:gd name="T39" fmla="*/ 0 h 25"/>
                    <a:gd name="T40" fmla="*/ 0 w 11"/>
                    <a:gd name="T41" fmla="*/ 0 h 25"/>
                    <a:gd name="T42" fmla="*/ 0 w 11"/>
                    <a:gd name="T43" fmla="*/ 0 h 25"/>
                    <a:gd name="T44" fmla="*/ 0 w 11"/>
                    <a:gd name="T45" fmla="*/ 0 h 25"/>
                    <a:gd name="T46" fmla="*/ 0 w 11"/>
                    <a:gd name="T47" fmla="*/ 0 h 25"/>
                    <a:gd name="T48" fmla="*/ 0 w 11"/>
                    <a:gd name="T49" fmla="*/ 0 h 25"/>
                    <a:gd name="T50" fmla="*/ 0 w 11"/>
                    <a:gd name="T51" fmla="*/ 0 h 25"/>
                    <a:gd name="T52" fmla="*/ 0 w 11"/>
                    <a:gd name="T53" fmla="*/ 0 h 25"/>
                    <a:gd name="T54" fmla="*/ 0 w 11"/>
                    <a:gd name="T55" fmla="*/ 0 h 25"/>
                    <a:gd name="T56" fmla="*/ 0 w 11"/>
                    <a:gd name="T57" fmla="*/ 0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
                    <a:gd name="T88" fmla="*/ 0 h 25"/>
                    <a:gd name="T89" fmla="*/ 11 w 11"/>
                    <a:gd name="T90" fmla="*/ 25 h 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 h="25">
                      <a:moveTo>
                        <a:pt x="3" y="9"/>
                      </a:moveTo>
                      <a:lnTo>
                        <a:pt x="2" y="10"/>
                      </a:lnTo>
                      <a:lnTo>
                        <a:pt x="1" y="11"/>
                      </a:lnTo>
                      <a:lnTo>
                        <a:pt x="0" y="12"/>
                      </a:lnTo>
                      <a:lnTo>
                        <a:pt x="0" y="16"/>
                      </a:lnTo>
                      <a:lnTo>
                        <a:pt x="0" y="19"/>
                      </a:lnTo>
                      <a:lnTo>
                        <a:pt x="1" y="23"/>
                      </a:lnTo>
                      <a:lnTo>
                        <a:pt x="2" y="24"/>
                      </a:lnTo>
                      <a:lnTo>
                        <a:pt x="5" y="25"/>
                      </a:lnTo>
                      <a:lnTo>
                        <a:pt x="8" y="24"/>
                      </a:lnTo>
                      <a:lnTo>
                        <a:pt x="10" y="23"/>
                      </a:lnTo>
                      <a:lnTo>
                        <a:pt x="11" y="18"/>
                      </a:lnTo>
                      <a:lnTo>
                        <a:pt x="11" y="17"/>
                      </a:lnTo>
                      <a:lnTo>
                        <a:pt x="11" y="16"/>
                      </a:lnTo>
                      <a:lnTo>
                        <a:pt x="11" y="15"/>
                      </a:lnTo>
                      <a:lnTo>
                        <a:pt x="11" y="10"/>
                      </a:lnTo>
                      <a:lnTo>
                        <a:pt x="9" y="6"/>
                      </a:lnTo>
                      <a:lnTo>
                        <a:pt x="8" y="2"/>
                      </a:lnTo>
                      <a:lnTo>
                        <a:pt x="6" y="0"/>
                      </a:lnTo>
                      <a:lnTo>
                        <a:pt x="5" y="0"/>
                      </a:lnTo>
                      <a:lnTo>
                        <a:pt x="2" y="1"/>
                      </a:lnTo>
                      <a:lnTo>
                        <a:pt x="1" y="3"/>
                      </a:lnTo>
                      <a:lnTo>
                        <a:pt x="0" y="4"/>
                      </a:lnTo>
                      <a:lnTo>
                        <a:pt x="1" y="6"/>
                      </a:lnTo>
                      <a:lnTo>
                        <a:pt x="2" y="7"/>
                      </a:lnTo>
                      <a:lnTo>
                        <a:pt x="2" y="8"/>
                      </a:lnTo>
                      <a:lnTo>
                        <a:pt x="3" y="9"/>
                      </a:lnTo>
                      <a:close/>
                    </a:path>
                  </a:pathLst>
                </a:custGeom>
                <a:noFill/>
                <a:ln w="6350">
                  <a:solidFill>
                    <a:srgbClr val="004250"/>
                  </a:solidFill>
                  <a:round/>
                </a:ln>
              </p:spPr>
              <p:txBody>
                <a:bodyPr/>
                <a:lstStyle/>
                <a:p>
                  <a:endParaRPr lang="zh-CN" altLang="en-US" sz="100">
                    <a:solidFill>
                      <a:schemeClr val="tx1"/>
                    </a:solidFill>
                  </a:endParaRPr>
                </a:p>
              </p:txBody>
            </p:sp>
            <p:sp>
              <p:nvSpPr>
                <p:cNvPr id="174" name="Freeform 500"/>
                <p:cNvSpPr>
                  <a:spLocks noChangeAspect="1"/>
                </p:cNvSpPr>
                <p:nvPr/>
              </p:nvSpPr>
              <p:spPr bwMode="auto">
                <a:xfrm>
                  <a:off x="5223" y="2153"/>
                  <a:ext cx="6" cy="12"/>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w 14"/>
                    <a:gd name="T17" fmla="*/ 0 h 25"/>
                    <a:gd name="T18" fmla="*/ 0 w 14"/>
                    <a:gd name="T19" fmla="*/ 0 h 25"/>
                    <a:gd name="T20" fmla="*/ 0 w 14"/>
                    <a:gd name="T21" fmla="*/ 0 h 25"/>
                    <a:gd name="T22" fmla="*/ 0 w 14"/>
                    <a:gd name="T23" fmla="*/ 0 h 25"/>
                    <a:gd name="T24" fmla="*/ 0 w 14"/>
                    <a:gd name="T25" fmla="*/ 0 h 25"/>
                    <a:gd name="T26" fmla="*/ 0 w 14"/>
                    <a:gd name="T27" fmla="*/ 0 h 25"/>
                    <a:gd name="T28" fmla="*/ 0 w 14"/>
                    <a:gd name="T29" fmla="*/ 0 h 25"/>
                    <a:gd name="T30" fmla="*/ 0 w 14"/>
                    <a:gd name="T31" fmla="*/ 0 h 25"/>
                    <a:gd name="T32" fmla="*/ 0 w 14"/>
                    <a:gd name="T33" fmla="*/ 0 h 25"/>
                    <a:gd name="T34" fmla="*/ 0 w 14"/>
                    <a:gd name="T35" fmla="*/ 0 h 25"/>
                    <a:gd name="T36" fmla="*/ 0 w 14"/>
                    <a:gd name="T37" fmla="*/ 0 h 25"/>
                    <a:gd name="T38" fmla="*/ 0 w 14"/>
                    <a:gd name="T39" fmla="*/ 0 h 25"/>
                    <a:gd name="T40" fmla="*/ 0 w 14"/>
                    <a:gd name="T41" fmla="*/ 0 h 25"/>
                    <a:gd name="T42" fmla="*/ 0 w 14"/>
                    <a:gd name="T43" fmla="*/ 0 h 25"/>
                    <a:gd name="T44" fmla="*/ 0 w 14"/>
                    <a:gd name="T45" fmla="*/ 0 h 25"/>
                    <a:gd name="T46" fmla="*/ 0 w 14"/>
                    <a:gd name="T47" fmla="*/ 0 h 25"/>
                    <a:gd name="T48" fmla="*/ 0 w 14"/>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
                    <a:gd name="T76" fmla="*/ 0 h 25"/>
                    <a:gd name="T77" fmla="*/ 14 w 14"/>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 h="25">
                      <a:moveTo>
                        <a:pt x="9" y="11"/>
                      </a:moveTo>
                      <a:lnTo>
                        <a:pt x="9" y="13"/>
                      </a:lnTo>
                      <a:lnTo>
                        <a:pt x="11" y="14"/>
                      </a:lnTo>
                      <a:lnTo>
                        <a:pt x="13" y="14"/>
                      </a:lnTo>
                      <a:lnTo>
                        <a:pt x="14" y="14"/>
                      </a:lnTo>
                      <a:lnTo>
                        <a:pt x="13" y="18"/>
                      </a:lnTo>
                      <a:lnTo>
                        <a:pt x="13" y="21"/>
                      </a:lnTo>
                      <a:lnTo>
                        <a:pt x="12" y="24"/>
                      </a:lnTo>
                      <a:lnTo>
                        <a:pt x="9" y="25"/>
                      </a:lnTo>
                      <a:lnTo>
                        <a:pt x="6" y="24"/>
                      </a:lnTo>
                      <a:lnTo>
                        <a:pt x="4" y="23"/>
                      </a:lnTo>
                      <a:lnTo>
                        <a:pt x="0" y="19"/>
                      </a:lnTo>
                      <a:lnTo>
                        <a:pt x="0" y="16"/>
                      </a:lnTo>
                      <a:lnTo>
                        <a:pt x="1" y="9"/>
                      </a:lnTo>
                      <a:lnTo>
                        <a:pt x="4" y="4"/>
                      </a:lnTo>
                      <a:lnTo>
                        <a:pt x="5" y="2"/>
                      </a:lnTo>
                      <a:lnTo>
                        <a:pt x="7" y="0"/>
                      </a:lnTo>
                      <a:lnTo>
                        <a:pt x="8" y="1"/>
                      </a:lnTo>
                      <a:lnTo>
                        <a:pt x="9" y="2"/>
                      </a:lnTo>
                      <a:lnTo>
                        <a:pt x="12" y="3"/>
                      </a:lnTo>
                      <a:lnTo>
                        <a:pt x="11" y="5"/>
                      </a:lnTo>
                      <a:lnTo>
                        <a:pt x="11" y="8"/>
                      </a:lnTo>
                      <a:lnTo>
                        <a:pt x="9" y="10"/>
                      </a:lnTo>
                      <a:lnTo>
                        <a:pt x="9" y="11"/>
                      </a:lnTo>
                      <a:close/>
                    </a:path>
                  </a:pathLst>
                </a:custGeom>
                <a:noFill/>
                <a:ln w="6350">
                  <a:solidFill>
                    <a:srgbClr val="004250"/>
                  </a:solidFill>
                  <a:round/>
                </a:ln>
              </p:spPr>
              <p:txBody>
                <a:bodyPr/>
                <a:lstStyle/>
                <a:p>
                  <a:endParaRPr lang="zh-CN" altLang="en-US" sz="100">
                    <a:solidFill>
                      <a:schemeClr val="tx1"/>
                    </a:solidFill>
                  </a:endParaRPr>
                </a:p>
              </p:txBody>
            </p:sp>
            <p:sp>
              <p:nvSpPr>
                <p:cNvPr id="175" name="Freeform 501"/>
                <p:cNvSpPr>
                  <a:spLocks noChangeAspect="1"/>
                </p:cNvSpPr>
                <p:nvPr/>
              </p:nvSpPr>
              <p:spPr bwMode="auto">
                <a:xfrm>
                  <a:off x="5273" y="2159"/>
                  <a:ext cx="2" cy="6"/>
                </a:xfrm>
                <a:custGeom>
                  <a:avLst/>
                  <a:gdLst>
                    <a:gd name="T0" fmla="*/ 0 w 5"/>
                    <a:gd name="T1" fmla="*/ 0 h 15"/>
                    <a:gd name="T2" fmla="*/ 0 w 5"/>
                    <a:gd name="T3" fmla="*/ 0 h 15"/>
                    <a:gd name="T4" fmla="*/ 0 w 5"/>
                    <a:gd name="T5" fmla="*/ 0 h 15"/>
                    <a:gd name="T6" fmla="*/ 0 w 5"/>
                    <a:gd name="T7" fmla="*/ 0 h 15"/>
                    <a:gd name="T8" fmla="*/ 0 w 5"/>
                    <a:gd name="T9" fmla="*/ 0 h 15"/>
                    <a:gd name="T10" fmla="*/ 0 w 5"/>
                    <a:gd name="T11" fmla="*/ 0 h 15"/>
                    <a:gd name="T12" fmla="*/ 0 w 5"/>
                    <a:gd name="T13" fmla="*/ 0 h 15"/>
                    <a:gd name="T14" fmla="*/ 0 w 5"/>
                    <a:gd name="T15" fmla="*/ 0 h 15"/>
                    <a:gd name="T16" fmla="*/ 0 w 5"/>
                    <a:gd name="T17" fmla="*/ 0 h 15"/>
                    <a:gd name="T18" fmla="*/ 0 w 5"/>
                    <a:gd name="T19" fmla="*/ 0 h 15"/>
                    <a:gd name="T20" fmla="*/ 0 w 5"/>
                    <a:gd name="T21" fmla="*/ 0 h 15"/>
                    <a:gd name="T22" fmla="*/ 0 w 5"/>
                    <a:gd name="T23" fmla="*/ 0 h 15"/>
                    <a:gd name="T24" fmla="*/ 0 w 5"/>
                    <a:gd name="T25" fmla="*/ 0 h 15"/>
                    <a:gd name="T26" fmla="*/ 0 w 5"/>
                    <a:gd name="T27" fmla="*/ 0 h 15"/>
                    <a:gd name="T28" fmla="*/ 0 w 5"/>
                    <a:gd name="T29" fmla="*/ 0 h 15"/>
                    <a:gd name="T30" fmla="*/ 0 w 5"/>
                    <a:gd name="T31" fmla="*/ 0 h 15"/>
                    <a:gd name="T32" fmla="*/ 0 w 5"/>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5"/>
                    <a:gd name="T53" fmla="*/ 5 w 5"/>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5">
                      <a:moveTo>
                        <a:pt x="5" y="8"/>
                      </a:moveTo>
                      <a:lnTo>
                        <a:pt x="5" y="10"/>
                      </a:lnTo>
                      <a:lnTo>
                        <a:pt x="5" y="13"/>
                      </a:lnTo>
                      <a:lnTo>
                        <a:pt x="3" y="14"/>
                      </a:lnTo>
                      <a:lnTo>
                        <a:pt x="2" y="15"/>
                      </a:lnTo>
                      <a:lnTo>
                        <a:pt x="1" y="14"/>
                      </a:lnTo>
                      <a:lnTo>
                        <a:pt x="0" y="10"/>
                      </a:lnTo>
                      <a:lnTo>
                        <a:pt x="0" y="7"/>
                      </a:lnTo>
                      <a:lnTo>
                        <a:pt x="0" y="3"/>
                      </a:lnTo>
                      <a:lnTo>
                        <a:pt x="1" y="2"/>
                      </a:lnTo>
                      <a:lnTo>
                        <a:pt x="2" y="1"/>
                      </a:lnTo>
                      <a:lnTo>
                        <a:pt x="3" y="0"/>
                      </a:lnTo>
                      <a:lnTo>
                        <a:pt x="3" y="1"/>
                      </a:lnTo>
                      <a:lnTo>
                        <a:pt x="5" y="3"/>
                      </a:lnTo>
                      <a:lnTo>
                        <a:pt x="5" y="6"/>
                      </a:lnTo>
                      <a:lnTo>
                        <a:pt x="5" y="8"/>
                      </a:lnTo>
                      <a:close/>
                    </a:path>
                  </a:pathLst>
                </a:custGeom>
                <a:noFill/>
                <a:ln w="6350">
                  <a:solidFill>
                    <a:srgbClr val="004250"/>
                  </a:solidFill>
                  <a:round/>
                </a:ln>
              </p:spPr>
              <p:txBody>
                <a:bodyPr/>
                <a:lstStyle/>
                <a:p>
                  <a:endParaRPr lang="zh-CN" altLang="en-US" sz="100">
                    <a:solidFill>
                      <a:schemeClr val="tx1"/>
                    </a:solidFill>
                  </a:endParaRPr>
                </a:p>
              </p:txBody>
            </p:sp>
            <p:sp>
              <p:nvSpPr>
                <p:cNvPr id="176" name="Freeform 502"/>
                <p:cNvSpPr>
                  <a:spLocks noChangeAspect="1"/>
                </p:cNvSpPr>
                <p:nvPr/>
              </p:nvSpPr>
              <p:spPr bwMode="auto">
                <a:xfrm>
                  <a:off x="5273" y="2154"/>
                  <a:ext cx="5" cy="9"/>
                </a:xfrm>
                <a:custGeom>
                  <a:avLst/>
                  <a:gdLst>
                    <a:gd name="T0" fmla="*/ 0 w 11"/>
                    <a:gd name="T1" fmla="*/ 1 h 18"/>
                    <a:gd name="T2" fmla="*/ 0 w 11"/>
                    <a:gd name="T3" fmla="*/ 1 h 18"/>
                    <a:gd name="T4" fmla="*/ 0 w 11"/>
                    <a:gd name="T5" fmla="*/ 1 h 18"/>
                    <a:gd name="T6" fmla="*/ 0 w 11"/>
                    <a:gd name="T7" fmla="*/ 1 h 18"/>
                    <a:gd name="T8" fmla="*/ 0 w 11"/>
                    <a:gd name="T9" fmla="*/ 0 h 18"/>
                    <a:gd name="T10" fmla="*/ 0 w 11"/>
                    <a:gd name="T11" fmla="*/ 0 h 18"/>
                    <a:gd name="T12" fmla="*/ 0 w 11"/>
                    <a:gd name="T13" fmla="*/ 1 h 18"/>
                    <a:gd name="T14" fmla="*/ 0 w 11"/>
                    <a:gd name="T15" fmla="*/ 1 h 18"/>
                    <a:gd name="T16" fmla="*/ 0 w 11"/>
                    <a:gd name="T17" fmla="*/ 1 h 18"/>
                    <a:gd name="T18" fmla="*/ 0 w 11"/>
                    <a:gd name="T19" fmla="*/ 1 h 18"/>
                    <a:gd name="T20" fmla="*/ 0 w 11"/>
                    <a:gd name="T21" fmla="*/ 1 h 18"/>
                    <a:gd name="T22" fmla="*/ 0 w 11"/>
                    <a:gd name="T23" fmla="*/ 1 h 18"/>
                    <a:gd name="T24" fmla="*/ 0 w 11"/>
                    <a:gd name="T25" fmla="*/ 1 h 18"/>
                    <a:gd name="T26" fmla="*/ 0 w 11"/>
                    <a:gd name="T27" fmla="*/ 1 h 18"/>
                    <a:gd name="T28" fmla="*/ 0 w 11"/>
                    <a:gd name="T29" fmla="*/ 1 h 18"/>
                    <a:gd name="T30" fmla="*/ 0 w 11"/>
                    <a:gd name="T31" fmla="*/ 1 h 18"/>
                    <a:gd name="T32" fmla="*/ 0 w 11"/>
                    <a:gd name="T33" fmla="*/ 1 h 18"/>
                    <a:gd name="T34" fmla="*/ 0 w 11"/>
                    <a:gd name="T35" fmla="*/ 1 h 18"/>
                    <a:gd name="T36" fmla="*/ 0 w 11"/>
                    <a:gd name="T37" fmla="*/ 1 h 18"/>
                    <a:gd name="T38" fmla="*/ 0 w 11"/>
                    <a:gd name="T39" fmla="*/ 1 h 18"/>
                    <a:gd name="T40" fmla="*/ 0 w 11"/>
                    <a:gd name="T41" fmla="*/ 1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8"/>
                    <a:gd name="T65" fmla="*/ 11 w 11"/>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8">
                      <a:moveTo>
                        <a:pt x="11" y="15"/>
                      </a:moveTo>
                      <a:lnTo>
                        <a:pt x="11" y="10"/>
                      </a:lnTo>
                      <a:lnTo>
                        <a:pt x="9" y="6"/>
                      </a:lnTo>
                      <a:lnTo>
                        <a:pt x="8" y="2"/>
                      </a:lnTo>
                      <a:lnTo>
                        <a:pt x="6" y="0"/>
                      </a:lnTo>
                      <a:lnTo>
                        <a:pt x="5" y="0"/>
                      </a:lnTo>
                      <a:lnTo>
                        <a:pt x="2" y="1"/>
                      </a:lnTo>
                      <a:lnTo>
                        <a:pt x="1" y="3"/>
                      </a:lnTo>
                      <a:lnTo>
                        <a:pt x="0" y="4"/>
                      </a:lnTo>
                      <a:lnTo>
                        <a:pt x="1" y="6"/>
                      </a:lnTo>
                      <a:lnTo>
                        <a:pt x="2" y="7"/>
                      </a:lnTo>
                      <a:lnTo>
                        <a:pt x="2" y="8"/>
                      </a:lnTo>
                      <a:lnTo>
                        <a:pt x="3" y="9"/>
                      </a:lnTo>
                      <a:lnTo>
                        <a:pt x="3" y="10"/>
                      </a:lnTo>
                      <a:lnTo>
                        <a:pt x="5" y="12"/>
                      </a:lnTo>
                      <a:lnTo>
                        <a:pt x="5" y="15"/>
                      </a:lnTo>
                      <a:lnTo>
                        <a:pt x="5" y="17"/>
                      </a:lnTo>
                      <a:lnTo>
                        <a:pt x="6" y="18"/>
                      </a:lnTo>
                      <a:lnTo>
                        <a:pt x="8" y="18"/>
                      </a:lnTo>
                      <a:lnTo>
                        <a:pt x="10" y="17"/>
                      </a:lnTo>
                      <a:lnTo>
                        <a:pt x="11" y="15"/>
                      </a:lnTo>
                      <a:close/>
                    </a:path>
                  </a:pathLst>
                </a:custGeom>
                <a:noFill/>
                <a:ln w="6350">
                  <a:solidFill>
                    <a:srgbClr val="004250"/>
                  </a:solidFill>
                  <a:round/>
                </a:ln>
              </p:spPr>
              <p:txBody>
                <a:bodyPr/>
                <a:lstStyle/>
                <a:p>
                  <a:endParaRPr lang="zh-CN" altLang="en-US" sz="100">
                    <a:solidFill>
                      <a:schemeClr val="tx1"/>
                    </a:solidFill>
                  </a:endParaRPr>
                </a:p>
              </p:txBody>
            </p:sp>
            <p:sp>
              <p:nvSpPr>
                <p:cNvPr id="177" name="Freeform 503"/>
                <p:cNvSpPr>
                  <a:spLocks noChangeAspect="1"/>
                </p:cNvSpPr>
                <p:nvPr/>
              </p:nvSpPr>
              <p:spPr bwMode="auto">
                <a:xfrm>
                  <a:off x="5226" y="2159"/>
                  <a:ext cx="3" cy="6"/>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w 7"/>
                    <a:gd name="T17" fmla="*/ 0 h 14"/>
                    <a:gd name="T18" fmla="*/ 0 w 7"/>
                    <a:gd name="T19" fmla="*/ 0 h 14"/>
                    <a:gd name="T20" fmla="*/ 0 w 7"/>
                    <a:gd name="T21" fmla="*/ 0 h 14"/>
                    <a:gd name="T22" fmla="*/ 0 w 7"/>
                    <a:gd name="T23" fmla="*/ 0 h 14"/>
                    <a:gd name="T24" fmla="*/ 0 w 7"/>
                    <a:gd name="T25" fmla="*/ 0 h 14"/>
                    <a:gd name="T26" fmla="*/ 0 w 7"/>
                    <a:gd name="T27" fmla="*/ 0 h 14"/>
                    <a:gd name="T28" fmla="*/ 0 w 7"/>
                    <a:gd name="T29" fmla="*/ 0 h 14"/>
                    <a:gd name="T30" fmla="*/ 0 w 7"/>
                    <a:gd name="T31" fmla="*/ 0 h 14"/>
                    <a:gd name="T32" fmla="*/ 0 w 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4"/>
                    <a:gd name="T53" fmla="*/ 7 w 7"/>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4">
                      <a:moveTo>
                        <a:pt x="0" y="7"/>
                      </a:moveTo>
                      <a:lnTo>
                        <a:pt x="0" y="8"/>
                      </a:lnTo>
                      <a:lnTo>
                        <a:pt x="1" y="10"/>
                      </a:lnTo>
                      <a:lnTo>
                        <a:pt x="1" y="12"/>
                      </a:lnTo>
                      <a:lnTo>
                        <a:pt x="2" y="14"/>
                      </a:lnTo>
                      <a:lnTo>
                        <a:pt x="5" y="13"/>
                      </a:lnTo>
                      <a:lnTo>
                        <a:pt x="6" y="10"/>
                      </a:lnTo>
                      <a:lnTo>
                        <a:pt x="6" y="7"/>
                      </a:lnTo>
                      <a:lnTo>
                        <a:pt x="7" y="3"/>
                      </a:lnTo>
                      <a:lnTo>
                        <a:pt x="6" y="3"/>
                      </a:lnTo>
                      <a:lnTo>
                        <a:pt x="4" y="3"/>
                      </a:lnTo>
                      <a:lnTo>
                        <a:pt x="2" y="2"/>
                      </a:lnTo>
                      <a:lnTo>
                        <a:pt x="2" y="0"/>
                      </a:lnTo>
                      <a:lnTo>
                        <a:pt x="1" y="1"/>
                      </a:lnTo>
                      <a:lnTo>
                        <a:pt x="1" y="3"/>
                      </a:lnTo>
                      <a:lnTo>
                        <a:pt x="0" y="5"/>
                      </a:lnTo>
                      <a:lnTo>
                        <a:pt x="0" y="7"/>
                      </a:lnTo>
                      <a:close/>
                    </a:path>
                  </a:pathLst>
                </a:custGeom>
                <a:noFill/>
                <a:ln w="6350">
                  <a:solidFill>
                    <a:srgbClr val="004250"/>
                  </a:solidFill>
                  <a:round/>
                </a:ln>
              </p:spPr>
              <p:txBody>
                <a:bodyPr/>
                <a:lstStyle/>
                <a:p>
                  <a:endParaRPr lang="zh-CN" altLang="en-US" sz="100">
                    <a:solidFill>
                      <a:schemeClr val="tx1"/>
                    </a:solidFill>
                  </a:endParaRPr>
                </a:p>
              </p:txBody>
            </p:sp>
            <p:sp>
              <p:nvSpPr>
                <p:cNvPr id="178" name="Freeform 504"/>
                <p:cNvSpPr>
                  <a:spLocks noChangeAspect="1"/>
                </p:cNvSpPr>
                <p:nvPr/>
              </p:nvSpPr>
              <p:spPr bwMode="auto">
                <a:xfrm>
                  <a:off x="5223" y="2153"/>
                  <a:ext cx="5" cy="9"/>
                </a:xfrm>
                <a:custGeom>
                  <a:avLst/>
                  <a:gdLst>
                    <a:gd name="T0" fmla="*/ 0 w 12"/>
                    <a:gd name="T1" fmla="*/ 0 h 19"/>
                    <a:gd name="T2" fmla="*/ 0 w 12"/>
                    <a:gd name="T3" fmla="*/ 0 h 19"/>
                    <a:gd name="T4" fmla="*/ 0 w 12"/>
                    <a:gd name="T5" fmla="*/ 0 h 19"/>
                    <a:gd name="T6" fmla="*/ 0 w 12"/>
                    <a:gd name="T7" fmla="*/ 0 h 19"/>
                    <a:gd name="T8" fmla="*/ 0 w 12"/>
                    <a:gd name="T9" fmla="*/ 0 h 19"/>
                    <a:gd name="T10" fmla="*/ 0 w 12"/>
                    <a:gd name="T11" fmla="*/ 0 h 19"/>
                    <a:gd name="T12" fmla="*/ 0 w 12"/>
                    <a:gd name="T13" fmla="*/ 0 h 19"/>
                    <a:gd name="T14" fmla="*/ 0 w 12"/>
                    <a:gd name="T15" fmla="*/ 0 h 19"/>
                    <a:gd name="T16" fmla="*/ 0 w 12"/>
                    <a:gd name="T17" fmla="*/ 0 h 19"/>
                    <a:gd name="T18" fmla="*/ 0 w 12"/>
                    <a:gd name="T19" fmla="*/ 0 h 19"/>
                    <a:gd name="T20" fmla="*/ 0 w 12"/>
                    <a:gd name="T21" fmla="*/ 0 h 19"/>
                    <a:gd name="T22" fmla="*/ 0 w 12"/>
                    <a:gd name="T23" fmla="*/ 0 h 19"/>
                    <a:gd name="T24" fmla="*/ 0 w 12"/>
                    <a:gd name="T25" fmla="*/ 0 h 19"/>
                    <a:gd name="T26" fmla="*/ 0 w 12"/>
                    <a:gd name="T27" fmla="*/ 0 h 19"/>
                    <a:gd name="T28" fmla="*/ 0 w 12"/>
                    <a:gd name="T29" fmla="*/ 0 h 19"/>
                    <a:gd name="T30" fmla="*/ 0 w 12"/>
                    <a:gd name="T31" fmla="*/ 0 h 19"/>
                    <a:gd name="T32" fmla="*/ 0 w 12"/>
                    <a:gd name="T33" fmla="*/ 0 h 19"/>
                    <a:gd name="T34" fmla="*/ 0 w 12"/>
                    <a:gd name="T35" fmla="*/ 0 h 19"/>
                    <a:gd name="T36" fmla="*/ 0 w 12"/>
                    <a:gd name="T37" fmla="*/ 0 h 19"/>
                    <a:gd name="T38" fmla="*/ 0 w 12"/>
                    <a:gd name="T39" fmla="*/ 0 h 19"/>
                    <a:gd name="T40" fmla="*/ 0 w 1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9"/>
                    <a:gd name="T65" fmla="*/ 12 w 1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9">
                      <a:moveTo>
                        <a:pt x="7" y="18"/>
                      </a:moveTo>
                      <a:lnTo>
                        <a:pt x="7" y="16"/>
                      </a:lnTo>
                      <a:lnTo>
                        <a:pt x="8" y="14"/>
                      </a:lnTo>
                      <a:lnTo>
                        <a:pt x="8" y="12"/>
                      </a:lnTo>
                      <a:lnTo>
                        <a:pt x="9" y="11"/>
                      </a:lnTo>
                      <a:lnTo>
                        <a:pt x="9" y="10"/>
                      </a:lnTo>
                      <a:lnTo>
                        <a:pt x="11" y="8"/>
                      </a:lnTo>
                      <a:lnTo>
                        <a:pt x="11" y="5"/>
                      </a:lnTo>
                      <a:lnTo>
                        <a:pt x="12" y="3"/>
                      </a:lnTo>
                      <a:lnTo>
                        <a:pt x="9" y="2"/>
                      </a:lnTo>
                      <a:lnTo>
                        <a:pt x="8" y="1"/>
                      </a:lnTo>
                      <a:lnTo>
                        <a:pt x="7" y="0"/>
                      </a:lnTo>
                      <a:lnTo>
                        <a:pt x="5" y="2"/>
                      </a:lnTo>
                      <a:lnTo>
                        <a:pt x="4" y="4"/>
                      </a:lnTo>
                      <a:lnTo>
                        <a:pt x="1" y="9"/>
                      </a:lnTo>
                      <a:lnTo>
                        <a:pt x="0" y="16"/>
                      </a:lnTo>
                      <a:lnTo>
                        <a:pt x="1" y="17"/>
                      </a:lnTo>
                      <a:lnTo>
                        <a:pt x="3" y="18"/>
                      </a:lnTo>
                      <a:lnTo>
                        <a:pt x="5" y="19"/>
                      </a:lnTo>
                      <a:lnTo>
                        <a:pt x="7" y="18"/>
                      </a:lnTo>
                      <a:close/>
                    </a:path>
                  </a:pathLst>
                </a:custGeom>
                <a:noFill/>
                <a:ln w="6350">
                  <a:solidFill>
                    <a:srgbClr val="004250"/>
                  </a:solidFill>
                  <a:round/>
                </a:ln>
              </p:spPr>
              <p:txBody>
                <a:bodyPr/>
                <a:lstStyle/>
                <a:p>
                  <a:endParaRPr lang="zh-CN" altLang="en-US" sz="100">
                    <a:solidFill>
                      <a:schemeClr val="tx1"/>
                    </a:solidFill>
                  </a:endParaRPr>
                </a:p>
              </p:txBody>
            </p:sp>
            <p:sp>
              <p:nvSpPr>
                <p:cNvPr id="179" name="Freeform 505"/>
                <p:cNvSpPr>
                  <a:spLocks noChangeAspect="1"/>
                </p:cNvSpPr>
                <p:nvPr/>
              </p:nvSpPr>
              <p:spPr bwMode="auto">
                <a:xfrm>
                  <a:off x="5150" y="2419"/>
                  <a:ext cx="30" cy="99"/>
                </a:xfrm>
                <a:custGeom>
                  <a:avLst/>
                  <a:gdLst>
                    <a:gd name="T0" fmla="*/ 0 w 66"/>
                    <a:gd name="T1" fmla="*/ 0 h 220"/>
                    <a:gd name="T2" fmla="*/ 0 w 66"/>
                    <a:gd name="T3" fmla="*/ 0 h 220"/>
                    <a:gd name="T4" fmla="*/ 0 w 66"/>
                    <a:gd name="T5" fmla="*/ 0 h 220"/>
                    <a:gd name="T6" fmla="*/ 0 w 66"/>
                    <a:gd name="T7" fmla="*/ 0 h 220"/>
                    <a:gd name="T8" fmla="*/ 0 w 66"/>
                    <a:gd name="T9" fmla="*/ 0 h 220"/>
                    <a:gd name="T10" fmla="*/ 0 w 66"/>
                    <a:gd name="T11" fmla="*/ 0 h 220"/>
                    <a:gd name="T12" fmla="*/ 0 w 66"/>
                    <a:gd name="T13" fmla="*/ 0 h 220"/>
                    <a:gd name="T14" fmla="*/ 0 w 66"/>
                    <a:gd name="T15" fmla="*/ 0 h 220"/>
                    <a:gd name="T16" fmla="*/ 0 w 66"/>
                    <a:gd name="T17" fmla="*/ 0 h 220"/>
                    <a:gd name="T18" fmla="*/ 0 w 66"/>
                    <a:gd name="T19" fmla="*/ 0 h 220"/>
                    <a:gd name="T20" fmla="*/ 0 w 66"/>
                    <a:gd name="T21" fmla="*/ 0 h 220"/>
                    <a:gd name="T22" fmla="*/ 0 w 66"/>
                    <a:gd name="T23" fmla="*/ 0 h 220"/>
                    <a:gd name="T24" fmla="*/ 0 w 66"/>
                    <a:gd name="T25" fmla="*/ 0 h 2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20"/>
                    <a:gd name="T41" fmla="*/ 66 w 66"/>
                    <a:gd name="T42" fmla="*/ 220 h 2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20">
                      <a:moveTo>
                        <a:pt x="43" y="1"/>
                      </a:moveTo>
                      <a:lnTo>
                        <a:pt x="13" y="3"/>
                      </a:lnTo>
                      <a:lnTo>
                        <a:pt x="0" y="5"/>
                      </a:lnTo>
                      <a:lnTo>
                        <a:pt x="1" y="31"/>
                      </a:lnTo>
                      <a:lnTo>
                        <a:pt x="12" y="211"/>
                      </a:lnTo>
                      <a:lnTo>
                        <a:pt x="12" y="220"/>
                      </a:lnTo>
                      <a:lnTo>
                        <a:pt x="21" y="220"/>
                      </a:lnTo>
                      <a:lnTo>
                        <a:pt x="58" y="215"/>
                      </a:lnTo>
                      <a:lnTo>
                        <a:pt x="66" y="215"/>
                      </a:lnTo>
                      <a:lnTo>
                        <a:pt x="66" y="206"/>
                      </a:lnTo>
                      <a:lnTo>
                        <a:pt x="56" y="24"/>
                      </a:lnTo>
                      <a:lnTo>
                        <a:pt x="55" y="0"/>
                      </a:lnTo>
                      <a:lnTo>
                        <a:pt x="43" y="1"/>
                      </a:lnTo>
                      <a:close/>
                    </a:path>
                  </a:pathLst>
                </a:custGeom>
                <a:noFill/>
                <a:ln w="9525">
                  <a:solidFill>
                    <a:srgbClr val="004250"/>
                  </a:solidFill>
                  <a:round/>
                </a:ln>
              </p:spPr>
              <p:txBody>
                <a:bodyPr/>
                <a:lstStyle/>
                <a:p>
                  <a:endParaRPr lang="zh-CN" altLang="en-US" sz="100">
                    <a:solidFill>
                      <a:schemeClr val="tx1"/>
                    </a:solidFill>
                  </a:endParaRPr>
                </a:p>
              </p:txBody>
            </p:sp>
            <p:sp>
              <p:nvSpPr>
                <p:cNvPr id="180" name="Freeform 506"/>
                <p:cNvSpPr>
                  <a:spLocks noChangeAspect="1"/>
                </p:cNvSpPr>
                <p:nvPr/>
              </p:nvSpPr>
              <p:spPr bwMode="auto">
                <a:xfrm>
                  <a:off x="5155" y="2419"/>
                  <a:ext cx="39" cy="102"/>
                </a:xfrm>
                <a:custGeom>
                  <a:avLst/>
                  <a:gdLst>
                    <a:gd name="T0" fmla="*/ 0 w 86"/>
                    <a:gd name="T1" fmla="*/ 0 h 228"/>
                    <a:gd name="T2" fmla="*/ 0 w 86"/>
                    <a:gd name="T3" fmla="*/ 0 h 228"/>
                    <a:gd name="T4" fmla="*/ 0 w 86"/>
                    <a:gd name="T5" fmla="*/ 0 h 228"/>
                    <a:gd name="T6" fmla="*/ 0 w 86"/>
                    <a:gd name="T7" fmla="*/ 0 h 228"/>
                    <a:gd name="T8" fmla="*/ 0 w 86"/>
                    <a:gd name="T9" fmla="*/ 0 h 228"/>
                    <a:gd name="T10" fmla="*/ 0 w 86"/>
                    <a:gd name="T11" fmla="*/ 0 h 228"/>
                    <a:gd name="T12" fmla="*/ 0 w 86"/>
                    <a:gd name="T13" fmla="*/ 0 h 228"/>
                    <a:gd name="T14" fmla="*/ 0 w 86"/>
                    <a:gd name="T15" fmla="*/ 0 h 228"/>
                    <a:gd name="T16" fmla="*/ 0 w 86"/>
                    <a:gd name="T17" fmla="*/ 0 h 228"/>
                    <a:gd name="T18" fmla="*/ 0 w 86"/>
                    <a:gd name="T19" fmla="*/ 0 h 228"/>
                    <a:gd name="T20" fmla="*/ 0 w 86"/>
                    <a:gd name="T21" fmla="*/ 0 h 2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28"/>
                    <a:gd name="T35" fmla="*/ 86 w 86"/>
                    <a:gd name="T36" fmla="*/ 228 h 2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28">
                      <a:moveTo>
                        <a:pt x="0" y="220"/>
                      </a:moveTo>
                      <a:lnTo>
                        <a:pt x="9" y="220"/>
                      </a:lnTo>
                      <a:lnTo>
                        <a:pt x="46" y="215"/>
                      </a:lnTo>
                      <a:lnTo>
                        <a:pt x="54" y="215"/>
                      </a:lnTo>
                      <a:lnTo>
                        <a:pt x="54" y="206"/>
                      </a:lnTo>
                      <a:lnTo>
                        <a:pt x="44" y="24"/>
                      </a:lnTo>
                      <a:lnTo>
                        <a:pt x="43" y="0"/>
                      </a:lnTo>
                      <a:lnTo>
                        <a:pt x="77" y="69"/>
                      </a:lnTo>
                      <a:lnTo>
                        <a:pt x="86" y="224"/>
                      </a:lnTo>
                      <a:lnTo>
                        <a:pt x="50" y="228"/>
                      </a:lnTo>
                      <a:lnTo>
                        <a:pt x="0" y="220"/>
                      </a:lnTo>
                      <a:close/>
                    </a:path>
                  </a:pathLst>
                </a:custGeom>
                <a:noFill/>
                <a:ln w="9525">
                  <a:solidFill>
                    <a:srgbClr val="004250"/>
                  </a:solidFill>
                  <a:round/>
                </a:ln>
              </p:spPr>
              <p:txBody>
                <a:bodyPr/>
                <a:lstStyle/>
                <a:p>
                  <a:endParaRPr lang="zh-CN" altLang="en-US" sz="100">
                    <a:solidFill>
                      <a:schemeClr val="tx1"/>
                    </a:solidFill>
                  </a:endParaRPr>
                </a:p>
              </p:txBody>
            </p:sp>
            <p:sp>
              <p:nvSpPr>
                <p:cNvPr id="181" name="Freeform 507"/>
                <p:cNvSpPr>
                  <a:spLocks noChangeAspect="1"/>
                </p:cNvSpPr>
                <p:nvPr/>
              </p:nvSpPr>
              <p:spPr bwMode="auto">
                <a:xfrm>
                  <a:off x="5150" y="2421"/>
                  <a:ext cx="5" cy="12"/>
                </a:xfrm>
                <a:custGeom>
                  <a:avLst/>
                  <a:gdLst>
                    <a:gd name="T0" fmla="*/ 0 w 13"/>
                    <a:gd name="T1" fmla="*/ 0 h 28"/>
                    <a:gd name="T2" fmla="*/ 0 w 13"/>
                    <a:gd name="T3" fmla="*/ 0 h 28"/>
                    <a:gd name="T4" fmla="*/ 0 w 13"/>
                    <a:gd name="T5" fmla="*/ 0 h 28"/>
                    <a:gd name="T6" fmla="*/ 0 w 13"/>
                    <a:gd name="T7" fmla="*/ 0 h 28"/>
                    <a:gd name="T8" fmla="*/ 0 w 13"/>
                    <a:gd name="T9" fmla="*/ 0 h 28"/>
                    <a:gd name="T10" fmla="*/ 0 w 13"/>
                    <a:gd name="T11" fmla="*/ 0 h 28"/>
                    <a:gd name="T12" fmla="*/ 0 w 13"/>
                    <a:gd name="T13" fmla="*/ 0 h 28"/>
                    <a:gd name="T14" fmla="*/ 0 w 13"/>
                    <a:gd name="T15" fmla="*/ 0 h 28"/>
                    <a:gd name="T16" fmla="*/ 0 w 13"/>
                    <a:gd name="T17" fmla="*/ 0 h 28"/>
                    <a:gd name="T18" fmla="*/ 0 w 13"/>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8"/>
                    <a:gd name="T32" fmla="*/ 13 w 1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8">
                      <a:moveTo>
                        <a:pt x="13" y="0"/>
                      </a:moveTo>
                      <a:lnTo>
                        <a:pt x="0" y="2"/>
                      </a:lnTo>
                      <a:lnTo>
                        <a:pt x="1" y="28"/>
                      </a:lnTo>
                      <a:lnTo>
                        <a:pt x="2" y="28"/>
                      </a:lnTo>
                      <a:lnTo>
                        <a:pt x="5" y="27"/>
                      </a:lnTo>
                      <a:lnTo>
                        <a:pt x="6" y="27"/>
                      </a:lnTo>
                      <a:lnTo>
                        <a:pt x="7" y="27"/>
                      </a:lnTo>
                      <a:lnTo>
                        <a:pt x="7" y="10"/>
                      </a:lnTo>
                      <a:lnTo>
                        <a:pt x="13" y="6"/>
                      </a:lnTo>
                      <a:lnTo>
                        <a:pt x="13" y="0"/>
                      </a:lnTo>
                      <a:close/>
                    </a:path>
                  </a:pathLst>
                </a:custGeom>
                <a:noFill/>
                <a:ln w="9525">
                  <a:solidFill>
                    <a:srgbClr val="004250"/>
                  </a:solidFill>
                  <a:round/>
                </a:ln>
              </p:spPr>
              <p:txBody>
                <a:bodyPr/>
                <a:lstStyle/>
                <a:p>
                  <a:endParaRPr lang="zh-CN" altLang="en-US" sz="100">
                    <a:solidFill>
                      <a:schemeClr val="tx1"/>
                    </a:solidFill>
                  </a:endParaRPr>
                </a:p>
              </p:txBody>
            </p:sp>
            <p:sp>
              <p:nvSpPr>
                <p:cNvPr id="182" name="Freeform 508"/>
                <p:cNvSpPr>
                  <a:spLocks noChangeAspect="1"/>
                </p:cNvSpPr>
                <p:nvPr/>
              </p:nvSpPr>
              <p:spPr bwMode="auto">
                <a:xfrm>
                  <a:off x="5155" y="2514"/>
                  <a:ext cx="4" cy="4"/>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9"/>
                      </a:moveTo>
                      <a:lnTo>
                        <a:pt x="0" y="9"/>
                      </a:lnTo>
                      <a:lnTo>
                        <a:pt x="0" y="0"/>
                      </a:lnTo>
                      <a:lnTo>
                        <a:pt x="3" y="1"/>
                      </a:lnTo>
                      <a:lnTo>
                        <a:pt x="6" y="2"/>
                      </a:lnTo>
                      <a:lnTo>
                        <a:pt x="8" y="5"/>
                      </a:lnTo>
                      <a:lnTo>
                        <a:pt x="9" y="9"/>
                      </a:lnTo>
                      <a:close/>
                    </a:path>
                  </a:pathLst>
                </a:custGeom>
                <a:noFill/>
                <a:ln w="9525">
                  <a:solidFill>
                    <a:srgbClr val="004250"/>
                  </a:solidFill>
                  <a:round/>
                </a:ln>
              </p:spPr>
              <p:txBody>
                <a:bodyPr/>
                <a:lstStyle/>
                <a:p>
                  <a:endParaRPr lang="zh-CN" altLang="en-US" sz="100">
                    <a:solidFill>
                      <a:schemeClr val="tx1"/>
                    </a:solidFill>
                  </a:endParaRPr>
                </a:p>
              </p:txBody>
            </p:sp>
            <p:sp>
              <p:nvSpPr>
                <p:cNvPr id="183" name="Freeform 509"/>
                <p:cNvSpPr>
                  <a:spLocks noChangeAspect="1"/>
                </p:cNvSpPr>
                <p:nvPr/>
              </p:nvSpPr>
              <p:spPr bwMode="auto">
                <a:xfrm>
                  <a:off x="5176" y="2512"/>
                  <a:ext cx="4" cy="4"/>
                </a:xfrm>
                <a:custGeom>
                  <a:avLst/>
                  <a:gdLst>
                    <a:gd name="T0" fmla="*/ 0 w 8"/>
                    <a:gd name="T1" fmla="*/ 0 h 9"/>
                    <a:gd name="T2" fmla="*/ 1 w 8"/>
                    <a:gd name="T3" fmla="*/ 0 h 9"/>
                    <a:gd name="T4" fmla="*/ 1 w 8"/>
                    <a:gd name="T5" fmla="*/ 0 h 9"/>
                    <a:gd name="T6" fmla="*/ 1 w 8"/>
                    <a:gd name="T7" fmla="*/ 0 h 9"/>
                    <a:gd name="T8" fmla="*/ 1 w 8"/>
                    <a:gd name="T9" fmla="*/ 0 h 9"/>
                    <a:gd name="T10" fmla="*/ 1 w 8"/>
                    <a:gd name="T11" fmla="*/ 0 h 9"/>
                    <a:gd name="T12" fmla="*/ 0 w 8"/>
                    <a:gd name="T13" fmla="*/ 0 h 9"/>
                    <a:gd name="T14" fmla="*/ 0 60000 65536"/>
                    <a:gd name="T15" fmla="*/ 0 60000 65536"/>
                    <a:gd name="T16" fmla="*/ 0 60000 65536"/>
                    <a:gd name="T17" fmla="*/ 0 60000 65536"/>
                    <a:gd name="T18" fmla="*/ 0 60000 65536"/>
                    <a:gd name="T19" fmla="*/ 0 60000 65536"/>
                    <a:gd name="T20" fmla="*/ 0 60000 65536"/>
                    <a:gd name="T21" fmla="*/ 0 w 8"/>
                    <a:gd name="T22" fmla="*/ 0 h 9"/>
                    <a:gd name="T23" fmla="*/ 8 w 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9">
                      <a:moveTo>
                        <a:pt x="0" y="9"/>
                      </a:moveTo>
                      <a:lnTo>
                        <a:pt x="8" y="9"/>
                      </a:lnTo>
                      <a:lnTo>
                        <a:pt x="8" y="0"/>
                      </a:lnTo>
                      <a:lnTo>
                        <a:pt x="4" y="1"/>
                      </a:lnTo>
                      <a:lnTo>
                        <a:pt x="2" y="3"/>
                      </a:lnTo>
                      <a:lnTo>
                        <a:pt x="1" y="7"/>
                      </a:lnTo>
                      <a:lnTo>
                        <a:pt x="0" y="9"/>
                      </a:lnTo>
                      <a:close/>
                    </a:path>
                  </a:pathLst>
                </a:custGeom>
                <a:noFill/>
                <a:ln w="9525">
                  <a:solidFill>
                    <a:srgbClr val="004250"/>
                  </a:solidFill>
                  <a:round/>
                </a:ln>
              </p:spPr>
              <p:txBody>
                <a:bodyPr/>
                <a:lstStyle/>
                <a:p>
                  <a:endParaRPr lang="zh-CN" altLang="en-US" sz="100">
                    <a:solidFill>
                      <a:schemeClr val="tx1"/>
                    </a:solidFill>
                  </a:endParaRPr>
                </a:p>
              </p:txBody>
            </p:sp>
            <p:sp>
              <p:nvSpPr>
                <p:cNvPr id="184" name="Freeform 510"/>
                <p:cNvSpPr>
                  <a:spLocks noChangeAspect="1"/>
                </p:cNvSpPr>
                <p:nvPr/>
              </p:nvSpPr>
              <p:spPr bwMode="auto">
                <a:xfrm>
                  <a:off x="5169" y="2419"/>
                  <a:ext cx="6" cy="12"/>
                </a:xfrm>
                <a:custGeom>
                  <a:avLst/>
                  <a:gdLst>
                    <a:gd name="T0" fmla="*/ 0 w 13"/>
                    <a:gd name="T1" fmla="*/ 1 h 24"/>
                    <a:gd name="T2" fmla="*/ 0 w 13"/>
                    <a:gd name="T3" fmla="*/ 0 h 24"/>
                    <a:gd name="T4" fmla="*/ 0 w 13"/>
                    <a:gd name="T5" fmla="*/ 1 h 24"/>
                    <a:gd name="T6" fmla="*/ 0 w 13"/>
                    <a:gd name="T7" fmla="*/ 1 h 24"/>
                    <a:gd name="T8" fmla="*/ 0 w 13"/>
                    <a:gd name="T9" fmla="*/ 1 h 24"/>
                    <a:gd name="T10" fmla="*/ 0 w 13"/>
                    <a:gd name="T11" fmla="*/ 1 h 24"/>
                    <a:gd name="T12" fmla="*/ 0 w 13"/>
                    <a:gd name="T13" fmla="*/ 1 h 24"/>
                    <a:gd name="T14" fmla="*/ 0 60000 65536"/>
                    <a:gd name="T15" fmla="*/ 0 60000 65536"/>
                    <a:gd name="T16" fmla="*/ 0 60000 65536"/>
                    <a:gd name="T17" fmla="*/ 0 60000 65536"/>
                    <a:gd name="T18" fmla="*/ 0 60000 65536"/>
                    <a:gd name="T19" fmla="*/ 0 60000 65536"/>
                    <a:gd name="T20" fmla="*/ 0 60000 65536"/>
                    <a:gd name="T21" fmla="*/ 0 w 13"/>
                    <a:gd name="T22" fmla="*/ 0 h 24"/>
                    <a:gd name="T23" fmla="*/ 13 w 1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4">
                      <a:moveTo>
                        <a:pt x="13" y="24"/>
                      </a:moveTo>
                      <a:lnTo>
                        <a:pt x="12" y="0"/>
                      </a:lnTo>
                      <a:lnTo>
                        <a:pt x="0" y="1"/>
                      </a:lnTo>
                      <a:lnTo>
                        <a:pt x="0" y="8"/>
                      </a:lnTo>
                      <a:lnTo>
                        <a:pt x="6" y="10"/>
                      </a:lnTo>
                      <a:lnTo>
                        <a:pt x="8" y="23"/>
                      </a:lnTo>
                      <a:lnTo>
                        <a:pt x="13" y="24"/>
                      </a:lnTo>
                      <a:close/>
                    </a:path>
                  </a:pathLst>
                </a:custGeom>
                <a:noFill/>
                <a:ln w="9525">
                  <a:solidFill>
                    <a:srgbClr val="004250"/>
                  </a:solidFill>
                  <a:round/>
                </a:ln>
              </p:spPr>
              <p:txBody>
                <a:bodyPr/>
                <a:lstStyle/>
                <a:p>
                  <a:endParaRPr lang="zh-CN" altLang="en-US" sz="100">
                    <a:solidFill>
                      <a:schemeClr val="tx1"/>
                    </a:solidFill>
                  </a:endParaRPr>
                </a:p>
              </p:txBody>
            </p:sp>
          </p:grpSp>
          <p:grpSp>
            <p:nvGrpSpPr>
              <p:cNvPr id="50" name="Group 511"/>
              <p:cNvGrpSpPr>
                <a:grpSpLocks noChangeAspect="1"/>
              </p:cNvGrpSpPr>
              <p:nvPr/>
            </p:nvGrpSpPr>
            <p:grpSpPr bwMode="auto">
              <a:xfrm>
                <a:off x="5284" y="2969"/>
                <a:ext cx="204" cy="451"/>
                <a:chOff x="5150" y="2094"/>
                <a:chExt cx="257" cy="571"/>
              </a:xfrm>
            </p:grpSpPr>
            <p:sp>
              <p:nvSpPr>
                <p:cNvPr id="61" name="Freeform 512"/>
                <p:cNvSpPr>
                  <a:spLocks noChangeAspect="1"/>
                </p:cNvSpPr>
                <p:nvPr/>
              </p:nvSpPr>
              <p:spPr bwMode="auto">
                <a:xfrm>
                  <a:off x="5213" y="2645"/>
                  <a:ext cx="194" cy="19"/>
                </a:xfrm>
                <a:custGeom>
                  <a:avLst/>
                  <a:gdLst>
                    <a:gd name="T0" fmla="*/ 0 w 434"/>
                    <a:gd name="T1" fmla="*/ 0 h 42"/>
                    <a:gd name="T2" fmla="*/ 0 w 434"/>
                    <a:gd name="T3" fmla="*/ 0 h 42"/>
                    <a:gd name="T4" fmla="*/ 0 w 434"/>
                    <a:gd name="T5" fmla="*/ 0 h 42"/>
                    <a:gd name="T6" fmla="*/ 0 w 434"/>
                    <a:gd name="T7" fmla="*/ 0 h 42"/>
                    <a:gd name="T8" fmla="*/ 0 w 434"/>
                    <a:gd name="T9" fmla="*/ 0 h 42"/>
                    <a:gd name="T10" fmla="*/ 0 w 434"/>
                    <a:gd name="T11" fmla="*/ 0 h 42"/>
                    <a:gd name="T12" fmla="*/ 0 w 434"/>
                    <a:gd name="T13" fmla="*/ 0 h 42"/>
                    <a:gd name="T14" fmla="*/ 0 w 434"/>
                    <a:gd name="T15" fmla="*/ 0 h 42"/>
                    <a:gd name="T16" fmla="*/ 0 w 434"/>
                    <a:gd name="T17" fmla="*/ 0 h 42"/>
                    <a:gd name="T18" fmla="*/ 0 w 434"/>
                    <a:gd name="T19" fmla="*/ 0 h 42"/>
                    <a:gd name="T20" fmla="*/ 0 w 434"/>
                    <a:gd name="T21" fmla="*/ 0 h 42"/>
                    <a:gd name="T22" fmla="*/ 0 w 434"/>
                    <a:gd name="T23" fmla="*/ 0 h 42"/>
                    <a:gd name="T24" fmla="*/ 0 w 434"/>
                    <a:gd name="T25" fmla="*/ 0 h 42"/>
                    <a:gd name="T26" fmla="*/ 0 w 434"/>
                    <a:gd name="T27" fmla="*/ 0 h 42"/>
                    <a:gd name="T28" fmla="*/ 0 w 434"/>
                    <a:gd name="T29" fmla="*/ 0 h 42"/>
                    <a:gd name="T30" fmla="*/ 0 w 434"/>
                    <a:gd name="T31" fmla="*/ 0 h 42"/>
                    <a:gd name="T32" fmla="*/ 0 w 434"/>
                    <a:gd name="T33" fmla="*/ 0 h 42"/>
                    <a:gd name="T34" fmla="*/ 0 w 434"/>
                    <a:gd name="T35" fmla="*/ 0 h 42"/>
                    <a:gd name="T36" fmla="*/ 0 w 434"/>
                    <a:gd name="T37" fmla="*/ 0 h 42"/>
                    <a:gd name="T38" fmla="*/ 0 w 434"/>
                    <a:gd name="T39" fmla="*/ 0 h 42"/>
                    <a:gd name="T40" fmla="*/ 0 w 434"/>
                    <a:gd name="T41" fmla="*/ 0 h 42"/>
                    <a:gd name="T42" fmla="*/ 0 w 434"/>
                    <a:gd name="T43" fmla="*/ 0 h 42"/>
                    <a:gd name="T44" fmla="*/ 0 w 434"/>
                    <a:gd name="T45" fmla="*/ 0 h 42"/>
                    <a:gd name="T46" fmla="*/ 0 w 434"/>
                    <a:gd name="T47" fmla="*/ 0 h 42"/>
                    <a:gd name="T48" fmla="*/ 0 w 434"/>
                    <a:gd name="T49" fmla="*/ 0 h 42"/>
                    <a:gd name="T50" fmla="*/ 0 w 434"/>
                    <a:gd name="T51" fmla="*/ 0 h 42"/>
                    <a:gd name="T52" fmla="*/ 0 w 434"/>
                    <a:gd name="T53" fmla="*/ 0 h 42"/>
                    <a:gd name="T54" fmla="*/ 0 w 434"/>
                    <a:gd name="T55" fmla="*/ 0 h 42"/>
                    <a:gd name="T56" fmla="*/ 0 w 434"/>
                    <a:gd name="T57" fmla="*/ 0 h 42"/>
                    <a:gd name="T58" fmla="*/ 0 w 434"/>
                    <a:gd name="T59" fmla="*/ 0 h 42"/>
                    <a:gd name="T60" fmla="*/ 0 w 434"/>
                    <a:gd name="T61" fmla="*/ 0 h 42"/>
                    <a:gd name="T62" fmla="*/ 0 w 434"/>
                    <a:gd name="T63" fmla="*/ 0 h 42"/>
                    <a:gd name="T64" fmla="*/ 0 w 434"/>
                    <a:gd name="T65" fmla="*/ 0 h 42"/>
                    <a:gd name="T66" fmla="*/ 0 w 434"/>
                    <a:gd name="T67" fmla="*/ 0 h 42"/>
                    <a:gd name="T68" fmla="*/ 0 w 434"/>
                    <a:gd name="T69" fmla="*/ 0 h 42"/>
                    <a:gd name="T70" fmla="*/ 0 w 434"/>
                    <a:gd name="T71" fmla="*/ 0 h 42"/>
                    <a:gd name="T72" fmla="*/ 0 w 434"/>
                    <a:gd name="T73" fmla="*/ 0 h 42"/>
                    <a:gd name="T74" fmla="*/ 0 w 434"/>
                    <a:gd name="T75" fmla="*/ 0 h 42"/>
                    <a:gd name="T76" fmla="*/ 0 w 434"/>
                    <a:gd name="T77" fmla="*/ 0 h 42"/>
                    <a:gd name="T78" fmla="*/ 0 w 434"/>
                    <a:gd name="T79" fmla="*/ 0 h 42"/>
                    <a:gd name="T80" fmla="*/ 0 w 434"/>
                    <a:gd name="T81" fmla="*/ 0 h 42"/>
                    <a:gd name="T82" fmla="*/ 0 w 434"/>
                    <a:gd name="T83" fmla="*/ 0 h 42"/>
                    <a:gd name="T84" fmla="*/ 0 w 434"/>
                    <a:gd name="T85" fmla="*/ 0 h 42"/>
                    <a:gd name="T86" fmla="*/ 0 w 434"/>
                    <a:gd name="T87" fmla="*/ 0 h 42"/>
                    <a:gd name="T88" fmla="*/ 0 w 434"/>
                    <a:gd name="T89" fmla="*/ 0 h 42"/>
                    <a:gd name="T90" fmla="*/ 0 w 434"/>
                    <a:gd name="T91" fmla="*/ 0 h 42"/>
                    <a:gd name="T92" fmla="*/ 0 w 434"/>
                    <a:gd name="T93" fmla="*/ 0 h 42"/>
                    <a:gd name="T94" fmla="*/ 0 w 434"/>
                    <a:gd name="T95" fmla="*/ 0 h 42"/>
                    <a:gd name="T96" fmla="*/ 0 w 434"/>
                    <a:gd name="T97" fmla="*/ 0 h 42"/>
                    <a:gd name="T98" fmla="*/ 0 w 434"/>
                    <a:gd name="T99" fmla="*/ 0 h 42"/>
                    <a:gd name="T100" fmla="*/ 0 w 434"/>
                    <a:gd name="T101" fmla="*/ 0 h 42"/>
                    <a:gd name="T102" fmla="*/ 0 w 434"/>
                    <a:gd name="T103" fmla="*/ 0 h 42"/>
                    <a:gd name="T104" fmla="*/ 0 w 434"/>
                    <a:gd name="T105" fmla="*/ 0 h 42"/>
                    <a:gd name="T106" fmla="*/ 0 w 434"/>
                    <a:gd name="T107" fmla="*/ 0 h 42"/>
                    <a:gd name="T108" fmla="*/ 0 w 434"/>
                    <a:gd name="T109" fmla="*/ 0 h 42"/>
                    <a:gd name="T110" fmla="*/ 0 w 434"/>
                    <a:gd name="T111" fmla="*/ 0 h 42"/>
                    <a:gd name="T112" fmla="*/ 0 w 434"/>
                    <a:gd name="T113" fmla="*/ 0 h 42"/>
                    <a:gd name="T114" fmla="*/ 0 w 434"/>
                    <a:gd name="T115" fmla="*/ 0 h 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4"/>
                    <a:gd name="T175" fmla="*/ 0 h 42"/>
                    <a:gd name="T176" fmla="*/ 434 w 434"/>
                    <a:gd name="T177" fmla="*/ 42 h 4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4" h="42">
                      <a:moveTo>
                        <a:pt x="0" y="15"/>
                      </a:moveTo>
                      <a:lnTo>
                        <a:pt x="6" y="13"/>
                      </a:lnTo>
                      <a:lnTo>
                        <a:pt x="15" y="12"/>
                      </a:lnTo>
                      <a:lnTo>
                        <a:pt x="28" y="11"/>
                      </a:lnTo>
                      <a:lnTo>
                        <a:pt x="43" y="10"/>
                      </a:lnTo>
                      <a:lnTo>
                        <a:pt x="57" y="9"/>
                      </a:lnTo>
                      <a:lnTo>
                        <a:pt x="69" y="8"/>
                      </a:lnTo>
                      <a:lnTo>
                        <a:pt x="79" y="7"/>
                      </a:lnTo>
                      <a:lnTo>
                        <a:pt x="84" y="7"/>
                      </a:lnTo>
                      <a:lnTo>
                        <a:pt x="81" y="5"/>
                      </a:lnTo>
                      <a:lnTo>
                        <a:pt x="76" y="4"/>
                      </a:lnTo>
                      <a:lnTo>
                        <a:pt x="72" y="2"/>
                      </a:lnTo>
                      <a:lnTo>
                        <a:pt x="67" y="2"/>
                      </a:lnTo>
                      <a:lnTo>
                        <a:pt x="82" y="1"/>
                      </a:lnTo>
                      <a:lnTo>
                        <a:pt x="105" y="1"/>
                      </a:lnTo>
                      <a:lnTo>
                        <a:pt x="131" y="1"/>
                      </a:lnTo>
                      <a:lnTo>
                        <a:pt x="161" y="2"/>
                      </a:lnTo>
                      <a:lnTo>
                        <a:pt x="189" y="3"/>
                      </a:lnTo>
                      <a:lnTo>
                        <a:pt x="214" y="4"/>
                      </a:lnTo>
                      <a:lnTo>
                        <a:pt x="233" y="4"/>
                      </a:lnTo>
                      <a:lnTo>
                        <a:pt x="243" y="3"/>
                      </a:lnTo>
                      <a:lnTo>
                        <a:pt x="247" y="3"/>
                      </a:lnTo>
                      <a:lnTo>
                        <a:pt x="251" y="2"/>
                      </a:lnTo>
                      <a:lnTo>
                        <a:pt x="258" y="1"/>
                      </a:lnTo>
                      <a:lnTo>
                        <a:pt x="265" y="0"/>
                      </a:lnTo>
                      <a:lnTo>
                        <a:pt x="272" y="0"/>
                      </a:lnTo>
                      <a:lnTo>
                        <a:pt x="280" y="0"/>
                      </a:lnTo>
                      <a:lnTo>
                        <a:pt x="287" y="0"/>
                      </a:lnTo>
                      <a:lnTo>
                        <a:pt x="293" y="1"/>
                      </a:lnTo>
                      <a:lnTo>
                        <a:pt x="291" y="2"/>
                      </a:lnTo>
                      <a:lnTo>
                        <a:pt x="290" y="2"/>
                      </a:lnTo>
                      <a:lnTo>
                        <a:pt x="289" y="3"/>
                      </a:lnTo>
                      <a:lnTo>
                        <a:pt x="288" y="4"/>
                      </a:lnTo>
                      <a:lnTo>
                        <a:pt x="293" y="5"/>
                      </a:lnTo>
                      <a:lnTo>
                        <a:pt x="298" y="8"/>
                      </a:lnTo>
                      <a:lnTo>
                        <a:pt x="303" y="9"/>
                      </a:lnTo>
                      <a:lnTo>
                        <a:pt x="306" y="10"/>
                      </a:lnTo>
                      <a:lnTo>
                        <a:pt x="310" y="10"/>
                      </a:lnTo>
                      <a:lnTo>
                        <a:pt x="317" y="10"/>
                      </a:lnTo>
                      <a:lnTo>
                        <a:pt x="326" y="11"/>
                      </a:lnTo>
                      <a:lnTo>
                        <a:pt x="337" y="11"/>
                      </a:lnTo>
                      <a:lnTo>
                        <a:pt x="349" y="12"/>
                      </a:lnTo>
                      <a:lnTo>
                        <a:pt x="360" y="13"/>
                      </a:lnTo>
                      <a:lnTo>
                        <a:pt x="371" y="15"/>
                      </a:lnTo>
                      <a:lnTo>
                        <a:pt x="379" y="16"/>
                      </a:lnTo>
                      <a:lnTo>
                        <a:pt x="387" y="17"/>
                      </a:lnTo>
                      <a:lnTo>
                        <a:pt x="396" y="19"/>
                      </a:lnTo>
                      <a:lnTo>
                        <a:pt x="404" y="20"/>
                      </a:lnTo>
                      <a:lnTo>
                        <a:pt x="413" y="21"/>
                      </a:lnTo>
                      <a:lnTo>
                        <a:pt x="421" y="23"/>
                      </a:lnTo>
                      <a:lnTo>
                        <a:pt x="427" y="24"/>
                      </a:lnTo>
                      <a:lnTo>
                        <a:pt x="432" y="25"/>
                      </a:lnTo>
                      <a:lnTo>
                        <a:pt x="434" y="26"/>
                      </a:lnTo>
                      <a:lnTo>
                        <a:pt x="433" y="27"/>
                      </a:lnTo>
                      <a:lnTo>
                        <a:pt x="430" y="30"/>
                      </a:lnTo>
                      <a:lnTo>
                        <a:pt x="424" y="31"/>
                      </a:lnTo>
                      <a:lnTo>
                        <a:pt x="417" y="32"/>
                      </a:lnTo>
                      <a:lnTo>
                        <a:pt x="410" y="34"/>
                      </a:lnTo>
                      <a:lnTo>
                        <a:pt x="403" y="34"/>
                      </a:lnTo>
                      <a:lnTo>
                        <a:pt x="397" y="35"/>
                      </a:lnTo>
                      <a:lnTo>
                        <a:pt x="393" y="35"/>
                      </a:lnTo>
                      <a:lnTo>
                        <a:pt x="388" y="35"/>
                      </a:lnTo>
                      <a:lnTo>
                        <a:pt x="382" y="35"/>
                      </a:lnTo>
                      <a:lnTo>
                        <a:pt x="374" y="35"/>
                      </a:lnTo>
                      <a:lnTo>
                        <a:pt x="365" y="35"/>
                      </a:lnTo>
                      <a:lnTo>
                        <a:pt x="356" y="35"/>
                      </a:lnTo>
                      <a:lnTo>
                        <a:pt x="348" y="35"/>
                      </a:lnTo>
                      <a:lnTo>
                        <a:pt x="340" y="36"/>
                      </a:lnTo>
                      <a:lnTo>
                        <a:pt x="335" y="36"/>
                      </a:lnTo>
                      <a:lnTo>
                        <a:pt x="331" y="38"/>
                      </a:lnTo>
                      <a:lnTo>
                        <a:pt x="324" y="38"/>
                      </a:lnTo>
                      <a:lnTo>
                        <a:pt x="316" y="38"/>
                      </a:lnTo>
                      <a:lnTo>
                        <a:pt x="306" y="39"/>
                      </a:lnTo>
                      <a:lnTo>
                        <a:pt x="296" y="39"/>
                      </a:lnTo>
                      <a:lnTo>
                        <a:pt x="288" y="39"/>
                      </a:lnTo>
                      <a:lnTo>
                        <a:pt x="280" y="38"/>
                      </a:lnTo>
                      <a:lnTo>
                        <a:pt x="274" y="38"/>
                      </a:lnTo>
                      <a:lnTo>
                        <a:pt x="268" y="36"/>
                      </a:lnTo>
                      <a:lnTo>
                        <a:pt x="260" y="36"/>
                      </a:lnTo>
                      <a:lnTo>
                        <a:pt x="251" y="36"/>
                      </a:lnTo>
                      <a:lnTo>
                        <a:pt x="242" y="38"/>
                      </a:lnTo>
                      <a:lnTo>
                        <a:pt x="233" y="38"/>
                      </a:lnTo>
                      <a:lnTo>
                        <a:pt x="225" y="39"/>
                      </a:lnTo>
                      <a:lnTo>
                        <a:pt x="218" y="40"/>
                      </a:lnTo>
                      <a:lnTo>
                        <a:pt x="214" y="40"/>
                      </a:lnTo>
                      <a:lnTo>
                        <a:pt x="210" y="40"/>
                      </a:lnTo>
                      <a:lnTo>
                        <a:pt x="203" y="40"/>
                      </a:lnTo>
                      <a:lnTo>
                        <a:pt x="194" y="41"/>
                      </a:lnTo>
                      <a:lnTo>
                        <a:pt x="184" y="41"/>
                      </a:lnTo>
                      <a:lnTo>
                        <a:pt x="175" y="42"/>
                      </a:lnTo>
                      <a:lnTo>
                        <a:pt x="167" y="42"/>
                      </a:lnTo>
                      <a:lnTo>
                        <a:pt x="160" y="42"/>
                      </a:lnTo>
                      <a:lnTo>
                        <a:pt x="157" y="41"/>
                      </a:lnTo>
                      <a:lnTo>
                        <a:pt x="153" y="41"/>
                      </a:lnTo>
                      <a:lnTo>
                        <a:pt x="148" y="41"/>
                      </a:lnTo>
                      <a:lnTo>
                        <a:pt x="140" y="41"/>
                      </a:lnTo>
                      <a:lnTo>
                        <a:pt x="130" y="42"/>
                      </a:lnTo>
                      <a:lnTo>
                        <a:pt x="121" y="42"/>
                      </a:lnTo>
                      <a:lnTo>
                        <a:pt x="113" y="42"/>
                      </a:lnTo>
                      <a:lnTo>
                        <a:pt x="105" y="42"/>
                      </a:lnTo>
                      <a:lnTo>
                        <a:pt x="99" y="41"/>
                      </a:lnTo>
                      <a:lnTo>
                        <a:pt x="91" y="39"/>
                      </a:lnTo>
                      <a:lnTo>
                        <a:pt x="84" y="38"/>
                      </a:lnTo>
                      <a:lnTo>
                        <a:pt x="80" y="38"/>
                      </a:lnTo>
                      <a:lnTo>
                        <a:pt x="75" y="38"/>
                      </a:lnTo>
                      <a:lnTo>
                        <a:pt x="68" y="36"/>
                      </a:lnTo>
                      <a:lnTo>
                        <a:pt x="59" y="35"/>
                      </a:lnTo>
                      <a:lnTo>
                        <a:pt x="50" y="32"/>
                      </a:lnTo>
                      <a:lnTo>
                        <a:pt x="44" y="30"/>
                      </a:lnTo>
                      <a:lnTo>
                        <a:pt x="38" y="27"/>
                      </a:lnTo>
                      <a:lnTo>
                        <a:pt x="31" y="26"/>
                      </a:lnTo>
                      <a:lnTo>
                        <a:pt x="23" y="24"/>
                      </a:lnTo>
                      <a:lnTo>
                        <a:pt x="19" y="24"/>
                      </a:lnTo>
                      <a:lnTo>
                        <a:pt x="14" y="23"/>
                      </a:lnTo>
                      <a:lnTo>
                        <a:pt x="8" y="20"/>
                      </a:lnTo>
                      <a:lnTo>
                        <a:pt x="3" y="17"/>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62" name="Freeform 513"/>
                <p:cNvSpPr>
                  <a:spLocks noChangeAspect="1"/>
                </p:cNvSpPr>
                <p:nvPr/>
              </p:nvSpPr>
              <p:spPr bwMode="auto">
                <a:xfrm>
                  <a:off x="5197" y="2314"/>
                  <a:ext cx="49" cy="69"/>
                </a:xfrm>
                <a:custGeom>
                  <a:avLst/>
                  <a:gdLst>
                    <a:gd name="T0" fmla="*/ 0 w 110"/>
                    <a:gd name="T1" fmla="*/ 0 h 151"/>
                    <a:gd name="T2" fmla="*/ 0 w 110"/>
                    <a:gd name="T3" fmla="*/ 0 h 151"/>
                    <a:gd name="T4" fmla="*/ 0 w 110"/>
                    <a:gd name="T5" fmla="*/ 0 h 151"/>
                    <a:gd name="T6" fmla="*/ 0 w 110"/>
                    <a:gd name="T7" fmla="*/ 0 h 151"/>
                    <a:gd name="T8" fmla="*/ 0 w 110"/>
                    <a:gd name="T9" fmla="*/ 0 h 151"/>
                    <a:gd name="T10" fmla="*/ 0 w 110"/>
                    <a:gd name="T11" fmla="*/ 0 h 151"/>
                    <a:gd name="T12" fmla="*/ 0 w 110"/>
                    <a:gd name="T13" fmla="*/ 0 h 151"/>
                    <a:gd name="T14" fmla="*/ 0 w 110"/>
                    <a:gd name="T15" fmla="*/ 0 h 151"/>
                    <a:gd name="T16" fmla="*/ 0 w 110"/>
                    <a:gd name="T17" fmla="*/ 0 h 151"/>
                    <a:gd name="T18" fmla="*/ 0 w 110"/>
                    <a:gd name="T19" fmla="*/ 0 h 151"/>
                    <a:gd name="T20" fmla="*/ 0 w 110"/>
                    <a:gd name="T21" fmla="*/ 0 h 151"/>
                    <a:gd name="T22" fmla="*/ 0 w 110"/>
                    <a:gd name="T23" fmla="*/ 0 h 151"/>
                    <a:gd name="T24" fmla="*/ 0 w 110"/>
                    <a:gd name="T25" fmla="*/ 0 h 151"/>
                    <a:gd name="T26" fmla="*/ 0 w 110"/>
                    <a:gd name="T27" fmla="*/ 0 h 151"/>
                    <a:gd name="T28" fmla="*/ 0 w 110"/>
                    <a:gd name="T29" fmla="*/ 0 h 151"/>
                    <a:gd name="T30" fmla="*/ 0 w 110"/>
                    <a:gd name="T31" fmla="*/ 0 h 151"/>
                    <a:gd name="T32" fmla="*/ 0 w 110"/>
                    <a:gd name="T33" fmla="*/ 0 h 151"/>
                    <a:gd name="T34" fmla="*/ 0 w 110"/>
                    <a:gd name="T35" fmla="*/ 0 h 151"/>
                    <a:gd name="T36" fmla="*/ 0 w 110"/>
                    <a:gd name="T37" fmla="*/ 0 h 151"/>
                    <a:gd name="T38" fmla="*/ 0 w 110"/>
                    <a:gd name="T39" fmla="*/ 0 h 151"/>
                    <a:gd name="T40" fmla="*/ 0 w 110"/>
                    <a:gd name="T41" fmla="*/ 0 h 151"/>
                    <a:gd name="T42" fmla="*/ 0 w 110"/>
                    <a:gd name="T43" fmla="*/ 0 h 151"/>
                    <a:gd name="T44" fmla="*/ 0 w 110"/>
                    <a:gd name="T45" fmla="*/ 0 h 151"/>
                    <a:gd name="T46" fmla="*/ 0 w 110"/>
                    <a:gd name="T47" fmla="*/ 0 h 151"/>
                    <a:gd name="T48" fmla="*/ 0 w 110"/>
                    <a:gd name="T49" fmla="*/ 0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0"/>
                    <a:gd name="T76" fmla="*/ 0 h 151"/>
                    <a:gd name="T77" fmla="*/ 110 w 110"/>
                    <a:gd name="T78" fmla="*/ 151 h 1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0" h="151">
                      <a:moveTo>
                        <a:pt x="110" y="0"/>
                      </a:moveTo>
                      <a:lnTo>
                        <a:pt x="107" y="34"/>
                      </a:lnTo>
                      <a:lnTo>
                        <a:pt x="102" y="67"/>
                      </a:lnTo>
                      <a:lnTo>
                        <a:pt x="94" y="102"/>
                      </a:lnTo>
                      <a:lnTo>
                        <a:pt x="81" y="134"/>
                      </a:lnTo>
                      <a:lnTo>
                        <a:pt x="78" y="141"/>
                      </a:lnTo>
                      <a:lnTo>
                        <a:pt x="76" y="147"/>
                      </a:lnTo>
                      <a:lnTo>
                        <a:pt x="71" y="150"/>
                      </a:lnTo>
                      <a:lnTo>
                        <a:pt x="64" y="151"/>
                      </a:lnTo>
                      <a:lnTo>
                        <a:pt x="59" y="151"/>
                      </a:lnTo>
                      <a:lnTo>
                        <a:pt x="54" y="151"/>
                      </a:lnTo>
                      <a:lnTo>
                        <a:pt x="46" y="151"/>
                      </a:lnTo>
                      <a:lnTo>
                        <a:pt x="38" y="150"/>
                      </a:lnTo>
                      <a:lnTo>
                        <a:pt x="28" y="150"/>
                      </a:lnTo>
                      <a:lnTo>
                        <a:pt x="18" y="150"/>
                      </a:lnTo>
                      <a:lnTo>
                        <a:pt x="9" y="150"/>
                      </a:lnTo>
                      <a:lnTo>
                        <a:pt x="0" y="150"/>
                      </a:lnTo>
                      <a:lnTo>
                        <a:pt x="25" y="147"/>
                      </a:lnTo>
                      <a:lnTo>
                        <a:pt x="46" y="141"/>
                      </a:lnTo>
                      <a:lnTo>
                        <a:pt x="61" y="132"/>
                      </a:lnTo>
                      <a:lnTo>
                        <a:pt x="73" y="118"/>
                      </a:lnTo>
                      <a:lnTo>
                        <a:pt x="82" y="99"/>
                      </a:lnTo>
                      <a:lnTo>
                        <a:pt x="92" y="74"/>
                      </a:lnTo>
                      <a:lnTo>
                        <a:pt x="100" y="41"/>
                      </a:lnTo>
                      <a:lnTo>
                        <a:pt x="110" y="0"/>
                      </a:lnTo>
                      <a:close/>
                    </a:path>
                  </a:pathLst>
                </a:custGeom>
                <a:noFill/>
                <a:ln w="9525">
                  <a:solidFill>
                    <a:srgbClr val="004250"/>
                  </a:solidFill>
                  <a:round/>
                </a:ln>
              </p:spPr>
              <p:txBody>
                <a:bodyPr/>
                <a:lstStyle/>
                <a:p>
                  <a:endParaRPr lang="zh-CN" altLang="en-US" sz="100">
                    <a:solidFill>
                      <a:schemeClr val="tx1"/>
                    </a:solidFill>
                  </a:endParaRPr>
                </a:p>
              </p:txBody>
            </p:sp>
            <p:sp>
              <p:nvSpPr>
                <p:cNvPr id="63" name="Freeform 514"/>
                <p:cNvSpPr>
                  <a:spLocks noChangeAspect="1"/>
                </p:cNvSpPr>
                <p:nvPr/>
              </p:nvSpPr>
              <p:spPr bwMode="auto">
                <a:xfrm>
                  <a:off x="5158" y="2181"/>
                  <a:ext cx="88" cy="211"/>
                </a:xfrm>
                <a:custGeom>
                  <a:avLst/>
                  <a:gdLst>
                    <a:gd name="T0" fmla="*/ 0 w 197"/>
                    <a:gd name="T1" fmla="*/ 0 h 467"/>
                    <a:gd name="T2" fmla="*/ 0 w 197"/>
                    <a:gd name="T3" fmla="*/ 0 h 467"/>
                    <a:gd name="T4" fmla="*/ 0 w 197"/>
                    <a:gd name="T5" fmla="*/ 0 h 467"/>
                    <a:gd name="T6" fmla="*/ 0 w 197"/>
                    <a:gd name="T7" fmla="*/ 0 h 467"/>
                    <a:gd name="T8" fmla="*/ 0 w 197"/>
                    <a:gd name="T9" fmla="*/ 0 h 467"/>
                    <a:gd name="T10" fmla="*/ 0 w 197"/>
                    <a:gd name="T11" fmla="*/ 0 h 467"/>
                    <a:gd name="T12" fmla="*/ 0 w 197"/>
                    <a:gd name="T13" fmla="*/ 0 h 467"/>
                    <a:gd name="T14" fmla="*/ 0 w 197"/>
                    <a:gd name="T15" fmla="*/ 0 h 467"/>
                    <a:gd name="T16" fmla="*/ 0 w 197"/>
                    <a:gd name="T17" fmla="*/ 0 h 467"/>
                    <a:gd name="T18" fmla="*/ 0 w 197"/>
                    <a:gd name="T19" fmla="*/ 0 h 467"/>
                    <a:gd name="T20" fmla="*/ 0 w 197"/>
                    <a:gd name="T21" fmla="*/ 0 h 467"/>
                    <a:gd name="T22" fmla="*/ 0 w 197"/>
                    <a:gd name="T23" fmla="*/ 0 h 467"/>
                    <a:gd name="T24" fmla="*/ 0 w 197"/>
                    <a:gd name="T25" fmla="*/ 0 h 467"/>
                    <a:gd name="T26" fmla="*/ 0 w 197"/>
                    <a:gd name="T27" fmla="*/ 0 h 467"/>
                    <a:gd name="T28" fmla="*/ 0 w 197"/>
                    <a:gd name="T29" fmla="*/ 0 h 467"/>
                    <a:gd name="T30" fmla="*/ 0 w 197"/>
                    <a:gd name="T31" fmla="*/ 0 h 467"/>
                    <a:gd name="T32" fmla="*/ 0 w 197"/>
                    <a:gd name="T33" fmla="*/ 0 h 467"/>
                    <a:gd name="T34" fmla="*/ 0 w 197"/>
                    <a:gd name="T35" fmla="*/ 0 h 467"/>
                    <a:gd name="T36" fmla="*/ 0 w 197"/>
                    <a:gd name="T37" fmla="*/ 0 h 467"/>
                    <a:gd name="T38" fmla="*/ 0 w 197"/>
                    <a:gd name="T39" fmla="*/ 0 h 467"/>
                    <a:gd name="T40" fmla="*/ 0 w 197"/>
                    <a:gd name="T41" fmla="*/ 0 h 467"/>
                    <a:gd name="T42" fmla="*/ 0 w 197"/>
                    <a:gd name="T43" fmla="*/ 0 h 467"/>
                    <a:gd name="T44" fmla="*/ 0 w 197"/>
                    <a:gd name="T45" fmla="*/ 0 h 467"/>
                    <a:gd name="T46" fmla="*/ 0 w 197"/>
                    <a:gd name="T47" fmla="*/ 0 h 467"/>
                    <a:gd name="T48" fmla="*/ 0 w 197"/>
                    <a:gd name="T49" fmla="*/ 0 h 467"/>
                    <a:gd name="T50" fmla="*/ 0 w 197"/>
                    <a:gd name="T51" fmla="*/ 0 h 467"/>
                    <a:gd name="T52" fmla="*/ 0 w 197"/>
                    <a:gd name="T53" fmla="*/ 0 h 467"/>
                    <a:gd name="T54" fmla="*/ 0 w 197"/>
                    <a:gd name="T55" fmla="*/ 0 h 467"/>
                    <a:gd name="T56" fmla="*/ 0 w 197"/>
                    <a:gd name="T57" fmla="*/ 0 h 467"/>
                    <a:gd name="T58" fmla="*/ 0 w 197"/>
                    <a:gd name="T59" fmla="*/ 0 h 467"/>
                    <a:gd name="T60" fmla="*/ 0 w 197"/>
                    <a:gd name="T61" fmla="*/ 0 h 467"/>
                    <a:gd name="T62" fmla="*/ 0 w 197"/>
                    <a:gd name="T63" fmla="*/ 0 h 467"/>
                    <a:gd name="T64" fmla="*/ 0 w 197"/>
                    <a:gd name="T65" fmla="*/ 0 h 467"/>
                    <a:gd name="T66" fmla="*/ 0 w 197"/>
                    <a:gd name="T67" fmla="*/ 0 h 467"/>
                    <a:gd name="T68" fmla="*/ 0 w 197"/>
                    <a:gd name="T69" fmla="*/ 0 h 467"/>
                    <a:gd name="T70" fmla="*/ 0 w 197"/>
                    <a:gd name="T71" fmla="*/ 0 h 467"/>
                    <a:gd name="T72" fmla="*/ 0 w 197"/>
                    <a:gd name="T73" fmla="*/ 0 h 467"/>
                    <a:gd name="T74" fmla="*/ 0 w 197"/>
                    <a:gd name="T75" fmla="*/ 0 h 467"/>
                    <a:gd name="T76" fmla="*/ 0 w 197"/>
                    <a:gd name="T77" fmla="*/ 0 h 467"/>
                    <a:gd name="T78" fmla="*/ 0 w 197"/>
                    <a:gd name="T79" fmla="*/ 0 h 467"/>
                    <a:gd name="T80" fmla="*/ 0 w 197"/>
                    <a:gd name="T81" fmla="*/ 0 h 467"/>
                    <a:gd name="T82" fmla="*/ 0 w 197"/>
                    <a:gd name="T83" fmla="*/ 0 h 467"/>
                    <a:gd name="T84" fmla="*/ 0 w 197"/>
                    <a:gd name="T85" fmla="*/ 0 h 467"/>
                    <a:gd name="T86" fmla="*/ 0 w 197"/>
                    <a:gd name="T87" fmla="*/ 0 h 467"/>
                    <a:gd name="T88" fmla="*/ 0 w 197"/>
                    <a:gd name="T89" fmla="*/ 0 h 46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467"/>
                    <a:gd name="T137" fmla="*/ 197 w 197"/>
                    <a:gd name="T138" fmla="*/ 467 h 46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467">
                      <a:moveTo>
                        <a:pt x="67" y="423"/>
                      </a:moveTo>
                      <a:lnTo>
                        <a:pt x="68" y="412"/>
                      </a:lnTo>
                      <a:lnTo>
                        <a:pt x="68" y="394"/>
                      </a:lnTo>
                      <a:lnTo>
                        <a:pt x="68" y="378"/>
                      </a:lnTo>
                      <a:lnTo>
                        <a:pt x="68" y="367"/>
                      </a:lnTo>
                      <a:lnTo>
                        <a:pt x="68" y="366"/>
                      </a:lnTo>
                      <a:lnTo>
                        <a:pt x="69" y="361"/>
                      </a:lnTo>
                      <a:lnTo>
                        <a:pt x="72" y="356"/>
                      </a:lnTo>
                      <a:lnTo>
                        <a:pt x="73" y="350"/>
                      </a:lnTo>
                      <a:lnTo>
                        <a:pt x="74" y="341"/>
                      </a:lnTo>
                      <a:lnTo>
                        <a:pt x="74" y="329"/>
                      </a:lnTo>
                      <a:lnTo>
                        <a:pt x="73" y="317"/>
                      </a:lnTo>
                      <a:lnTo>
                        <a:pt x="72" y="308"/>
                      </a:lnTo>
                      <a:lnTo>
                        <a:pt x="68" y="318"/>
                      </a:lnTo>
                      <a:lnTo>
                        <a:pt x="67" y="336"/>
                      </a:lnTo>
                      <a:lnTo>
                        <a:pt x="67" y="354"/>
                      </a:lnTo>
                      <a:lnTo>
                        <a:pt x="68" y="367"/>
                      </a:lnTo>
                      <a:lnTo>
                        <a:pt x="68" y="378"/>
                      </a:lnTo>
                      <a:lnTo>
                        <a:pt x="68" y="394"/>
                      </a:lnTo>
                      <a:lnTo>
                        <a:pt x="68" y="412"/>
                      </a:lnTo>
                      <a:lnTo>
                        <a:pt x="67" y="423"/>
                      </a:lnTo>
                      <a:lnTo>
                        <a:pt x="66" y="431"/>
                      </a:lnTo>
                      <a:lnTo>
                        <a:pt x="64" y="444"/>
                      </a:lnTo>
                      <a:lnTo>
                        <a:pt x="61" y="457"/>
                      </a:lnTo>
                      <a:lnTo>
                        <a:pt x="60" y="466"/>
                      </a:lnTo>
                      <a:lnTo>
                        <a:pt x="57" y="467"/>
                      </a:lnTo>
                      <a:lnTo>
                        <a:pt x="53" y="467"/>
                      </a:lnTo>
                      <a:lnTo>
                        <a:pt x="50" y="467"/>
                      </a:lnTo>
                      <a:lnTo>
                        <a:pt x="46" y="467"/>
                      </a:lnTo>
                      <a:lnTo>
                        <a:pt x="41" y="467"/>
                      </a:lnTo>
                      <a:lnTo>
                        <a:pt x="35" y="467"/>
                      </a:lnTo>
                      <a:lnTo>
                        <a:pt x="29" y="467"/>
                      </a:lnTo>
                      <a:lnTo>
                        <a:pt x="23" y="467"/>
                      </a:lnTo>
                      <a:lnTo>
                        <a:pt x="19" y="466"/>
                      </a:lnTo>
                      <a:lnTo>
                        <a:pt x="14" y="466"/>
                      </a:lnTo>
                      <a:lnTo>
                        <a:pt x="9" y="465"/>
                      </a:lnTo>
                      <a:lnTo>
                        <a:pt x="7" y="465"/>
                      </a:lnTo>
                      <a:lnTo>
                        <a:pt x="4" y="462"/>
                      </a:lnTo>
                      <a:lnTo>
                        <a:pt x="1" y="459"/>
                      </a:lnTo>
                      <a:lnTo>
                        <a:pt x="1" y="455"/>
                      </a:lnTo>
                      <a:lnTo>
                        <a:pt x="1" y="451"/>
                      </a:lnTo>
                      <a:lnTo>
                        <a:pt x="1" y="442"/>
                      </a:lnTo>
                      <a:lnTo>
                        <a:pt x="1" y="427"/>
                      </a:lnTo>
                      <a:lnTo>
                        <a:pt x="1" y="411"/>
                      </a:lnTo>
                      <a:lnTo>
                        <a:pt x="0" y="399"/>
                      </a:lnTo>
                      <a:lnTo>
                        <a:pt x="0" y="391"/>
                      </a:lnTo>
                      <a:lnTo>
                        <a:pt x="0" y="379"/>
                      </a:lnTo>
                      <a:lnTo>
                        <a:pt x="0" y="369"/>
                      </a:lnTo>
                      <a:lnTo>
                        <a:pt x="0" y="361"/>
                      </a:lnTo>
                      <a:lnTo>
                        <a:pt x="0" y="352"/>
                      </a:lnTo>
                      <a:lnTo>
                        <a:pt x="3" y="340"/>
                      </a:lnTo>
                      <a:lnTo>
                        <a:pt x="4" y="329"/>
                      </a:lnTo>
                      <a:lnTo>
                        <a:pt x="5" y="321"/>
                      </a:lnTo>
                      <a:lnTo>
                        <a:pt x="5" y="314"/>
                      </a:lnTo>
                      <a:lnTo>
                        <a:pt x="4" y="307"/>
                      </a:lnTo>
                      <a:lnTo>
                        <a:pt x="3" y="300"/>
                      </a:lnTo>
                      <a:lnTo>
                        <a:pt x="1" y="294"/>
                      </a:lnTo>
                      <a:lnTo>
                        <a:pt x="0" y="285"/>
                      </a:lnTo>
                      <a:lnTo>
                        <a:pt x="0" y="274"/>
                      </a:lnTo>
                      <a:lnTo>
                        <a:pt x="1" y="261"/>
                      </a:lnTo>
                      <a:lnTo>
                        <a:pt x="4" y="249"/>
                      </a:lnTo>
                      <a:lnTo>
                        <a:pt x="8" y="231"/>
                      </a:lnTo>
                      <a:lnTo>
                        <a:pt x="13" y="208"/>
                      </a:lnTo>
                      <a:lnTo>
                        <a:pt x="16" y="190"/>
                      </a:lnTo>
                      <a:lnTo>
                        <a:pt x="18" y="178"/>
                      </a:lnTo>
                      <a:lnTo>
                        <a:pt x="19" y="169"/>
                      </a:lnTo>
                      <a:lnTo>
                        <a:pt x="19" y="154"/>
                      </a:lnTo>
                      <a:lnTo>
                        <a:pt x="19" y="140"/>
                      </a:lnTo>
                      <a:lnTo>
                        <a:pt x="19" y="131"/>
                      </a:lnTo>
                      <a:lnTo>
                        <a:pt x="20" y="124"/>
                      </a:lnTo>
                      <a:lnTo>
                        <a:pt x="21" y="115"/>
                      </a:lnTo>
                      <a:lnTo>
                        <a:pt x="23" y="107"/>
                      </a:lnTo>
                      <a:lnTo>
                        <a:pt x="24" y="101"/>
                      </a:lnTo>
                      <a:lnTo>
                        <a:pt x="28" y="88"/>
                      </a:lnTo>
                      <a:lnTo>
                        <a:pt x="36" y="65"/>
                      </a:lnTo>
                      <a:lnTo>
                        <a:pt x="44" y="41"/>
                      </a:lnTo>
                      <a:lnTo>
                        <a:pt x="51" y="25"/>
                      </a:lnTo>
                      <a:lnTo>
                        <a:pt x="58" y="22"/>
                      </a:lnTo>
                      <a:lnTo>
                        <a:pt x="67" y="19"/>
                      </a:lnTo>
                      <a:lnTo>
                        <a:pt x="77" y="17"/>
                      </a:lnTo>
                      <a:lnTo>
                        <a:pt x="88" y="15"/>
                      </a:lnTo>
                      <a:lnTo>
                        <a:pt x="99" y="12"/>
                      </a:lnTo>
                      <a:lnTo>
                        <a:pt x="108" y="11"/>
                      </a:lnTo>
                      <a:lnTo>
                        <a:pt x="116" y="11"/>
                      </a:lnTo>
                      <a:lnTo>
                        <a:pt x="121" y="10"/>
                      </a:lnTo>
                      <a:lnTo>
                        <a:pt x="129" y="9"/>
                      </a:lnTo>
                      <a:lnTo>
                        <a:pt x="138" y="5"/>
                      </a:lnTo>
                      <a:lnTo>
                        <a:pt x="148" y="2"/>
                      </a:lnTo>
                      <a:lnTo>
                        <a:pt x="154" y="0"/>
                      </a:lnTo>
                      <a:lnTo>
                        <a:pt x="153" y="2"/>
                      </a:lnTo>
                      <a:lnTo>
                        <a:pt x="151" y="4"/>
                      </a:lnTo>
                      <a:lnTo>
                        <a:pt x="150" y="5"/>
                      </a:lnTo>
                      <a:lnTo>
                        <a:pt x="148" y="9"/>
                      </a:lnTo>
                      <a:lnTo>
                        <a:pt x="145" y="17"/>
                      </a:lnTo>
                      <a:lnTo>
                        <a:pt x="141" y="31"/>
                      </a:lnTo>
                      <a:lnTo>
                        <a:pt x="136" y="45"/>
                      </a:lnTo>
                      <a:lnTo>
                        <a:pt x="133" y="54"/>
                      </a:lnTo>
                      <a:lnTo>
                        <a:pt x="135" y="56"/>
                      </a:lnTo>
                      <a:lnTo>
                        <a:pt x="140" y="58"/>
                      </a:lnTo>
                      <a:lnTo>
                        <a:pt x="144" y="61"/>
                      </a:lnTo>
                      <a:lnTo>
                        <a:pt x="148" y="63"/>
                      </a:lnTo>
                      <a:lnTo>
                        <a:pt x="151" y="83"/>
                      </a:lnTo>
                      <a:lnTo>
                        <a:pt x="161" y="114"/>
                      </a:lnTo>
                      <a:lnTo>
                        <a:pt x="172" y="147"/>
                      </a:lnTo>
                      <a:lnTo>
                        <a:pt x="181" y="173"/>
                      </a:lnTo>
                      <a:lnTo>
                        <a:pt x="187" y="193"/>
                      </a:lnTo>
                      <a:lnTo>
                        <a:pt x="191" y="215"/>
                      </a:lnTo>
                      <a:lnTo>
                        <a:pt x="195" y="238"/>
                      </a:lnTo>
                      <a:lnTo>
                        <a:pt x="196" y="260"/>
                      </a:lnTo>
                      <a:lnTo>
                        <a:pt x="197" y="269"/>
                      </a:lnTo>
                      <a:lnTo>
                        <a:pt x="197" y="279"/>
                      </a:lnTo>
                      <a:lnTo>
                        <a:pt x="197" y="287"/>
                      </a:lnTo>
                      <a:lnTo>
                        <a:pt x="197" y="295"/>
                      </a:lnTo>
                      <a:lnTo>
                        <a:pt x="194" y="329"/>
                      </a:lnTo>
                      <a:lnTo>
                        <a:pt x="189" y="362"/>
                      </a:lnTo>
                      <a:lnTo>
                        <a:pt x="181" y="397"/>
                      </a:lnTo>
                      <a:lnTo>
                        <a:pt x="168" y="429"/>
                      </a:lnTo>
                      <a:lnTo>
                        <a:pt x="165" y="436"/>
                      </a:lnTo>
                      <a:lnTo>
                        <a:pt x="163" y="442"/>
                      </a:lnTo>
                      <a:lnTo>
                        <a:pt x="158" y="445"/>
                      </a:lnTo>
                      <a:lnTo>
                        <a:pt x="151" y="446"/>
                      </a:lnTo>
                      <a:lnTo>
                        <a:pt x="146" y="446"/>
                      </a:lnTo>
                      <a:lnTo>
                        <a:pt x="141" y="446"/>
                      </a:lnTo>
                      <a:lnTo>
                        <a:pt x="133" y="446"/>
                      </a:lnTo>
                      <a:lnTo>
                        <a:pt x="125" y="445"/>
                      </a:lnTo>
                      <a:lnTo>
                        <a:pt x="115" y="445"/>
                      </a:lnTo>
                      <a:lnTo>
                        <a:pt x="105" y="445"/>
                      </a:lnTo>
                      <a:lnTo>
                        <a:pt x="96" y="445"/>
                      </a:lnTo>
                      <a:lnTo>
                        <a:pt x="87" y="445"/>
                      </a:lnTo>
                      <a:lnTo>
                        <a:pt x="81" y="445"/>
                      </a:lnTo>
                      <a:lnTo>
                        <a:pt x="75" y="445"/>
                      </a:lnTo>
                      <a:lnTo>
                        <a:pt x="70" y="445"/>
                      </a:lnTo>
                      <a:lnTo>
                        <a:pt x="66" y="445"/>
                      </a:lnTo>
                      <a:lnTo>
                        <a:pt x="67" y="440"/>
                      </a:lnTo>
                      <a:lnTo>
                        <a:pt x="67" y="434"/>
                      </a:lnTo>
                      <a:lnTo>
                        <a:pt x="67" y="428"/>
                      </a:lnTo>
                      <a:lnTo>
                        <a:pt x="67" y="423"/>
                      </a:lnTo>
                      <a:close/>
                    </a:path>
                  </a:pathLst>
                </a:custGeom>
                <a:noFill/>
                <a:ln w="9525">
                  <a:solidFill>
                    <a:srgbClr val="004250"/>
                  </a:solidFill>
                  <a:round/>
                </a:ln>
              </p:spPr>
              <p:txBody>
                <a:bodyPr/>
                <a:lstStyle/>
                <a:p>
                  <a:endParaRPr lang="zh-CN" altLang="en-US" sz="100">
                    <a:solidFill>
                      <a:schemeClr val="tx1"/>
                    </a:solidFill>
                  </a:endParaRPr>
                </a:p>
              </p:txBody>
            </p:sp>
            <p:sp>
              <p:nvSpPr>
                <p:cNvPr id="64" name="Freeform 515"/>
                <p:cNvSpPr>
                  <a:spLocks noChangeAspect="1"/>
                </p:cNvSpPr>
                <p:nvPr/>
              </p:nvSpPr>
              <p:spPr bwMode="auto">
                <a:xfrm>
                  <a:off x="5267" y="2187"/>
                  <a:ext cx="67" cy="204"/>
                </a:xfrm>
                <a:custGeom>
                  <a:avLst/>
                  <a:gdLst>
                    <a:gd name="T0" fmla="*/ 0 w 149"/>
                    <a:gd name="T1" fmla="*/ 0 h 455"/>
                    <a:gd name="T2" fmla="*/ 0 w 149"/>
                    <a:gd name="T3" fmla="*/ 0 h 455"/>
                    <a:gd name="T4" fmla="*/ 0 w 149"/>
                    <a:gd name="T5" fmla="*/ 0 h 455"/>
                    <a:gd name="T6" fmla="*/ 0 w 149"/>
                    <a:gd name="T7" fmla="*/ 0 h 455"/>
                    <a:gd name="T8" fmla="*/ 0 w 149"/>
                    <a:gd name="T9" fmla="*/ 0 h 455"/>
                    <a:gd name="T10" fmla="*/ 0 w 149"/>
                    <a:gd name="T11" fmla="*/ 0 h 455"/>
                    <a:gd name="T12" fmla="*/ 0 w 149"/>
                    <a:gd name="T13" fmla="*/ 0 h 455"/>
                    <a:gd name="T14" fmla="*/ 0 w 149"/>
                    <a:gd name="T15" fmla="*/ 0 h 455"/>
                    <a:gd name="T16" fmla="*/ 0 w 149"/>
                    <a:gd name="T17" fmla="*/ 0 h 455"/>
                    <a:gd name="T18" fmla="*/ 0 w 149"/>
                    <a:gd name="T19" fmla="*/ 0 h 455"/>
                    <a:gd name="T20" fmla="*/ 0 w 149"/>
                    <a:gd name="T21" fmla="*/ 0 h 455"/>
                    <a:gd name="T22" fmla="*/ 0 w 149"/>
                    <a:gd name="T23" fmla="*/ 0 h 455"/>
                    <a:gd name="T24" fmla="*/ 0 w 149"/>
                    <a:gd name="T25" fmla="*/ 0 h 455"/>
                    <a:gd name="T26" fmla="*/ 0 w 149"/>
                    <a:gd name="T27" fmla="*/ 0 h 455"/>
                    <a:gd name="T28" fmla="*/ 0 w 149"/>
                    <a:gd name="T29" fmla="*/ 0 h 455"/>
                    <a:gd name="T30" fmla="*/ 0 w 149"/>
                    <a:gd name="T31" fmla="*/ 0 h 455"/>
                    <a:gd name="T32" fmla="*/ 0 w 149"/>
                    <a:gd name="T33" fmla="*/ 0 h 455"/>
                    <a:gd name="T34" fmla="*/ 0 w 149"/>
                    <a:gd name="T35" fmla="*/ 0 h 455"/>
                    <a:gd name="T36" fmla="*/ 0 w 149"/>
                    <a:gd name="T37" fmla="*/ 0 h 455"/>
                    <a:gd name="T38" fmla="*/ 0 w 149"/>
                    <a:gd name="T39" fmla="*/ 0 h 455"/>
                    <a:gd name="T40" fmla="*/ 0 w 149"/>
                    <a:gd name="T41" fmla="*/ 0 h 455"/>
                    <a:gd name="T42" fmla="*/ 0 w 149"/>
                    <a:gd name="T43" fmla="*/ 0 h 455"/>
                    <a:gd name="T44" fmla="*/ 0 w 149"/>
                    <a:gd name="T45" fmla="*/ 0 h 455"/>
                    <a:gd name="T46" fmla="*/ 0 w 149"/>
                    <a:gd name="T47" fmla="*/ 0 h 455"/>
                    <a:gd name="T48" fmla="*/ 0 w 149"/>
                    <a:gd name="T49" fmla="*/ 0 h 455"/>
                    <a:gd name="T50" fmla="*/ 0 w 149"/>
                    <a:gd name="T51" fmla="*/ 0 h 455"/>
                    <a:gd name="T52" fmla="*/ 0 w 149"/>
                    <a:gd name="T53" fmla="*/ 0 h 455"/>
                    <a:gd name="T54" fmla="*/ 0 w 149"/>
                    <a:gd name="T55" fmla="*/ 0 h 455"/>
                    <a:gd name="T56" fmla="*/ 0 w 149"/>
                    <a:gd name="T57" fmla="*/ 0 h 455"/>
                    <a:gd name="T58" fmla="*/ 0 w 149"/>
                    <a:gd name="T59" fmla="*/ 0 h 455"/>
                    <a:gd name="T60" fmla="*/ 0 w 149"/>
                    <a:gd name="T61" fmla="*/ 0 h 455"/>
                    <a:gd name="T62" fmla="*/ 0 w 149"/>
                    <a:gd name="T63" fmla="*/ 0 h 455"/>
                    <a:gd name="T64" fmla="*/ 0 w 149"/>
                    <a:gd name="T65" fmla="*/ 0 h 455"/>
                    <a:gd name="T66" fmla="*/ 0 w 149"/>
                    <a:gd name="T67" fmla="*/ 0 h 455"/>
                    <a:gd name="T68" fmla="*/ 0 w 149"/>
                    <a:gd name="T69" fmla="*/ 0 h 455"/>
                    <a:gd name="T70" fmla="*/ 0 w 149"/>
                    <a:gd name="T71" fmla="*/ 0 h 455"/>
                    <a:gd name="T72" fmla="*/ 0 w 149"/>
                    <a:gd name="T73" fmla="*/ 0 h 455"/>
                    <a:gd name="T74" fmla="*/ 0 w 149"/>
                    <a:gd name="T75" fmla="*/ 0 h 455"/>
                    <a:gd name="T76" fmla="*/ 0 w 149"/>
                    <a:gd name="T77" fmla="*/ 0 h 455"/>
                    <a:gd name="T78" fmla="*/ 0 w 149"/>
                    <a:gd name="T79" fmla="*/ 0 h 455"/>
                    <a:gd name="T80" fmla="*/ 0 w 149"/>
                    <a:gd name="T81" fmla="*/ 0 h 455"/>
                    <a:gd name="T82" fmla="*/ 0 w 149"/>
                    <a:gd name="T83" fmla="*/ 0 h 455"/>
                    <a:gd name="T84" fmla="*/ 0 w 149"/>
                    <a:gd name="T85" fmla="*/ 0 h 455"/>
                    <a:gd name="T86" fmla="*/ 0 w 149"/>
                    <a:gd name="T87" fmla="*/ 0 h 455"/>
                    <a:gd name="T88" fmla="*/ 0 w 149"/>
                    <a:gd name="T89" fmla="*/ 0 h 455"/>
                    <a:gd name="T90" fmla="*/ 0 w 149"/>
                    <a:gd name="T91" fmla="*/ 0 h 455"/>
                    <a:gd name="T92" fmla="*/ 0 w 149"/>
                    <a:gd name="T93" fmla="*/ 0 h 455"/>
                    <a:gd name="T94" fmla="*/ 0 w 149"/>
                    <a:gd name="T95" fmla="*/ 0 h 455"/>
                    <a:gd name="T96" fmla="*/ 0 w 149"/>
                    <a:gd name="T97" fmla="*/ 0 h 455"/>
                    <a:gd name="T98" fmla="*/ 0 w 149"/>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455"/>
                    <a:gd name="T152" fmla="*/ 149 w 149"/>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455">
                      <a:moveTo>
                        <a:pt x="23" y="244"/>
                      </a:moveTo>
                      <a:lnTo>
                        <a:pt x="27" y="236"/>
                      </a:lnTo>
                      <a:lnTo>
                        <a:pt x="30" y="228"/>
                      </a:lnTo>
                      <a:lnTo>
                        <a:pt x="34" y="222"/>
                      </a:lnTo>
                      <a:lnTo>
                        <a:pt x="36" y="218"/>
                      </a:lnTo>
                      <a:lnTo>
                        <a:pt x="34" y="204"/>
                      </a:lnTo>
                      <a:lnTo>
                        <a:pt x="28" y="184"/>
                      </a:lnTo>
                      <a:lnTo>
                        <a:pt x="22" y="161"/>
                      </a:lnTo>
                      <a:lnTo>
                        <a:pt x="17" y="136"/>
                      </a:lnTo>
                      <a:lnTo>
                        <a:pt x="11" y="111"/>
                      </a:lnTo>
                      <a:lnTo>
                        <a:pt x="5" y="86"/>
                      </a:lnTo>
                      <a:lnTo>
                        <a:pt x="2" y="68"/>
                      </a:lnTo>
                      <a:lnTo>
                        <a:pt x="0" y="55"/>
                      </a:lnTo>
                      <a:lnTo>
                        <a:pt x="3" y="54"/>
                      </a:lnTo>
                      <a:lnTo>
                        <a:pt x="5" y="52"/>
                      </a:lnTo>
                      <a:lnTo>
                        <a:pt x="7" y="51"/>
                      </a:lnTo>
                      <a:lnTo>
                        <a:pt x="10" y="51"/>
                      </a:lnTo>
                      <a:lnTo>
                        <a:pt x="10" y="40"/>
                      </a:lnTo>
                      <a:lnTo>
                        <a:pt x="12" y="25"/>
                      </a:lnTo>
                      <a:lnTo>
                        <a:pt x="13" y="12"/>
                      </a:lnTo>
                      <a:lnTo>
                        <a:pt x="17" y="0"/>
                      </a:lnTo>
                      <a:lnTo>
                        <a:pt x="19" y="2"/>
                      </a:lnTo>
                      <a:lnTo>
                        <a:pt x="21" y="3"/>
                      </a:lnTo>
                      <a:lnTo>
                        <a:pt x="25" y="5"/>
                      </a:lnTo>
                      <a:lnTo>
                        <a:pt x="28" y="5"/>
                      </a:lnTo>
                      <a:lnTo>
                        <a:pt x="30" y="5"/>
                      </a:lnTo>
                      <a:lnTo>
                        <a:pt x="35" y="5"/>
                      </a:lnTo>
                      <a:lnTo>
                        <a:pt x="40" y="5"/>
                      </a:lnTo>
                      <a:lnTo>
                        <a:pt x="45" y="6"/>
                      </a:lnTo>
                      <a:lnTo>
                        <a:pt x="51" y="6"/>
                      </a:lnTo>
                      <a:lnTo>
                        <a:pt x="58" y="7"/>
                      </a:lnTo>
                      <a:lnTo>
                        <a:pt x="64" y="8"/>
                      </a:lnTo>
                      <a:lnTo>
                        <a:pt x="69" y="10"/>
                      </a:lnTo>
                      <a:lnTo>
                        <a:pt x="80" y="14"/>
                      </a:lnTo>
                      <a:lnTo>
                        <a:pt x="88" y="20"/>
                      </a:lnTo>
                      <a:lnTo>
                        <a:pt x="95" y="28"/>
                      </a:lnTo>
                      <a:lnTo>
                        <a:pt x="98" y="40"/>
                      </a:lnTo>
                      <a:lnTo>
                        <a:pt x="102" y="54"/>
                      </a:lnTo>
                      <a:lnTo>
                        <a:pt x="104" y="73"/>
                      </a:lnTo>
                      <a:lnTo>
                        <a:pt x="107" y="91"/>
                      </a:lnTo>
                      <a:lnTo>
                        <a:pt x="110" y="108"/>
                      </a:lnTo>
                      <a:lnTo>
                        <a:pt x="110" y="113"/>
                      </a:lnTo>
                      <a:lnTo>
                        <a:pt x="111" y="119"/>
                      </a:lnTo>
                      <a:lnTo>
                        <a:pt x="111" y="122"/>
                      </a:lnTo>
                      <a:lnTo>
                        <a:pt x="111" y="125"/>
                      </a:lnTo>
                      <a:lnTo>
                        <a:pt x="118" y="150"/>
                      </a:lnTo>
                      <a:lnTo>
                        <a:pt x="126" y="177"/>
                      </a:lnTo>
                      <a:lnTo>
                        <a:pt x="132" y="201"/>
                      </a:lnTo>
                      <a:lnTo>
                        <a:pt x="135" y="216"/>
                      </a:lnTo>
                      <a:lnTo>
                        <a:pt x="138" y="228"/>
                      </a:lnTo>
                      <a:lnTo>
                        <a:pt x="143" y="243"/>
                      </a:lnTo>
                      <a:lnTo>
                        <a:pt x="147" y="260"/>
                      </a:lnTo>
                      <a:lnTo>
                        <a:pt x="149" y="276"/>
                      </a:lnTo>
                      <a:lnTo>
                        <a:pt x="149" y="311"/>
                      </a:lnTo>
                      <a:lnTo>
                        <a:pt x="149" y="367"/>
                      </a:lnTo>
                      <a:lnTo>
                        <a:pt x="149" y="422"/>
                      </a:lnTo>
                      <a:lnTo>
                        <a:pt x="149" y="451"/>
                      </a:lnTo>
                      <a:lnTo>
                        <a:pt x="148" y="452"/>
                      </a:lnTo>
                      <a:lnTo>
                        <a:pt x="144" y="452"/>
                      </a:lnTo>
                      <a:lnTo>
                        <a:pt x="142" y="453"/>
                      </a:lnTo>
                      <a:lnTo>
                        <a:pt x="140" y="455"/>
                      </a:lnTo>
                      <a:lnTo>
                        <a:pt x="135" y="452"/>
                      </a:lnTo>
                      <a:lnTo>
                        <a:pt x="129" y="450"/>
                      </a:lnTo>
                      <a:lnTo>
                        <a:pt x="124" y="448"/>
                      </a:lnTo>
                      <a:lnTo>
                        <a:pt x="119" y="447"/>
                      </a:lnTo>
                      <a:lnTo>
                        <a:pt x="113" y="445"/>
                      </a:lnTo>
                      <a:lnTo>
                        <a:pt x="109" y="445"/>
                      </a:lnTo>
                      <a:lnTo>
                        <a:pt x="104" y="445"/>
                      </a:lnTo>
                      <a:lnTo>
                        <a:pt x="99" y="447"/>
                      </a:lnTo>
                      <a:lnTo>
                        <a:pt x="97" y="448"/>
                      </a:lnTo>
                      <a:lnTo>
                        <a:pt x="95" y="448"/>
                      </a:lnTo>
                      <a:lnTo>
                        <a:pt x="92" y="448"/>
                      </a:lnTo>
                      <a:lnTo>
                        <a:pt x="89" y="448"/>
                      </a:lnTo>
                      <a:lnTo>
                        <a:pt x="88" y="437"/>
                      </a:lnTo>
                      <a:lnTo>
                        <a:pt x="88" y="427"/>
                      </a:lnTo>
                      <a:lnTo>
                        <a:pt x="88" y="419"/>
                      </a:lnTo>
                      <a:lnTo>
                        <a:pt x="87" y="413"/>
                      </a:lnTo>
                      <a:lnTo>
                        <a:pt x="86" y="420"/>
                      </a:lnTo>
                      <a:lnTo>
                        <a:pt x="86" y="429"/>
                      </a:lnTo>
                      <a:lnTo>
                        <a:pt x="86" y="439"/>
                      </a:lnTo>
                      <a:lnTo>
                        <a:pt x="84" y="447"/>
                      </a:lnTo>
                      <a:lnTo>
                        <a:pt x="75" y="441"/>
                      </a:lnTo>
                      <a:lnTo>
                        <a:pt x="66" y="433"/>
                      </a:lnTo>
                      <a:lnTo>
                        <a:pt x="58" y="421"/>
                      </a:lnTo>
                      <a:lnTo>
                        <a:pt x="54" y="410"/>
                      </a:lnTo>
                      <a:lnTo>
                        <a:pt x="54" y="396"/>
                      </a:lnTo>
                      <a:lnTo>
                        <a:pt x="54" y="381"/>
                      </a:lnTo>
                      <a:lnTo>
                        <a:pt x="53" y="367"/>
                      </a:lnTo>
                      <a:lnTo>
                        <a:pt x="52" y="358"/>
                      </a:lnTo>
                      <a:lnTo>
                        <a:pt x="50" y="350"/>
                      </a:lnTo>
                      <a:lnTo>
                        <a:pt x="48" y="341"/>
                      </a:lnTo>
                      <a:lnTo>
                        <a:pt x="43" y="329"/>
                      </a:lnTo>
                      <a:lnTo>
                        <a:pt x="37" y="318"/>
                      </a:lnTo>
                      <a:lnTo>
                        <a:pt x="31" y="306"/>
                      </a:lnTo>
                      <a:lnTo>
                        <a:pt x="25" y="295"/>
                      </a:lnTo>
                      <a:lnTo>
                        <a:pt x="17" y="285"/>
                      </a:lnTo>
                      <a:lnTo>
                        <a:pt x="8" y="279"/>
                      </a:lnTo>
                      <a:lnTo>
                        <a:pt x="11" y="272"/>
                      </a:lnTo>
                      <a:lnTo>
                        <a:pt x="14" y="262"/>
                      </a:lnTo>
                      <a:lnTo>
                        <a:pt x="19" y="253"/>
                      </a:lnTo>
                      <a:lnTo>
                        <a:pt x="23" y="244"/>
                      </a:lnTo>
                      <a:close/>
                    </a:path>
                  </a:pathLst>
                </a:custGeom>
                <a:noFill/>
                <a:ln w="9525">
                  <a:solidFill>
                    <a:srgbClr val="004250"/>
                  </a:solidFill>
                  <a:round/>
                </a:ln>
              </p:spPr>
              <p:txBody>
                <a:bodyPr/>
                <a:lstStyle/>
                <a:p>
                  <a:endParaRPr lang="zh-CN" altLang="en-US" sz="100">
                    <a:solidFill>
                      <a:schemeClr val="tx1"/>
                    </a:solidFill>
                  </a:endParaRPr>
                </a:p>
              </p:txBody>
            </p:sp>
            <p:sp>
              <p:nvSpPr>
                <p:cNvPr id="65" name="Freeform 516"/>
                <p:cNvSpPr>
                  <a:spLocks noChangeAspect="1"/>
                </p:cNvSpPr>
                <p:nvPr/>
              </p:nvSpPr>
              <p:spPr bwMode="auto">
                <a:xfrm>
                  <a:off x="5158" y="2247"/>
                  <a:ext cx="22" cy="144"/>
                </a:xfrm>
                <a:custGeom>
                  <a:avLst/>
                  <a:gdLst>
                    <a:gd name="T0" fmla="*/ 0 w 50"/>
                    <a:gd name="T1" fmla="*/ 0 h 319"/>
                    <a:gd name="T2" fmla="*/ 0 w 50"/>
                    <a:gd name="T3" fmla="*/ 0 h 319"/>
                    <a:gd name="T4" fmla="*/ 0 w 50"/>
                    <a:gd name="T5" fmla="*/ 0 h 319"/>
                    <a:gd name="T6" fmla="*/ 0 w 50"/>
                    <a:gd name="T7" fmla="*/ 0 h 319"/>
                    <a:gd name="T8" fmla="*/ 0 w 50"/>
                    <a:gd name="T9" fmla="*/ 0 h 319"/>
                    <a:gd name="T10" fmla="*/ 0 w 50"/>
                    <a:gd name="T11" fmla="*/ 0 h 319"/>
                    <a:gd name="T12" fmla="*/ 0 w 50"/>
                    <a:gd name="T13" fmla="*/ 0 h 319"/>
                    <a:gd name="T14" fmla="*/ 0 w 50"/>
                    <a:gd name="T15" fmla="*/ 0 h 319"/>
                    <a:gd name="T16" fmla="*/ 0 w 50"/>
                    <a:gd name="T17" fmla="*/ 0 h 319"/>
                    <a:gd name="T18" fmla="*/ 0 w 50"/>
                    <a:gd name="T19" fmla="*/ 0 h 319"/>
                    <a:gd name="T20" fmla="*/ 0 w 50"/>
                    <a:gd name="T21" fmla="*/ 0 h 319"/>
                    <a:gd name="T22" fmla="*/ 0 w 50"/>
                    <a:gd name="T23" fmla="*/ 0 h 319"/>
                    <a:gd name="T24" fmla="*/ 0 w 50"/>
                    <a:gd name="T25" fmla="*/ 0 h 319"/>
                    <a:gd name="T26" fmla="*/ 0 w 50"/>
                    <a:gd name="T27" fmla="*/ 0 h 319"/>
                    <a:gd name="T28" fmla="*/ 0 w 50"/>
                    <a:gd name="T29" fmla="*/ 0 h 319"/>
                    <a:gd name="T30" fmla="*/ 0 w 50"/>
                    <a:gd name="T31" fmla="*/ 0 h 319"/>
                    <a:gd name="T32" fmla="*/ 0 w 50"/>
                    <a:gd name="T33" fmla="*/ 0 h 319"/>
                    <a:gd name="T34" fmla="*/ 0 w 50"/>
                    <a:gd name="T35" fmla="*/ 0 h 319"/>
                    <a:gd name="T36" fmla="*/ 0 w 50"/>
                    <a:gd name="T37" fmla="*/ 0 h 319"/>
                    <a:gd name="T38" fmla="*/ 0 w 50"/>
                    <a:gd name="T39" fmla="*/ 0 h 319"/>
                    <a:gd name="T40" fmla="*/ 0 w 50"/>
                    <a:gd name="T41" fmla="*/ 0 h 319"/>
                    <a:gd name="T42" fmla="*/ 0 w 50"/>
                    <a:gd name="T43" fmla="*/ 0 h 319"/>
                    <a:gd name="T44" fmla="*/ 0 w 50"/>
                    <a:gd name="T45" fmla="*/ 0 h 319"/>
                    <a:gd name="T46" fmla="*/ 0 w 50"/>
                    <a:gd name="T47" fmla="*/ 0 h 319"/>
                    <a:gd name="T48" fmla="*/ 0 w 50"/>
                    <a:gd name="T49" fmla="*/ 0 h 319"/>
                    <a:gd name="T50" fmla="*/ 0 w 50"/>
                    <a:gd name="T51" fmla="*/ 0 h 319"/>
                    <a:gd name="T52" fmla="*/ 0 w 50"/>
                    <a:gd name="T53" fmla="*/ 0 h 319"/>
                    <a:gd name="T54" fmla="*/ 0 w 50"/>
                    <a:gd name="T55" fmla="*/ 0 h 319"/>
                    <a:gd name="T56" fmla="*/ 0 w 50"/>
                    <a:gd name="T57" fmla="*/ 0 h 319"/>
                    <a:gd name="T58" fmla="*/ 0 w 50"/>
                    <a:gd name="T59" fmla="*/ 0 h 319"/>
                    <a:gd name="T60" fmla="*/ 0 w 50"/>
                    <a:gd name="T61" fmla="*/ 0 h 319"/>
                    <a:gd name="T62" fmla="*/ 0 w 50"/>
                    <a:gd name="T63" fmla="*/ 0 h 319"/>
                    <a:gd name="T64" fmla="*/ 0 w 50"/>
                    <a:gd name="T65" fmla="*/ 0 h 319"/>
                    <a:gd name="T66" fmla="*/ 0 w 50"/>
                    <a:gd name="T67" fmla="*/ 0 h 319"/>
                    <a:gd name="T68" fmla="*/ 0 w 50"/>
                    <a:gd name="T69" fmla="*/ 0 h 319"/>
                    <a:gd name="T70" fmla="*/ 0 w 50"/>
                    <a:gd name="T71" fmla="*/ 0 h 319"/>
                    <a:gd name="T72" fmla="*/ 0 w 50"/>
                    <a:gd name="T73" fmla="*/ 0 h 319"/>
                    <a:gd name="T74" fmla="*/ 0 w 50"/>
                    <a:gd name="T75" fmla="*/ 0 h 319"/>
                    <a:gd name="T76" fmla="*/ 0 w 50"/>
                    <a:gd name="T77" fmla="*/ 0 h 319"/>
                    <a:gd name="T78" fmla="*/ 0 w 50"/>
                    <a:gd name="T79" fmla="*/ 0 h 3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0"/>
                    <a:gd name="T121" fmla="*/ 0 h 319"/>
                    <a:gd name="T122" fmla="*/ 50 w 50"/>
                    <a:gd name="T123" fmla="*/ 319 h 3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0" h="319">
                      <a:moveTo>
                        <a:pt x="7" y="319"/>
                      </a:moveTo>
                      <a:lnTo>
                        <a:pt x="4" y="316"/>
                      </a:lnTo>
                      <a:lnTo>
                        <a:pt x="1" y="313"/>
                      </a:lnTo>
                      <a:lnTo>
                        <a:pt x="1" y="309"/>
                      </a:lnTo>
                      <a:lnTo>
                        <a:pt x="1" y="305"/>
                      </a:lnTo>
                      <a:lnTo>
                        <a:pt x="1" y="296"/>
                      </a:lnTo>
                      <a:lnTo>
                        <a:pt x="1" y="281"/>
                      </a:lnTo>
                      <a:lnTo>
                        <a:pt x="1" y="265"/>
                      </a:lnTo>
                      <a:lnTo>
                        <a:pt x="0" y="253"/>
                      </a:lnTo>
                      <a:lnTo>
                        <a:pt x="0" y="245"/>
                      </a:lnTo>
                      <a:lnTo>
                        <a:pt x="0" y="233"/>
                      </a:lnTo>
                      <a:lnTo>
                        <a:pt x="0" y="223"/>
                      </a:lnTo>
                      <a:lnTo>
                        <a:pt x="0" y="215"/>
                      </a:lnTo>
                      <a:lnTo>
                        <a:pt x="0" y="206"/>
                      </a:lnTo>
                      <a:lnTo>
                        <a:pt x="3" y="194"/>
                      </a:lnTo>
                      <a:lnTo>
                        <a:pt x="4" y="183"/>
                      </a:lnTo>
                      <a:lnTo>
                        <a:pt x="5" y="175"/>
                      </a:lnTo>
                      <a:lnTo>
                        <a:pt x="5" y="168"/>
                      </a:lnTo>
                      <a:lnTo>
                        <a:pt x="4" y="161"/>
                      </a:lnTo>
                      <a:lnTo>
                        <a:pt x="3" y="154"/>
                      </a:lnTo>
                      <a:lnTo>
                        <a:pt x="1" y="148"/>
                      </a:lnTo>
                      <a:lnTo>
                        <a:pt x="0" y="139"/>
                      </a:lnTo>
                      <a:lnTo>
                        <a:pt x="0" y="128"/>
                      </a:lnTo>
                      <a:lnTo>
                        <a:pt x="1" y="115"/>
                      </a:lnTo>
                      <a:lnTo>
                        <a:pt x="4" y="103"/>
                      </a:lnTo>
                      <a:lnTo>
                        <a:pt x="8" y="85"/>
                      </a:lnTo>
                      <a:lnTo>
                        <a:pt x="13" y="62"/>
                      </a:lnTo>
                      <a:lnTo>
                        <a:pt x="16" y="44"/>
                      </a:lnTo>
                      <a:lnTo>
                        <a:pt x="18" y="32"/>
                      </a:lnTo>
                      <a:lnTo>
                        <a:pt x="24" y="29"/>
                      </a:lnTo>
                      <a:lnTo>
                        <a:pt x="30" y="19"/>
                      </a:lnTo>
                      <a:lnTo>
                        <a:pt x="36" y="9"/>
                      </a:lnTo>
                      <a:lnTo>
                        <a:pt x="39" y="0"/>
                      </a:lnTo>
                      <a:lnTo>
                        <a:pt x="35" y="16"/>
                      </a:lnTo>
                      <a:lnTo>
                        <a:pt x="31" y="27"/>
                      </a:lnTo>
                      <a:lnTo>
                        <a:pt x="28" y="36"/>
                      </a:lnTo>
                      <a:lnTo>
                        <a:pt x="24" y="40"/>
                      </a:lnTo>
                      <a:lnTo>
                        <a:pt x="23" y="52"/>
                      </a:lnTo>
                      <a:lnTo>
                        <a:pt x="21" y="68"/>
                      </a:lnTo>
                      <a:lnTo>
                        <a:pt x="19" y="82"/>
                      </a:lnTo>
                      <a:lnTo>
                        <a:pt x="15" y="91"/>
                      </a:lnTo>
                      <a:lnTo>
                        <a:pt x="13" y="97"/>
                      </a:lnTo>
                      <a:lnTo>
                        <a:pt x="11" y="103"/>
                      </a:lnTo>
                      <a:lnTo>
                        <a:pt x="8" y="111"/>
                      </a:lnTo>
                      <a:lnTo>
                        <a:pt x="8" y="116"/>
                      </a:lnTo>
                      <a:lnTo>
                        <a:pt x="19" y="115"/>
                      </a:lnTo>
                      <a:lnTo>
                        <a:pt x="26" y="113"/>
                      </a:lnTo>
                      <a:lnTo>
                        <a:pt x="31" y="110"/>
                      </a:lnTo>
                      <a:lnTo>
                        <a:pt x="35" y="106"/>
                      </a:lnTo>
                      <a:lnTo>
                        <a:pt x="41" y="102"/>
                      </a:lnTo>
                      <a:lnTo>
                        <a:pt x="46" y="100"/>
                      </a:lnTo>
                      <a:lnTo>
                        <a:pt x="50" y="100"/>
                      </a:lnTo>
                      <a:lnTo>
                        <a:pt x="47" y="105"/>
                      </a:lnTo>
                      <a:lnTo>
                        <a:pt x="44" y="109"/>
                      </a:lnTo>
                      <a:lnTo>
                        <a:pt x="38" y="115"/>
                      </a:lnTo>
                      <a:lnTo>
                        <a:pt x="32" y="122"/>
                      </a:lnTo>
                      <a:lnTo>
                        <a:pt x="26" y="129"/>
                      </a:lnTo>
                      <a:lnTo>
                        <a:pt x="20" y="136"/>
                      </a:lnTo>
                      <a:lnTo>
                        <a:pt x="15" y="143"/>
                      </a:lnTo>
                      <a:lnTo>
                        <a:pt x="13" y="146"/>
                      </a:lnTo>
                      <a:lnTo>
                        <a:pt x="13" y="148"/>
                      </a:lnTo>
                      <a:lnTo>
                        <a:pt x="15" y="148"/>
                      </a:lnTo>
                      <a:lnTo>
                        <a:pt x="19" y="147"/>
                      </a:lnTo>
                      <a:lnTo>
                        <a:pt x="22" y="147"/>
                      </a:lnTo>
                      <a:lnTo>
                        <a:pt x="24" y="147"/>
                      </a:lnTo>
                      <a:lnTo>
                        <a:pt x="23" y="149"/>
                      </a:lnTo>
                      <a:lnTo>
                        <a:pt x="21" y="152"/>
                      </a:lnTo>
                      <a:lnTo>
                        <a:pt x="18" y="158"/>
                      </a:lnTo>
                      <a:lnTo>
                        <a:pt x="14" y="164"/>
                      </a:lnTo>
                      <a:lnTo>
                        <a:pt x="13" y="176"/>
                      </a:lnTo>
                      <a:lnTo>
                        <a:pt x="12" y="192"/>
                      </a:lnTo>
                      <a:lnTo>
                        <a:pt x="11" y="207"/>
                      </a:lnTo>
                      <a:lnTo>
                        <a:pt x="12" y="220"/>
                      </a:lnTo>
                      <a:lnTo>
                        <a:pt x="12" y="231"/>
                      </a:lnTo>
                      <a:lnTo>
                        <a:pt x="9" y="244"/>
                      </a:lnTo>
                      <a:lnTo>
                        <a:pt x="7" y="256"/>
                      </a:lnTo>
                      <a:lnTo>
                        <a:pt x="6" y="268"/>
                      </a:lnTo>
                      <a:lnTo>
                        <a:pt x="6" y="281"/>
                      </a:lnTo>
                      <a:lnTo>
                        <a:pt x="6" y="296"/>
                      </a:lnTo>
                      <a:lnTo>
                        <a:pt x="6" y="311"/>
                      </a:lnTo>
                      <a:lnTo>
                        <a:pt x="7" y="319"/>
                      </a:lnTo>
                      <a:close/>
                    </a:path>
                  </a:pathLst>
                </a:custGeom>
                <a:noFill/>
                <a:ln w="9525">
                  <a:solidFill>
                    <a:srgbClr val="004250"/>
                  </a:solidFill>
                  <a:round/>
                </a:ln>
              </p:spPr>
              <p:txBody>
                <a:bodyPr/>
                <a:lstStyle/>
                <a:p>
                  <a:endParaRPr lang="zh-CN" altLang="en-US" sz="100">
                    <a:solidFill>
                      <a:schemeClr val="tx1"/>
                    </a:solidFill>
                  </a:endParaRPr>
                </a:p>
              </p:txBody>
            </p:sp>
            <p:sp>
              <p:nvSpPr>
                <p:cNvPr id="66" name="Freeform 517"/>
                <p:cNvSpPr>
                  <a:spLocks noChangeAspect="1"/>
                </p:cNvSpPr>
                <p:nvPr/>
              </p:nvSpPr>
              <p:spPr bwMode="auto">
                <a:xfrm>
                  <a:off x="5180" y="2187"/>
                  <a:ext cx="32" cy="10"/>
                </a:xfrm>
                <a:custGeom>
                  <a:avLst/>
                  <a:gdLst>
                    <a:gd name="T0" fmla="*/ 0 w 70"/>
                    <a:gd name="T1" fmla="*/ 0 h 24"/>
                    <a:gd name="T2" fmla="*/ 0 w 70"/>
                    <a:gd name="T3" fmla="*/ 0 h 24"/>
                    <a:gd name="T4" fmla="*/ 0 w 70"/>
                    <a:gd name="T5" fmla="*/ 0 h 24"/>
                    <a:gd name="T6" fmla="*/ 0 w 70"/>
                    <a:gd name="T7" fmla="*/ 0 h 24"/>
                    <a:gd name="T8" fmla="*/ 0 w 70"/>
                    <a:gd name="T9" fmla="*/ 0 h 24"/>
                    <a:gd name="T10" fmla="*/ 0 w 70"/>
                    <a:gd name="T11" fmla="*/ 0 h 24"/>
                    <a:gd name="T12" fmla="*/ 0 w 70"/>
                    <a:gd name="T13" fmla="*/ 0 h 24"/>
                    <a:gd name="T14" fmla="*/ 0 w 70"/>
                    <a:gd name="T15" fmla="*/ 0 h 24"/>
                    <a:gd name="T16" fmla="*/ 0 w 70"/>
                    <a:gd name="T17" fmla="*/ 0 h 24"/>
                    <a:gd name="T18" fmla="*/ 0 w 70"/>
                    <a:gd name="T19" fmla="*/ 0 h 24"/>
                    <a:gd name="T20" fmla="*/ 0 w 70"/>
                    <a:gd name="T21" fmla="*/ 0 h 24"/>
                    <a:gd name="T22" fmla="*/ 0 w 70"/>
                    <a:gd name="T23" fmla="*/ 0 h 24"/>
                    <a:gd name="T24" fmla="*/ 0 w 70"/>
                    <a:gd name="T25" fmla="*/ 0 h 24"/>
                    <a:gd name="T26" fmla="*/ 0 w 70"/>
                    <a:gd name="T27" fmla="*/ 0 h 24"/>
                    <a:gd name="T28" fmla="*/ 0 w 70"/>
                    <a:gd name="T29" fmla="*/ 0 h 24"/>
                    <a:gd name="T30" fmla="*/ 0 w 70"/>
                    <a:gd name="T31" fmla="*/ 0 h 24"/>
                    <a:gd name="T32" fmla="*/ 0 w 70"/>
                    <a:gd name="T33" fmla="*/ 0 h 24"/>
                    <a:gd name="T34" fmla="*/ 0 w 70"/>
                    <a:gd name="T35" fmla="*/ 0 h 24"/>
                    <a:gd name="T36" fmla="*/ 0 w 70"/>
                    <a:gd name="T37" fmla="*/ 0 h 24"/>
                    <a:gd name="T38" fmla="*/ 0 w 70"/>
                    <a:gd name="T39" fmla="*/ 0 h 24"/>
                    <a:gd name="T40" fmla="*/ 0 w 70"/>
                    <a:gd name="T41" fmla="*/ 0 h 24"/>
                    <a:gd name="T42" fmla="*/ 0 w 70"/>
                    <a:gd name="T43" fmla="*/ 0 h 24"/>
                    <a:gd name="T44" fmla="*/ 0 w 70"/>
                    <a:gd name="T45" fmla="*/ 0 h 24"/>
                    <a:gd name="T46" fmla="*/ 0 w 70"/>
                    <a:gd name="T47" fmla="*/ 0 h 24"/>
                    <a:gd name="T48" fmla="*/ 0 w 70"/>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0"/>
                    <a:gd name="T76" fmla="*/ 0 h 24"/>
                    <a:gd name="T77" fmla="*/ 70 w 70"/>
                    <a:gd name="T78" fmla="*/ 24 h 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0" h="24">
                      <a:moveTo>
                        <a:pt x="70" y="0"/>
                      </a:moveTo>
                      <a:lnTo>
                        <a:pt x="65" y="1"/>
                      </a:lnTo>
                      <a:lnTo>
                        <a:pt x="57" y="1"/>
                      </a:lnTo>
                      <a:lnTo>
                        <a:pt x="48" y="2"/>
                      </a:lnTo>
                      <a:lnTo>
                        <a:pt x="37" y="5"/>
                      </a:lnTo>
                      <a:lnTo>
                        <a:pt x="26" y="7"/>
                      </a:lnTo>
                      <a:lnTo>
                        <a:pt x="16" y="9"/>
                      </a:lnTo>
                      <a:lnTo>
                        <a:pt x="7" y="12"/>
                      </a:lnTo>
                      <a:lnTo>
                        <a:pt x="0" y="15"/>
                      </a:lnTo>
                      <a:lnTo>
                        <a:pt x="1" y="17"/>
                      </a:lnTo>
                      <a:lnTo>
                        <a:pt x="3" y="21"/>
                      </a:lnTo>
                      <a:lnTo>
                        <a:pt x="5" y="23"/>
                      </a:lnTo>
                      <a:lnTo>
                        <a:pt x="6" y="24"/>
                      </a:lnTo>
                      <a:lnTo>
                        <a:pt x="8" y="23"/>
                      </a:lnTo>
                      <a:lnTo>
                        <a:pt x="11" y="22"/>
                      </a:lnTo>
                      <a:lnTo>
                        <a:pt x="16" y="18"/>
                      </a:lnTo>
                      <a:lnTo>
                        <a:pt x="22" y="16"/>
                      </a:lnTo>
                      <a:lnTo>
                        <a:pt x="29" y="14"/>
                      </a:lnTo>
                      <a:lnTo>
                        <a:pt x="34" y="10"/>
                      </a:lnTo>
                      <a:lnTo>
                        <a:pt x="39" y="9"/>
                      </a:lnTo>
                      <a:lnTo>
                        <a:pt x="44" y="8"/>
                      </a:lnTo>
                      <a:lnTo>
                        <a:pt x="51" y="7"/>
                      </a:lnTo>
                      <a:lnTo>
                        <a:pt x="57" y="6"/>
                      </a:lnTo>
                      <a:lnTo>
                        <a:pt x="64" y="2"/>
                      </a:lnTo>
                      <a:lnTo>
                        <a:pt x="70" y="0"/>
                      </a:lnTo>
                      <a:close/>
                    </a:path>
                  </a:pathLst>
                </a:custGeom>
                <a:noFill/>
                <a:ln w="9525">
                  <a:solidFill>
                    <a:srgbClr val="004250"/>
                  </a:solidFill>
                  <a:round/>
                </a:ln>
              </p:spPr>
              <p:txBody>
                <a:bodyPr/>
                <a:lstStyle/>
                <a:p>
                  <a:endParaRPr lang="zh-CN" altLang="en-US" sz="100">
                    <a:solidFill>
                      <a:schemeClr val="tx1"/>
                    </a:solidFill>
                  </a:endParaRPr>
                </a:p>
              </p:txBody>
            </p:sp>
            <p:sp>
              <p:nvSpPr>
                <p:cNvPr id="67" name="Freeform 518"/>
                <p:cNvSpPr>
                  <a:spLocks noChangeAspect="1"/>
                </p:cNvSpPr>
                <p:nvPr/>
              </p:nvSpPr>
              <p:spPr bwMode="auto">
                <a:xfrm>
                  <a:off x="5315" y="2233"/>
                  <a:ext cx="2" cy="9"/>
                </a:xfrm>
                <a:custGeom>
                  <a:avLst/>
                  <a:gdLst>
                    <a:gd name="T0" fmla="*/ 0 w 6"/>
                    <a:gd name="T1" fmla="*/ 0 h 20"/>
                    <a:gd name="T2" fmla="*/ 0 w 6"/>
                    <a:gd name="T3" fmla="*/ 0 h 20"/>
                    <a:gd name="T4" fmla="*/ 0 w 6"/>
                    <a:gd name="T5" fmla="*/ 0 h 20"/>
                    <a:gd name="T6" fmla="*/ 0 w 6"/>
                    <a:gd name="T7" fmla="*/ 0 h 20"/>
                    <a:gd name="T8" fmla="*/ 0 w 6"/>
                    <a:gd name="T9" fmla="*/ 0 h 20"/>
                    <a:gd name="T10" fmla="*/ 0 w 6"/>
                    <a:gd name="T11" fmla="*/ 0 h 20"/>
                    <a:gd name="T12" fmla="*/ 0 w 6"/>
                    <a:gd name="T13" fmla="*/ 0 h 20"/>
                    <a:gd name="T14" fmla="*/ 0 w 6"/>
                    <a:gd name="T15" fmla="*/ 0 h 20"/>
                    <a:gd name="T16" fmla="*/ 0 w 6"/>
                    <a:gd name="T17" fmla="*/ 0 h 20"/>
                    <a:gd name="T18" fmla="*/ 0 w 6"/>
                    <a:gd name="T19" fmla="*/ 0 h 20"/>
                    <a:gd name="T20" fmla="*/ 0 w 6"/>
                    <a:gd name="T21" fmla="*/ 0 h 20"/>
                    <a:gd name="T22" fmla="*/ 0 w 6"/>
                    <a:gd name="T23" fmla="*/ 0 h 20"/>
                    <a:gd name="T24" fmla="*/ 0 w 6"/>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20"/>
                    <a:gd name="T41" fmla="*/ 6 w 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20">
                      <a:moveTo>
                        <a:pt x="6" y="20"/>
                      </a:moveTo>
                      <a:lnTo>
                        <a:pt x="6" y="17"/>
                      </a:lnTo>
                      <a:lnTo>
                        <a:pt x="6" y="14"/>
                      </a:lnTo>
                      <a:lnTo>
                        <a:pt x="5" y="8"/>
                      </a:lnTo>
                      <a:lnTo>
                        <a:pt x="5" y="3"/>
                      </a:lnTo>
                      <a:lnTo>
                        <a:pt x="4" y="3"/>
                      </a:lnTo>
                      <a:lnTo>
                        <a:pt x="2" y="2"/>
                      </a:lnTo>
                      <a:lnTo>
                        <a:pt x="1" y="1"/>
                      </a:lnTo>
                      <a:lnTo>
                        <a:pt x="0" y="0"/>
                      </a:lnTo>
                      <a:lnTo>
                        <a:pt x="1" y="6"/>
                      </a:lnTo>
                      <a:lnTo>
                        <a:pt x="4" y="11"/>
                      </a:lnTo>
                      <a:lnTo>
                        <a:pt x="5" y="17"/>
                      </a:lnTo>
                      <a:lnTo>
                        <a:pt x="6" y="20"/>
                      </a:lnTo>
                      <a:close/>
                    </a:path>
                  </a:pathLst>
                </a:custGeom>
                <a:noFill/>
                <a:ln w="9525">
                  <a:solidFill>
                    <a:srgbClr val="004250"/>
                  </a:solidFill>
                  <a:round/>
                </a:ln>
              </p:spPr>
              <p:txBody>
                <a:bodyPr/>
                <a:lstStyle/>
                <a:p>
                  <a:endParaRPr lang="zh-CN" altLang="en-US" sz="100">
                    <a:solidFill>
                      <a:schemeClr val="tx1"/>
                    </a:solidFill>
                  </a:endParaRPr>
                </a:p>
              </p:txBody>
            </p:sp>
            <p:sp>
              <p:nvSpPr>
                <p:cNvPr id="68" name="Freeform 519"/>
                <p:cNvSpPr>
                  <a:spLocks noChangeAspect="1"/>
                </p:cNvSpPr>
                <p:nvPr/>
              </p:nvSpPr>
              <p:spPr bwMode="auto">
                <a:xfrm>
                  <a:off x="5283" y="2205"/>
                  <a:ext cx="19" cy="136"/>
                </a:xfrm>
                <a:custGeom>
                  <a:avLst/>
                  <a:gdLst>
                    <a:gd name="T0" fmla="*/ 0 w 44"/>
                    <a:gd name="T1" fmla="*/ 0 h 302"/>
                    <a:gd name="T2" fmla="*/ 0 w 44"/>
                    <a:gd name="T3" fmla="*/ 0 h 302"/>
                    <a:gd name="T4" fmla="*/ 0 w 44"/>
                    <a:gd name="T5" fmla="*/ 0 h 302"/>
                    <a:gd name="T6" fmla="*/ 0 w 44"/>
                    <a:gd name="T7" fmla="*/ 0 h 302"/>
                    <a:gd name="T8" fmla="*/ 0 w 44"/>
                    <a:gd name="T9" fmla="*/ 0 h 302"/>
                    <a:gd name="T10" fmla="*/ 0 w 44"/>
                    <a:gd name="T11" fmla="*/ 0 h 302"/>
                    <a:gd name="T12" fmla="*/ 0 w 44"/>
                    <a:gd name="T13" fmla="*/ 0 h 302"/>
                    <a:gd name="T14" fmla="*/ 0 w 44"/>
                    <a:gd name="T15" fmla="*/ 0 h 302"/>
                    <a:gd name="T16" fmla="*/ 0 w 44"/>
                    <a:gd name="T17" fmla="*/ 0 h 302"/>
                    <a:gd name="T18" fmla="*/ 0 w 44"/>
                    <a:gd name="T19" fmla="*/ 0 h 302"/>
                    <a:gd name="T20" fmla="*/ 0 w 44"/>
                    <a:gd name="T21" fmla="*/ 0 h 302"/>
                    <a:gd name="T22" fmla="*/ 0 w 44"/>
                    <a:gd name="T23" fmla="*/ 0 h 302"/>
                    <a:gd name="T24" fmla="*/ 0 w 44"/>
                    <a:gd name="T25" fmla="*/ 0 h 302"/>
                    <a:gd name="T26" fmla="*/ 0 w 44"/>
                    <a:gd name="T27" fmla="*/ 0 h 302"/>
                    <a:gd name="T28" fmla="*/ 0 w 44"/>
                    <a:gd name="T29" fmla="*/ 0 h 302"/>
                    <a:gd name="T30" fmla="*/ 0 w 44"/>
                    <a:gd name="T31" fmla="*/ 0 h 302"/>
                    <a:gd name="T32" fmla="*/ 0 w 44"/>
                    <a:gd name="T33" fmla="*/ 0 h 302"/>
                    <a:gd name="T34" fmla="*/ 0 w 44"/>
                    <a:gd name="T35" fmla="*/ 0 h 302"/>
                    <a:gd name="T36" fmla="*/ 0 w 44"/>
                    <a:gd name="T37" fmla="*/ 0 h 302"/>
                    <a:gd name="T38" fmla="*/ 0 w 44"/>
                    <a:gd name="T39" fmla="*/ 0 h 302"/>
                    <a:gd name="T40" fmla="*/ 0 w 44"/>
                    <a:gd name="T41" fmla="*/ 0 h 302"/>
                    <a:gd name="T42" fmla="*/ 0 w 44"/>
                    <a:gd name="T43" fmla="*/ 0 h 302"/>
                    <a:gd name="T44" fmla="*/ 0 w 44"/>
                    <a:gd name="T45" fmla="*/ 0 h 302"/>
                    <a:gd name="T46" fmla="*/ 0 w 44"/>
                    <a:gd name="T47" fmla="*/ 0 h 302"/>
                    <a:gd name="T48" fmla="*/ 0 w 44"/>
                    <a:gd name="T49" fmla="*/ 0 h 3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
                    <a:gd name="T76" fmla="*/ 0 h 302"/>
                    <a:gd name="T77" fmla="*/ 44 w 44"/>
                    <a:gd name="T78" fmla="*/ 302 h 3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 h="302">
                      <a:moveTo>
                        <a:pt x="0" y="0"/>
                      </a:moveTo>
                      <a:lnTo>
                        <a:pt x="6" y="26"/>
                      </a:lnTo>
                      <a:lnTo>
                        <a:pt x="15" y="60"/>
                      </a:lnTo>
                      <a:lnTo>
                        <a:pt x="24" y="94"/>
                      </a:lnTo>
                      <a:lnTo>
                        <a:pt x="31" y="118"/>
                      </a:lnTo>
                      <a:lnTo>
                        <a:pt x="36" y="139"/>
                      </a:lnTo>
                      <a:lnTo>
                        <a:pt x="40" y="163"/>
                      </a:lnTo>
                      <a:lnTo>
                        <a:pt x="42" y="186"/>
                      </a:lnTo>
                      <a:lnTo>
                        <a:pt x="44" y="202"/>
                      </a:lnTo>
                      <a:lnTo>
                        <a:pt x="42" y="221"/>
                      </a:lnTo>
                      <a:lnTo>
                        <a:pt x="40" y="251"/>
                      </a:lnTo>
                      <a:lnTo>
                        <a:pt x="39" y="282"/>
                      </a:lnTo>
                      <a:lnTo>
                        <a:pt x="40" y="302"/>
                      </a:lnTo>
                      <a:lnTo>
                        <a:pt x="38" y="270"/>
                      </a:lnTo>
                      <a:lnTo>
                        <a:pt x="38" y="239"/>
                      </a:lnTo>
                      <a:lnTo>
                        <a:pt x="38" y="213"/>
                      </a:lnTo>
                      <a:lnTo>
                        <a:pt x="38" y="196"/>
                      </a:lnTo>
                      <a:lnTo>
                        <a:pt x="37" y="182"/>
                      </a:lnTo>
                      <a:lnTo>
                        <a:pt x="34" y="165"/>
                      </a:lnTo>
                      <a:lnTo>
                        <a:pt x="32" y="149"/>
                      </a:lnTo>
                      <a:lnTo>
                        <a:pt x="28" y="135"/>
                      </a:lnTo>
                      <a:lnTo>
                        <a:pt x="21" y="112"/>
                      </a:lnTo>
                      <a:lnTo>
                        <a:pt x="11" y="74"/>
                      </a:lnTo>
                      <a:lnTo>
                        <a:pt x="3" y="33"/>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69" name="Freeform 520"/>
                <p:cNvSpPr>
                  <a:spLocks noChangeAspect="1"/>
                </p:cNvSpPr>
                <p:nvPr/>
              </p:nvSpPr>
              <p:spPr bwMode="auto">
                <a:xfrm>
                  <a:off x="5284" y="2284"/>
                  <a:ext cx="9" cy="86"/>
                </a:xfrm>
                <a:custGeom>
                  <a:avLst/>
                  <a:gdLst>
                    <a:gd name="T0" fmla="*/ 0 w 20"/>
                    <a:gd name="T1" fmla="*/ 0 h 192"/>
                    <a:gd name="T2" fmla="*/ 0 w 20"/>
                    <a:gd name="T3" fmla="*/ 0 h 192"/>
                    <a:gd name="T4" fmla="*/ 0 w 20"/>
                    <a:gd name="T5" fmla="*/ 0 h 192"/>
                    <a:gd name="T6" fmla="*/ 0 w 20"/>
                    <a:gd name="T7" fmla="*/ 0 h 192"/>
                    <a:gd name="T8" fmla="*/ 0 w 20"/>
                    <a:gd name="T9" fmla="*/ 0 h 192"/>
                    <a:gd name="T10" fmla="*/ 0 w 20"/>
                    <a:gd name="T11" fmla="*/ 0 h 192"/>
                    <a:gd name="T12" fmla="*/ 0 w 20"/>
                    <a:gd name="T13" fmla="*/ 0 h 192"/>
                    <a:gd name="T14" fmla="*/ 0 w 20"/>
                    <a:gd name="T15" fmla="*/ 0 h 192"/>
                    <a:gd name="T16" fmla="*/ 0 w 20"/>
                    <a:gd name="T17" fmla="*/ 0 h 192"/>
                    <a:gd name="T18" fmla="*/ 0 w 20"/>
                    <a:gd name="T19" fmla="*/ 0 h 192"/>
                    <a:gd name="T20" fmla="*/ 0 w 20"/>
                    <a:gd name="T21" fmla="*/ 0 h 192"/>
                    <a:gd name="T22" fmla="*/ 0 w 20"/>
                    <a:gd name="T23" fmla="*/ 0 h 192"/>
                    <a:gd name="T24" fmla="*/ 0 w 20"/>
                    <a:gd name="T25" fmla="*/ 0 h 192"/>
                    <a:gd name="T26" fmla="*/ 0 w 20"/>
                    <a:gd name="T27" fmla="*/ 0 h 192"/>
                    <a:gd name="T28" fmla="*/ 0 w 20"/>
                    <a:gd name="T29" fmla="*/ 0 h 192"/>
                    <a:gd name="T30" fmla="*/ 0 w 20"/>
                    <a:gd name="T31" fmla="*/ 0 h 192"/>
                    <a:gd name="T32" fmla="*/ 0 w 20"/>
                    <a:gd name="T33" fmla="*/ 0 h 192"/>
                    <a:gd name="T34" fmla="*/ 0 w 20"/>
                    <a:gd name="T35" fmla="*/ 0 h 192"/>
                    <a:gd name="T36" fmla="*/ 0 w 20"/>
                    <a:gd name="T37" fmla="*/ 0 h 192"/>
                    <a:gd name="T38" fmla="*/ 0 w 20"/>
                    <a:gd name="T39" fmla="*/ 0 h 192"/>
                    <a:gd name="T40" fmla="*/ 0 w 20"/>
                    <a:gd name="T41" fmla="*/ 0 h 192"/>
                    <a:gd name="T42" fmla="*/ 0 w 20"/>
                    <a:gd name="T43" fmla="*/ 0 h 192"/>
                    <a:gd name="T44" fmla="*/ 0 w 20"/>
                    <a:gd name="T45" fmla="*/ 0 h 192"/>
                    <a:gd name="T46" fmla="*/ 0 w 20"/>
                    <a:gd name="T47" fmla="*/ 0 h 192"/>
                    <a:gd name="T48" fmla="*/ 0 w 20"/>
                    <a:gd name="T49" fmla="*/ 0 h 192"/>
                    <a:gd name="T50" fmla="*/ 0 w 20"/>
                    <a:gd name="T51" fmla="*/ 0 h 192"/>
                    <a:gd name="T52" fmla="*/ 0 w 20"/>
                    <a:gd name="T53" fmla="*/ 0 h 192"/>
                    <a:gd name="T54" fmla="*/ 0 w 20"/>
                    <a:gd name="T55" fmla="*/ 0 h 192"/>
                    <a:gd name="T56" fmla="*/ 0 w 20"/>
                    <a:gd name="T57" fmla="*/ 0 h 192"/>
                    <a:gd name="T58" fmla="*/ 0 w 20"/>
                    <a:gd name="T59" fmla="*/ 0 h 192"/>
                    <a:gd name="T60" fmla="*/ 0 w 20"/>
                    <a:gd name="T61" fmla="*/ 0 h 192"/>
                    <a:gd name="T62" fmla="*/ 0 w 20"/>
                    <a:gd name="T63" fmla="*/ 0 h 192"/>
                    <a:gd name="T64" fmla="*/ 0 w 20"/>
                    <a:gd name="T65" fmla="*/ 0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
                    <a:gd name="T100" fmla="*/ 0 h 192"/>
                    <a:gd name="T101" fmla="*/ 20 w 20"/>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 h="192">
                      <a:moveTo>
                        <a:pt x="0" y="0"/>
                      </a:moveTo>
                      <a:lnTo>
                        <a:pt x="2" y="11"/>
                      </a:lnTo>
                      <a:lnTo>
                        <a:pt x="6" y="24"/>
                      </a:lnTo>
                      <a:lnTo>
                        <a:pt x="7" y="35"/>
                      </a:lnTo>
                      <a:lnTo>
                        <a:pt x="8" y="44"/>
                      </a:lnTo>
                      <a:lnTo>
                        <a:pt x="8" y="55"/>
                      </a:lnTo>
                      <a:lnTo>
                        <a:pt x="8" y="69"/>
                      </a:lnTo>
                      <a:lnTo>
                        <a:pt x="8" y="84"/>
                      </a:lnTo>
                      <a:lnTo>
                        <a:pt x="9" y="94"/>
                      </a:lnTo>
                      <a:lnTo>
                        <a:pt x="10" y="103"/>
                      </a:lnTo>
                      <a:lnTo>
                        <a:pt x="13" y="116"/>
                      </a:lnTo>
                      <a:lnTo>
                        <a:pt x="15" y="130"/>
                      </a:lnTo>
                      <a:lnTo>
                        <a:pt x="16" y="140"/>
                      </a:lnTo>
                      <a:lnTo>
                        <a:pt x="17" y="149"/>
                      </a:lnTo>
                      <a:lnTo>
                        <a:pt x="18" y="163"/>
                      </a:lnTo>
                      <a:lnTo>
                        <a:pt x="18" y="178"/>
                      </a:lnTo>
                      <a:lnTo>
                        <a:pt x="18" y="192"/>
                      </a:lnTo>
                      <a:lnTo>
                        <a:pt x="20" y="164"/>
                      </a:lnTo>
                      <a:lnTo>
                        <a:pt x="20" y="143"/>
                      </a:lnTo>
                      <a:lnTo>
                        <a:pt x="20" y="128"/>
                      </a:lnTo>
                      <a:lnTo>
                        <a:pt x="18" y="119"/>
                      </a:lnTo>
                      <a:lnTo>
                        <a:pt x="17" y="111"/>
                      </a:lnTo>
                      <a:lnTo>
                        <a:pt x="16" y="104"/>
                      </a:lnTo>
                      <a:lnTo>
                        <a:pt x="16" y="97"/>
                      </a:lnTo>
                      <a:lnTo>
                        <a:pt x="15" y="90"/>
                      </a:lnTo>
                      <a:lnTo>
                        <a:pt x="15" y="80"/>
                      </a:lnTo>
                      <a:lnTo>
                        <a:pt x="16" y="64"/>
                      </a:lnTo>
                      <a:lnTo>
                        <a:pt x="15" y="48"/>
                      </a:lnTo>
                      <a:lnTo>
                        <a:pt x="14" y="34"/>
                      </a:lnTo>
                      <a:lnTo>
                        <a:pt x="12" y="25"/>
                      </a:lnTo>
                      <a:lnTo>
                        <a:pt x="8" y="16"/>
                      </a:lnTo>
                      <a:lnTo>
                        <a:pt x="5"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70" name="Freeform 521"/>
                <p:cNvSpPr>
                  <a:spLocks noChangeAspect="1"/>
                </p:cNvSpPr>
                <p:nvPr/>
              </p:nvSpPr>
              <p:spPr bwMode="auto">
                <a:xfrm>
                  <a:off x="5246" y="2296"/>
                  <a:ext cx="32" cy="18"/>
                </a:xfrm>
                <a:custGeom>
                  <a:avLst/>
                  <a:gdLst>
                    <a:gd name="T0" fmla="*/ 0 w 71"/>
                    <a:gd name="T1" fmla="*/ 0 h 41"/>
                    <a:gd name="T2" fmla="*/ 0 w 71"/>
                    <a:gd name="T3" fmla="*/ 0 h 41"/>
                    <a:gd name="T4" fmla="*/ 0 w 71"/>
                    <a:gd name="T5" fmla="*/ 0 h 41"/>
                    <a:gd name="T6" fmla="*/ 0 w 71"/>
                    <a:gd name="T7" fmla="*/ 0 h 41"/>
                    <a:gd name="T8" fmla="*/ 0 w 71"/>
                    <a:gd name="T9" fmla="*/ 0 h 41"/>
                    <a:gd name="T10" fmla="*/ 0 w 71"/>
                    <a:gd name="T11" fmla="*/ 0 h 41"/>
                    <a:gd name="T12" fmla="*/ 0 w 71"/>
                    <a:gd name="T13" fmla="*/ 0 h 41"/>
                    <a:gd name="T14" fmla="*/ 0 w 71"/>
                    <a:gd name="T15" fmla="*/ 0 h 41"/>
                    <a:gd name="T16" fmla="*/ 0 w 71"/>
                    <a:gd name="T17" fmla="*/ 0 h 41"/>
                    <a:gd name="T18" fmla="*/ 0 w 71"/>
                    <a:gd name="T19" fmla="*/ 0 h 41"/>
                    <a:gd name="T20" fmla="*/ 0 w 71"/>
                    <a:gd name="T21" fmla="*/ 0 h 41"/>
                    <a:gd name="T22" fmla="*/ 0 w 71"/>
                    <a:gd name="T23" fmla="*/ 0 h 41"/>
                    <a:gd name="T24" fmla="*/ 0 w 71"/>
                    <a:gd name="T25" fmla="*/ 0 h 41"/>
                    <a:gd name="T26" fmla="*/ 0 w 71"/>
                    <a:gd name="T27" fmla="*/ 0 h 41"/>
                    <a:gd name="T28" fmla="*/ 0 w 71"/>
                    <a:gd name="T29" fmla="*/ 0 h 41"/>
                    <a:gd name="T30" fmla="*/ 0 w 71"/>
                    <a:gd name="T31" fmla="*/ 0 h 41"/>
                    <a:gd name="T32" fmla="*/ 0 w 71"/>
                    <a:gd name="T33" fmla="*/ 0 h 41"/>
                    <a:gd name="T34" fmla="*/ 0 w 71"/>
                    <a:gd name="T35" fmla="*/ 0 h 41"/>
                    <a:gd name="T36" fmla="*/ 0 w 71"/>
                    <a:gd name="T37" fmla="*/ 0 h 41"/>
                    <a:gd name="T38" fmla="*/ 0 w 71"/>
                    <a:gd name="T39" fmla="*/ 0 h 41"/>
                    <a:gd name="T40" fmla="*/ 0 w 71"/>
                    <a:gd name="T41" fmla="*/ 0 h 41"/>
                    <a:gd name="T42" fmla="*/ 0 w 71"/>
                    <a:gd name="T43" fmla="*/ 0 h 41"/>
                    <a:gd name="T44" fmla="*/ 0 w 71"/>
                    <a:gd name="T45" fmla="*/ 0 h 41"/>
                    <a:gd name="T46" fmla="*/ 0 w 71"/>
                    <a:gd name="T47" fmla="*/ 0 h 41"/>
                    <a:gd name="T48" fmla="*/ 0 w 71"/>
                    <a:gd name="T49" fmla="*/ 0 h 41"/>
                    <a:gd name="T50" fmla="*/ 0 w 71"/>
                    <a:gd name="T51" fmla="*/ 0 h 41"/>
                    <a:gd name="T52" fmla="*/ 0 w 71"/>
                    <a:gd name="T53" fmla="*/ 0 h 41"/>
                    <a:gd name="T54" fmla="*/ 0 w 71"/>
                    <a:gd name="T55" fmla="*/ 0 h 41"/>
                    <a:gd name="T56" fmla="*/ 0 w 71"/>
                    <a:gd name="T57" fmla="*/ 0 h 41"/>
                    <a:gd name="T58" fmla="*/ 0 w 71"/>
                    <a:gd name="T59" fmla="*/ 0 h 41"/>
                    <a:gd name="T60" fmla="*/ 0 w 71"/>
                    <a:gd name="T61" fmla="*/ 0 h 41"/>
                    <a:gd name="T62" fmla="*/ 0 w 71"/>
                    <a:gd name="T63" fmla="*/ 0 h 41"/>
                    <a:gd name="T64" fmla="*/ 0 w 71"/>
                    <a:gd name="T65" fmla="*/ 0 h 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1"/>
                    <a:gd name="T100" fmla="*/ 0 h 41"/>
                    <a:gd name="T101" fmla="*/ 71 w 71"/>
                    <a:gd name="T102" fmla="*/ 41 h 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1" h="41">
                      <a:moveTo>
                        <a:pt x="0" y="41"/>
                      </a:moveTo>
                      <a:lnTo>
                        <a:pt x="2" y="41"/>
                      </a:lnTo>
                      <a:lnTo>
                        <a:pt x="4" y="41"/>
                      </a:lnTo>
                      <a:lnTo>
                        <a:pt x="6" y="41"/>
                      </a:lnTo>
                      <a:lnTo>
                        <a:pt x="7" y="41"/>
                      </a:lnTo>
                      <a:lnTo>
                        <a:pt x="14" y="41"/>
                      </a:lnTo>
                      <a:lnTo>
                        <a:pt x="21" y="41"/>
                      </a:lnTo>
                      <a:lnTo>
                        <a:pt x="27" y="40"/>
                      </a:lnTo>
                      <a:lnTo>
                        <a:pt x="33" y="39"/>
                      </a:lnTo>
                      <a:lnTo>
                        <a:pt x="40" y="39"/>
                      </a:lnTo>
                      <a:lnTo>
                        <a:pt x="46" y="38"/>
                      </a:lnTo>
                      <a:lnTo>
                        <a:pt x="52" y="36"/>
                      </a:lnTo>
                      <a:lnTo>
                        <a:pt x="56" y="35"/>
                      </a:lnTo>
                      <a:lnTo>
                        <a:pt x="59" y="28"/>
                      </a:lnTo>
                      <a:lnTo>
                        <a:pt x="62" y="18"/>
                      </a:lnTo>
                      <a:lnTo>
                        <a:pt x="67" y="9"/>
                      </a:lnTo>
                      <a:lnTo>
                        <a:pt x="71" y="0"/>
                      </a:lnTo>
                      <a:lnTo>
                        <a:pt x="69" y="1"/>
                      </a:lnTo>
                      <a:lnTo>
                        <a:pt x="67" y="1"/>
                      </a:lnTo>
                      <a:lnTo>
                        <a:pt x="63" y="2"/>
                      </a:lnTo>
                      <a:lnTo>
                        <a:pt x="61" y="2"/>
                      </a:lnTo>
                      <a:lnTo>
                        <a:pt x="54" y="3"/>
                      </a:lnTo>
                      <a:lnTo>
                        <a:pt x="46" y="5"/>
                      </a:lnTo>
                      <a:lnTo>
                        <a:pt x="38" y="6"/>
                      </a:lnTo>
                      <a:lnTo>
                        <a:pt x="30" y="6"/>
                      </a:lnTo>
                      <a:lnTo>
                        <a:pt x="22" y="6"/>
                      </a:lnTo>
                      <a:lnTo>
                        <a:pt x="15" y="6"/>
                      </a:lnTo>
                      <a:lnTo>
                        <a:pt x="9" y="6"/>
                      </a:lnTo>
                      <a:lnTo>
                        <a:pt x="5" y="6"/>
                      </a:lnTo>
                      <a:lnTo>
                        <a:pt x="4" y="13"/>
                      </a:lnTo>
                      <a:lnTo>
                        <a:pt x="1" y="23"/>
                      </a:lnTo>
                      <a:lnTo>
                        <a:pt x="0" y="33"/>
                      </a:lnTo>
                      <a:lnTo>
                        <a:pt x="0" y="41"/>
                      </a:lnTo>
                      <a:close/>
                    </a:path>
                  </a:pathLst>
                </a:custGeom>
                <a:noFill/>
                <a:ln w="9525">
                  <a:solidFill>
                    <a:srgbClr val="004250"/>
                  </a:solidFill>
                  <a:round/>
                </a:ln>
              </p:spPr>
              <p:txBody>
                <a:bodyPr/>
                <a:lstStyle/>
                <a:p>
                  <a:endParaRPr lang="zh-CN" altLang="en-US" sz="100">
                    <a:solidFill>
                      <a:schemeClr val="tx1"/>
                    </a:solidFill>
                  </a:endParaRPr>
                </a:p>
              </p:txBody>
            </p:sp>
            <p:sp>
              <p:nvSpPr>
                <p:cNvPr id="71" name="Freeform 522"/>
                <p:cNvSpPr>
                  <a:spLocks noChangeAspect="1"/>
                </p:cNvSpPr>
                <p:nvPr/>
              </p:nvSpPr>
              <p:spPr bwMode="auto">
                <a:xfrm>
                  <a:off x="5189" y="2355"/>
                  <a:ext cx="146" cy="170"/>
                </a:xfrm>
                <a:custGeom>
                  <a:avLst/>
                  <a:gdLst>
                    <a:gd name="T0" fmla="*/ 0 w 326"/>
                    <a:gd name="T1" fmla="*/ 0 h 379"/>
                    <a:gd name="T2" fmla="*/ 0 w 326"/>
                    <a:gd name="T3" fmla="*/ 0 h 379"/>
                    <a:gd name="T4" fmla="*/ 0 w 326"/>
                    <a:gd name="T5" fmla="*/ 0 h 379"/>
                    <a:gd name="T6" fmla="*/ 0 w 326"/>
                    <a:gd name="T7" fmla="*/ 0 h 379"/>
                    <a:gd name="T8" fmla="*/ 0 w 326"/>
                    <a:gd name="T9" fmla="*/ 0 h 379"/>
                    <a:gd name="T10" fmla="*/ 0 w 326"/>
                    <a:gd name="T11" fmla="*/ 0 h 379"/>
                    <a:gd name="T12" fmla="*/ 0 w 326"/>
                    <a:gd name="T13" fmla="*/ 0 h 379"/>
                    <a:gd name="T14" fmla="*/ 0 w 326"/>
                    <a:gd name="T15" fmla="*/ 0 h 379"/>
                    <a:gd name="T16" fmla="*/ 0 w 326"/>
                    <a:gd name="T17" fmla="*/ 0 h 379"/>
                    <a:gd name="T18" fmla="*/ 0 w 326"/>
                    <a:gd name="T19" fmla="*/ 0 h 379"/>
                    <a:gd name="T20" fmla="*/ 0 w 326"/>
                    <a:gd name="T21" fmla="*/ 0 h 379"/>
                    <a:gd name="T22" fmla="*/ 0 w 326"/>
                    <a:gd name="T23" fmla="*/ 0 h 379"/>
                    <a:gd name="T24" fmla="*/ 0 w 326"/>
                    <a:gd name="T25" fmla="*/ 0 h 379"/>
                    <a:gd name="T26" fmla="*/ 0 w 326"/>
                    <a:gd name="T27" fmla="*/ 0 h 379"/>
                    <a:gd name="T28" fmla="*/ 0 w 326"/>
                    <a:gd name="T29" fmla="*/ 0 h 379"/>
                    <a:gd name="T30" fmla="*/ 0 w 326"/>
                    <a:gd name="T31" fmla="*/ 0 h 379"/>
                    <a:gd name="T32" fmla="*/ 0 w 326"/>
                    <a:gd name="T33" fmla="*/ 0 h 379"/>
                    <a:gd name="T34" fmla="*/ 0 w 326"/>
                    <a:gd name="T35" fmla="*/ 0 h 379"/>
                    <a:gd name="T36" fmla="*/ 0 w 326"/>
                    <a:gd name="T37" fmla="*/ 0 h 379"/>
                    <a:gd name="T38" fmla="*/ 0 w 326"/>
                    <a:gd name="T39" fmla="*/ 0 h 379"/>
                    <a:gd name="T40" fmla="*/ 0 w 326"/>
                    <a:gd name="T41" fmla="*/ 0 h 379"/>
                    <a:gd name="T42" fmla="*/ 0 w 326"/>
                    <a:gd name="T43" fmla="*/ 0 h 379"/>
                    <a:gd name="T44" fmla="*/ 0 w 326"/>
                    <a:gd name="T45" fmla="*/ 0 h 379"/>
                    <a:gd name="T46" fmla="*/ 0 w 326"/>
                    <a:gd name="T47" fmla="*/ 0 h 379"/>
                    <a:gd name="T48" fmla="*/ 0 w 326"/>
                    <a:gd name="T49" fmla="*/ 0 h 379"/>
                    <a:gd name="T50" fmla="*/ 0 w 326"/>
                    <a:gd name="T51" fmla="*/ 0 h 379"/>
                    <a:gd name="T52" fmla="*/ 0 w 326"/>
                    <a:gd name="T53" fmla="*/ 0 h 379"/>
                    <a:gd name="T54" fmla="*/ 0 w 326"/>
                    <a:gd name="T55" fmla="*/ 0 h 379"/>
                    <a:gd name="T56" fmla="*/ 0 w 326"/>
                    <a:gd name="T57" fmla="*/ 0 h 379"/>
                    <a:gd name="T58" fmla="*/ 0 w 326"/>
                    <a:gd name="T59" fmla="*/ 0 h 379"/>
                    <a:gd name="T60" fmla="*/ 0 w 326"/>
                    <a:gd name="T61" fmla="*/ 0 h 379"/>
                    <a:gd name="T62" fmla="*/ 0 w 326"/>
                    <a:gd name="T63" fmla="*/ 0 h 379"/>
                    <a:gd name="T64" fmla="*/ 0 w 326"/>
                    <a:gd name="T65" fmla="*/ 0 h 379"/>
                    <a:gd name="T66" fmla="*/ 0 w 326"/>
                    <a:gd name="T67" fmla="*/ 0 h 379"/>
                    <a:gd name="T68" fmla="*/ 0 w 326"/>
                    <a:gd name="T69" fmla="*/ 0 h 379"/>
                    <a:gd name="T70" fmla="*/ 0 w 326"/>
                    <a:gd name="T71" fmla="*/ 0 h 379"/>
                    <a:gd name="T72" fmla="*/ 0 w 326"/>
                    <a:gd name="T73" fmla="*/ 0 h 379"/>
                    <a:gd name="T74" fmla="*/ 0 w 326"/>
                    <a:gd name="T75" fmla="*/ 0 h 379"/>
                    <a:gd name="T76" fmla="*/ 0 w 326"/>
                    <a:gd name="T77" fmla="*/ 0 h 379"/>
                    <a:gd name="T78" fmla="*/ 0 w 326"/>
                    <a:gd name="T79" fmla="*/ 0 h 379"/>
                    <a:gd name="T80" fmla="*/ 0 w 326"/>
                    <a:gd name="T81" fmla="*/ 0 h 379"/>
                    <a:gd name="T82" fmla="*/ 0 w 326"/>
                    <a:gd name="T83" fmla="*/ 0 h 379"/>
                    <a:gd name="T84" fmla="*/ 0 w 326"/>
                    <a:gd name="T85" fmla="*/ 0 h 379"/>
                    <a:gd name="T86" fmla="*/ 0 w 326"/>
                    <a:gd name="T87" fmla="*/ 0 h 379"/>
                    <a:gd name="T88" fmla="*/ 0 w 326"/>
                    <a:gd name="T89" fmla="*/ 0 h 379"/>
                    <a:gd name="T90" fmla="*/ 0 w 326"/>
                    <a:gd name="T91" fmla="*/ 0 h 379"/>
                    <a:gd name="T92" fmla="*/ 0 w 326"/>
                    <a:gd name="T93" fmla="*/ 0 h 379"/>
                    <a:gd name="T94" fmla="*/ 0 w 326"/>
                    <a:gd name="T95" fmla="*/ 0 h 379"/>
                    <a:gd name="T96" fmla="*/ 0 w 326"/>
                    <a:gd name="T97" fmla="*/ 0 h 3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6"/>
                    <a:gd name="T148" fmla="*/ 0 h 379"/>
                    <a:gd name="T149" fmla="*/ 326 w 326"/>
                    <a:gd name="T150" fmla="*/ 379 h 3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6" h="379">
                      <a:moveTo>
                        <a:pt x="11" y="130"/>
                      </a:moveTo>
                      <a:lnTo>
                        <a:pt x="13" y="145"/>
                      </a:lnTo>
                      <a:lnTo>
                        <a:pt x="18" y="167"/>
                      </a:lnTo>
                      <a:lnTo>
                        <a:pt x="22" y="189"/>
                      </a:lnTo>
                      <a:lnTo>
                        <a:pt x="27" y="203"/>
                      </a:lnTo>
                      <a:lnTo>
                        <a:pt x="28" y="206"/>
                      </a:lnTo>
                      <a:lnTo>
                        <a:pt x="29" y="210"/>
                      </a:lnTo>
                      <a:lnTo>
                        <a:pt x="30" y="213"/>
                      </a:lnTo>
                      <a:lnTo>
                        <a:pt x="31" y="218"/>
                      </a:lnTo>
                      <a:lnTo>
                        <a:pt x="33" y="221"/>
                      </a:lnTo>
                      <a:lnTo>
                        <a:pt x="33" y="223"/>
                      </a:lnTo>
                      <a:lnTo>
                        <a:pt x="33" y="227"/>
                      </a:lnTo>
                      <a:lnTo>
                        <a:pt x="34" y="229"/>
                      </a:lnTo>
                      <a:lnTo>
                        <a:pt x="35" y="237"/>
                      </a:lnTo>
                      <a:lnTo>
                        <a:pt x="38" y="249"/>
                      </a:lnTo>
                      <a:lnTo>
                        <a:pt x="43" y="260"/>
                      </a:lnTo>
                      <a:lnTo>
                        <a:pt x="46" y="269"/>
                      </a:lnTo>
                      <a:lnTo>
                        <a:pt x="50" y="279"/>
                      </a:lnTo>
                      <a:lnTo>
                        <a:pt x="53" y="289"/>
                      </a:lnTo>
                      <a:lnTo>
                        <a:pt x="56" y="299"/>
                      </a:lnTo>
                      <a:lnTo>
                        <a:pt x="57" y="307"/>
                      </a:lnTo>
                      <a:lnTo>
                        <a:pt x="57" y="313"/>
                      </a:lnTo>
                      <a:lnTo>
                        <a:pt x="58" y="318"/>
                      </a:lnTo>
                      <a:lnTo>
                        <a:pt x="58" y="322"/>
                      </a:lnTo>
                      <a:lnTo>
                        <a:pt x="59" y="327"/>
                      </a:lnTo>
                      <a:lnTo>
                        <a:pt x="60" y="330"/>
                      </a:lnTo>
                      <a:lnTo>
                        <a:pt x="60" y="334"/>
                      </a:lnTo>
                      <a:lnTo>
                        <a:pt x="60" y="338"/>
                      </a:lnTo>
                      <a:lnTo>
                        <a:pt x="60" y="343"/>
                      </a:lnTo>
                      <a:lnTo>
                        <a:pt x="60" y="349"/>
                      </a:lnTo>
                      <a:lnTo>
                        <a:pt x="59" y="357"/>
                      </a:lnTo>
                      <a:lnTo>
                        <a:pt x="58" y="364"/>
                      </a:lnTo>
                      <a:lnTo>
                        <a:pt x="57" y="370"/>
                      </a:lnTo>
                      <a:lnTo>
                        <a:pt x="59" y="371"/>
                      </a:lnTo>
                      <a:lnTo>
                        <a:pt x="61" y="371"/>
                      </a:lnTo>
                      <a:lnTo>
                        <a:pt x="62" y="371"/>
                      </a:lnTo>
                      <a:lnTo>
                        <a:pt x="65" y="372"/>
                      </a:lnTo>
                      <a:lnTo>
                        <a:pt x="72" y="373"/>
                      </a:lnTo>
                      <a:lnTo>
                        <a:pt x="77" y="374"/>
                      </a:lnTo>
                      <a:lnTo>
                        <a:pt x="83" y="375"/>
                      </a:lnTo>
                      <a:lnTo>
                        <a:pt x="89" y="375"/>
                      </a:lnTo>
                      <a:lnTo>
                        <a:pt x="94" y="376"/>
                      </a:lnTo>
                      <a:lnTo>
                        <a:pt x="98" y="376"/>
                      </a:lnTo>
                      <a:lnTo>
                        <a:pt x="102" y="376"/>
                      </a:lnTo>
                      <a:lnTo>
                        <a:pt x="104" y="376"/>
                      </a:lnTo>
                      <a:lnTo>
                        <a:pt x="108" y="376"/>
                      </a:lnTo>
                      <a:lnTo>
                        <a:pt x="112" y="376"/>
                      </a:lnTo>
                      <a:lnTo>
                        <a:pt x="113" y="376"/>
                      </a:lnTo>
                      <a:lnTo>
                        <a:pt x="115" y="376"/>
                      </a:lnTo>
                      <a:lnTo>
                        <a:pt x="117" y="378"/>
                      </a:lnTo>
                      <a:lnTo>
                        <a:pt x="118" y="379"/>
                      </a:lnTo>
                      <a:lnTo>
                        <a:pt x="120" y="379"/>
                      </a:lnTo>
                      <a:lnTo>
                        <a:pt x="121" y="379"/>
                      </a:lnTo>
                      <a:lnTo>
                        <a:pt x="125" y="378"/>
                      </a:lnTo>
                      <a:lnTo>
                        <a:pt x="129" y="375"/>
                      </a:lnTo>
                      <a:lnTo>
                        <a:pt x="134" y="373"/>
                      </a:lnTo>
                      <a:lnTo>
                        <a:pt x="136" y="372"/>
                      </a:lnTo>
                      <a:lnTo>
                        <a:pt x="140" y="372"/>
                      </a:lnTo>
                      <a:lnTo>
                        <a:pt x="144" y="371"/>
                      </a:lnTo>
                      <a:lnTo>
                        <a:pt x="148" y="370"/>
                      </a:lnTo>
                      <a:lnTo>
                        <a:pt x="151" y="370"/>
                      </a:lnTo>
                      <a:lnTo>
                        <a:pt x="151" y="367"/>
                      </a:lnTo>
                      <a:lnTo>
                        <a:pt x="151" y="366"/>
                      </a:lnTo>
                      <a:lnTo>
                        <a:pt x="151" y="364"/>
                      </a:lnTo>
                      <a:lnTo>
                        <a:pt x="151" y="363"/>
                      </a:lnTo>
                      <a:lnTo>
                        <a:pt x="160" y="359"/>
                      </a:lnTo>
                      <a:lnTo>
                        <a:pt x="171" y="356"/>
                      </a:lnTo>
                      <a:lnTo>
                        <a:pt x="182" y="351"/>
                      </a:lnTo>
                      <a:lnTo>
                        <a:pt x="194" y="348"/>
                      </a:lnTo>
                      <a:lnTo>
                        <a:pt x="204" y="343"/>
                      </a:lnTo>
                      <a:lnTo>
                        <a:pt x="213" y="340"/>
                      </a:lnTo>
                      <a:lnTo>
                        <a:pt x="220" y="337"/>
                      </a:lnTo>
                      <a:lnTo>
                        <a:pt x="225" y="336"/>
                      </a:lnTo>
                      <a:lnTo>
                        <a:pt x="234" y="333"/>
                      </a:lnTo>
                      <a:lnTo>
                        <a:pt x="242" y="330"/>
                      </a:lnTo>
                      <a:lnTo>
                        <a:pt x="250" y="330"/>
                      </a:lnTo>
                      <a:lnTo>
                        <a:pt x="257" y="329"/>
                      </a:lnTo>
                      <a:lnTo>
                        <a:pt x="262" y="329"/>
                      </a:lnTo>
                      <a:lnTo>
                        <a:pt x="267" y="330"/>
                      </a:lnTo>
                      <a:lnTo>
                        <a:pt x="271" y="332"/>
                      </a:lnTo>
                      <a:lnTo>
                        <a:pt x="274" y="332"/>
                      </a:lnTo>
                      <a:lnTo>
                        <a:pt x="277" y="334"/>
                      </a:lnTo>
                      <a:lnTo>
                        <a:pt x="273" y="338"/>
                      </a:lnTo>
                      <a:lnTo>
                        <a:pt x="265" y="342"/>
                      </a:lnTo>
                      <a:lnTo>
                        <a:pt x="257" y="345"/>
                      </a:lnTo>
                      <a:lnTo>
                        <a:pt x="262" y="345"/>
                      </a:lnTo>
                      <a:lnTo>
                        <a:pt x="266" y="344"/>
                      </a:lnTo>
                      <a:lnTo>
                        <a:pt x="271" y="343"/>
                      </a:lnTo>
                      <a:lnTo>
                        <a:pt x="277" y="342"/>
                      </a:lnTo>
                      <a:lnTo>
                        <a:pt x="281" y="340"/>
                      </a:lnTo>
                      <a:lnTo>
                        <a:pt x="287" y="338"/>
                      </a:lnTo>
                      <a:lnTo>
                        <a:pt x="291" y="336"/>
                      </a:lnTo>
                      <a:lnTo>
                        <a:pt x="295" y="335"/>
                      </a:lnTo>
                      <a:lnTo>
                        <a:pt x="301" y="332"/>
                      </a:lnTo>
                      <a:lnTo>
                        <a:pt x="308" y="330"/>
                      </a:lnTo>
                      <a:lnTo>
                        <a:pt x="314" y="329"/>
                      </a:lnTo>
                      <a:lnTo>
                        <a:pt x="326" y="330"/>
                      </a:lnTo>
                      <a:lnTo>
                        <a:pt x="320" y="328"/>
                      </a:lnTo>
                      <a:lnTo>
                        <a:pt x="314" y="327"/>
                      </a:lnTo>
                      <a:lnTo>
                        <a:pt x="309" y="327"/>
                      </a:lnTo>
                      <a:lnTo>
                        <a:pt x="303" y="327"/>
                      </a:lnTo>
                      <a:lnTo>
                        <a:pt x="297" y="327"/>
                      </a:lnTo>
                      <a:lnTo>
                        <a:pt x="293" y="328"/>
                      </a:lnTo>
                      <a:lnTo>
                        <a:pt x="288" y="330"/>
                      </a:lnTo>
                      <a:lnTo>
                        <a:pt x="283" y="333"/>
                      </a:lnTo>
                      <a:lnTo>
                        <a:pt x="281" y="319"/>
                      </a:lnTo>
                      <a:lnTo>
                        <a:pt x="277" y="303"/>
                      </a:lnTo>
                      <a:lnTo>
                        <a:pt x="267" y="286"/>
                      </a:lnTo>
                      <a:lnTo>
                        <a:pt x="253" y="269"/>
                      </a:lnTo>
                      <a:lnTo>
                        <a:pt x="260" y="279"/>
                      </a:lnTo>
                      <a:lnTo>
                        <a:pt x="268" y="295"/>
                      </a:lnTo>
                      <a:lnTo>
                        <a:pt x="274" y="312"/>
                      </a:lnTo>
                      <a:lnTo>
                        <a:pt x="277" y="328"/>
                      </a:lnTo>
                      <a:lnTo>
                        <a:pt x="273" y="327"/>
                      </a:lnTo>
                      <a:lnTo>
                        <a:pt x="268" y="327"/>
                      </a:lnTo>
                      <a:lnTo>
                        <a:pt x="264" y="326"/>
                      </a:lnTo>
                      <a:lnTo>
                        <a:pt x="258" y="326"/>
                      </a:lnTo>
                      <a:lnTo>
                        <a:pt x="248" y="312"/>
                      </a:lnTo>
                      <a:lnTo>
                        <a:pt x="229" y="292"/>
                      </a:lnTo>
                      <a:lnTo>
                        <a:pt x="205" y="268"/>
                      </a:lnTo>
                      <a:lnTo>
                        <a:pt x="179" y="243"/>
                      </a:lnTo>
                      <a:lnTo>
                        <a:pt x="151" y="218"/>
                      </a:lnTo>
                      <a:lnTo>
                        <a:pt x="127" y="195"/>
                      </a:lnTo>
                      <a:lnTo>
                        <a:pt x="108" y="175"/>
                      </a:lnTo>
                      <a:lnTo>
                        <a:pt x="98" y="160"/>
                      </a:lnTo>
                      <a:lnTo>
                        <a:pt x="104" y="165"/>
                      </a:lnTo>
                      <a:lnTo>
                        <a:pt x="112" y="170"/>
                      </a:lnTo>
                      <a:lnTo>
                        <a:pt x="120" y="175"/>
                      </a:lnTo>
                      <a:lnTo>
                        <a:pt x="127" y="178"/>
                      </a:lnTo>
                      <a:lnTo>
                        <a:pt x="125" y="176"/>
                      </a:lnTo>
                      <a:lnTo>
                        <a:pt x="123" y="172"/>
                      </a:lnTo>
                      <a:lnTo>
                        <a:pt x="121" y="168"/>
                      </a:lnTo>
                      <a:lnTo>
                        <a:pt x="119" y="165"/>
                      </a:lnTo>
                      <a:lnTo>
                        <a:pt x="126" y="170"/>
                      </a:lnTo>
                      <a:lnTo>
                        <a:pt x="135" y="178"/>
                      </a:lnTo>
                      <a:lnTo>
                        <a:pt x="145" y="187"/>
                      </a:lnTo>
                      <a:lnTo>
                        <a:pt x="158" y="196"/>
                      </a:lnTo>
                      <a:lnTo>
                        <a:pt x="169" y="204"/>
                      </a:lnTo>
                      <a:lnTo>
                        <a:pt x="180" y="211"/>
                      </a:lnTo>
                      <a:lnTo>
                        <a:pt x="188" y="216"/>
                      </a:lnTo>
                      <a:lnTo>
                        <a:pt x="194" y="220"/>
                      </a:lnTo>
                      <a:lnTo>
                        <a:pt x="202" y="223"/>
                      </a:lnTo>
                      <a:lnTo>
                        <a:pt x="211" y="229"/>
                      </a:lnTo>
                      <a:lnTo>
                        <a:pt x="218" y="234"/>
                      </a:lnTo>
                      <a:lnTo>
                        <a:pt x="224" y="237"/>
                      </a:lnTo>
                      <a:lnTo>
                        <a:pt x="220" y="215"/>
                      </a:lnTo>
                      <a:lnTo>
                        <a:pt x="214" y="196"/>
                      </a:lnTo>
                      <a:lnTo>
                        <a:pt x="205" y="177"/>
                      </a:lnTo>
                      <a:lnTo>
                        <a:pt x="193" y="161"/>
                      </a:lnTo>
                      <a:lnTo>
                        <a:pt x="183" y="153"/>
                      </a:lnTo>
                      <a:lnTo>
                        <a:pt x="172" y="143"/>
                      </a:lnTo>
                      <a:lnTo>
                        <a:pt x="159" y="130"/>
                      </a:lnTo>
                      <a:lnTo>
                        <a:pt x="146" y="116"/>
                      </a:lnTo>
                      <a:lnTo>
                        <a:pt x="135" y="103"/>
                      </a:lnTo>
                      <a:lnTo>
                        <a:pt x="125" y="89"/>
                      </a:lnTo>
                      <a:lnTo>
                        <a:pt x="117" y="75"/>
                      </a:lnTo>
                      <a:lnTo>
                        <a:pt x="112" y="62"/>
                      </a:lnTo>
                      <a:lnTo>
                        <a:pt x="111" y="53"/>
                      </a:lnTo>
                      <a:lnTo>
                        <a:pt x="111" y="51"/>
                      </a:lnTo>
                      <a:lnTo>
                        <a:pt x="112" y="52"/>
                      </a:lnTo>
                      <a:lnTo>
                        <a:pt x="114" y="54"/>
                      </a:lnTo>
                      <a:lnTo>
                        <a:pt x="119" y="60"/>
                      </a:lnTo>
                      <a:lnTo>
                        <a:pt x="127" y="67"/>
                      </a:lnTo>
                      <a:lnTo>
                        <a:pt x="133" y="71"/>
                      </a:lnTo>
                      <a:lnTo>
                        <a:pt x="133" y="68"/>
                      </a:lnTo>
                      <a:lnTo>
                        <a:pt x="127" y="54"/>
                      </a:lnTo>
                      <a:lnTo>
                        <a:pt x="121" y="35"/>
                      </a:lnTo>
                      <a:lnTo>
                        <a:pt x="117" y="15"/>
                      </a:lnTo>
                      <a:lnTo>
                        <a:pt x="115" y="0"/>
                      </a:lnTo>
                      <a:lnTo>
                        <a:pt x="112" y="12"/>
                      </a:lnTo>
                      <a:lnTo>
                        <a:pt x="108" y="23"/>
                      </a:lnTo>
                      <a:lnTo>
                        <a:pt x="104" y="35"/>
                      </a:lnTo>
                      <a:lnTo>
                        <a:pt x="99" y="45"/>
                      </a:lnTo>
                      <a:lnTo>
                        <a:pt x="96" y="52"/>
                      </a:lnTo>
                      <a:lnTo>
                        <a:pt x="94" y="58"/>
                      </a:lnTo>
                      <a:lnTo>
                        <a:pt x="89" y="61"/>
                      </a:lnTo>
                      <a:lnTo>
                        <a:pt x="82" y="62"/>
                      </a:lnTo>
                      <a:lnTo>
                        <a:pt x="77" y="62"/>
                      </a:lnTo>
                      <a:lnTo>
                        <a:pt x="72" y="62"/>
                      </a:lnTo>
                      <a:lnTo>
                        <a:pt x="64" y="62"/>
                      </a:lnTo>
                      <a:lnTo>
                        <a:pt x="56" y="61"/>
                      </a:lnTo>
                      <a:lnTo>
                        <a:pt x="46" y="61"/>
                      </a:lnTo>
                      <a:lnTo>
                        <a:pt x="36" y="61"/>
                      </a:lnTo>
                      <a:lnTo>
                        <a:pt x="27" y="61"/>
                      </a:lnTo>
                      <a:lnTo>
                        <a:pt x="18" y="61"/>
                      </a:lnTo>
                      <a:lnTo>
                        <a:pt x="13" y="61"/>
                      </a:lnTo>
                      <a:lnTo>
                        <a:pt x="10" y="61"/>
                      </a:lnTo>
                      <a:lnTo>
                        <a:pt x="5" y="61"/>
                      </a:lnTo>
                      <a:lnTo>
                        <a:pt x="0" y="61"/>
                      </a:lnTo>
                      <a:lnTo>
                        <a:pt x="3" y="89"/>
                      </a:lnTo>
                      <a:lnTo>
                        <a:pt x="6" y="107"/>
                      </a:lnTo>
                      <a:lnTo>
                        <a:pt x="8" y="120"/>
                      </a:lnTo>
                      <a:lnTo>
                        <a:pt x="11" y="130"/>
                      </a:lnTo>
                      <a:lnTo>
                        <a:pt x="13" y="145"/>
                      </a:lnTo>
                      <a:lnTo>
                        <a:pt x="18" y="167"/>
                      </a:lnTo>
                      <a:lnTo>
                        <a:pt x="22" y="189"/>
                      </a:lnTo>
                      <a:lnTo>
                        <a:pt x="27" y="203"/>
                      </a:lnTo>
                      <a:lnTo>
                        <a:pt x="11" y="130"/>
                      </a:lnTo>
                      <a:close/>
                    </a:path>
                  </a:pathLst>
                </a:custGeom>
                <a:noFill/>
                <a:ln w="9525">
                  <a:solidFill>
                    <a:srgbClr val="004250"/>
                  </a:solidFill>
                  <a:round/>
                </a:ln>
              </p:spPr>
              <p:txBody>
                <a:bodyPr/>
                <a:lstStyle/>
                <a:p>
                  <a:endParaRPr lang="zh-CN" altLang="en-US" sz="100">
                    <a:solidFill>
                      <a:schemeClr val="tx1"/>
                    </a:solidFill>
                  </a:endParaRPr>
                </a:p>
              </p:txBody>
            </p:sp>
            <p:sp>
              <p:nvSpPr>
                <p:cNvPr id="72" name="Freeform 523"/>
                <p:cNvSpPr>
                  <a:spLocks noChangeAspect="1"/>
                </p:cNvSpPr>
                <p:nvPr/>
              </p:nvSpPr>
              <p:spPr bwMode="auto">
                <a:xfrm>
                  <a:off x="5235" y="2518"/>
                  <a:ext cx="22" cy="7"/>
                </a:xfrm>
                <a:custGeom>
                  <a:avLst/>
                  <a:gdLst>
                    <a:gd name="T0" fmla="*/ 0 w 47"/>
                    <a:gd name="T1" fmla="*/ 0 h 16"/>
                    <a:gd name="T2" fmla="*/ 0 w 47"/>
                    <a:gd name="T3" fmla="*/ 0 h 16"/>
                    <a:gd name="T4" fmla="*/ 0 w 47"/>
                    <a:gd name="T5" fmla="*/ 0 h 16"/>
                    <a:gd name="T6" fmla="*/ 0 w 47"/>
                    <a:gd name="T7" fmla="*/ 0 h 16"/>
                    <a:gd name="T8" fmla="*/ 0 w 47"/>
                    <a:gd name="T9" fmla="*/ 0 h 16"/>
                    <a:gd name="T10" fmla="*/ 0 w 47"/>
                    <a:gd name="T11" fmla="*/ 0 h 16"/>
                    <a:gd name="T12" fmla="*/ 0 w 47"/>
                    <a:gd name="T13" fmla="*/ 0 h 16"/>
                    <a:gd name="T14" fmla="*/ 0 w 47"/>
                    <a:gd name="T15" fmla="*/ 0 h 16"/>
                    <a:gd name="T16" fmla="*/ 0 w 47"/>
                    <a:gd name="T17" fmla="*/ 0 h 16"/>
                    <a:gd name="T18" fmla="*/ 0 w 47"/>
                    <a:gd name="T19" fmla="*/ 0 h 16"/>
                    <a:gd name="T20" fmla="*/ 0 w 47"/>
                    <a:gd name="T21" fmla="*/ 0 h 16"/>
                    <a:gd name="T22" fmla="*/ 0 w 47"/>
                    <a:gd name="T23" fmla="*/ 0 h 16"/>
                    <a:gd name="T24" fmla="*/ 0 w 47"/>
                    <a:gd name="T25" fmla="*/ 0 h 16"/>
                    <a:gd name="T26" fmla="*/ 0 w 47"/>
                    <a:gd name="T27" fmla="*/ 0 h 16"/>
                    <a:gd name="T28" fmla="*/ 0 w 47"/>
                    <a:gd name="T29" fmla="*/ 0 h 16"/>
                    <a:gd name="T30" fmla="*/ 0 w 47"/>
                    <a:gd name="T31" fmla="*/ 0 h 16"/>
                    <a:gd name="T32" fmla="*/ 0 w 47"/>
                    <a:gd name="T33" fmla="*/ 0 h 16"/>
                    <a:gd name="T34" fmla="*/ 0 w 47"/>
                    <a:gd name="T35" fmla="*/ 0 h 16"/>
                    <a:gd name="T36" fmla="*/ 0 w 47"/>
                    <a:gd name="T37" fmla="*/ 0 h 16"/>
                    <a:gd name="T38" fmla="*/ 0 w 47"/>
                    <a:gd name="T39" fmla="*/ 0 h 16"/>
                    <a:gd name="T40" fmla="*/ 0 w 47"/>
                    <a:gd name="T41" fmla="*/ 0 h 16"/>
                    <a:gd name="T42" fmla="*/ 0 w 47"/>
                    <a:gd name="T43" fmla="*/ 0 h 16"/>
                    <a:gd name="T44" fmla="*/ 0 w 47"/>
                    <a:gd name="T45" fmla="*/ 0 h 16"/>
                    <a:gd name="T46" fmla="*/ 0 w 47"/>
                    <a:gd name="T47" fmla="*/ 0 h 16"/>
                    <a:gd name="T48" fmla="*/ 0 w 47"/>
                    <a:gd name="T49" fmla="*/ 0 h 16"/>
                    <a:gd name="T50" fmla="*/ 0 w 47"/>
                    <a:gd name="T51" fmla="*/ 0 h 16"/>
                    <a:gd name="T52" fmla="*/ 0 w 47"/>
                    <a:gd name="T53" fmla="*/ 0 h 16"/>
                    <a:gd name="T54" fmla="*/ 0 w 47"/>
                    <a:gd name="T55" fmla="*/ 0 h 16"/>
                    <a:gd name="T56" fmla="*/ 0 w 47"/>
                    <a:gd name="T57" fmla="*/ 0 h 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
                    <a:gd name="T88" fmla="*/ 0 h 16"/>
                    <a:gd name="T89" fmla="*/ 47 w 47"/>
                    <a:gd name="T90" fmla="*/ 16 h 1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 h="16">
                      <a:moveTo>
                        <a:pt x="47" y="0"/>
                      </a:moveTo>
                      <a:lnTo>
                        <a:pt x="47" y="1"/>
                      </a:lnTo>
                      <a:lnTo>
                        <a:pt x="47" y="3"/>
                      </a:lnTo>
                      <a:lnTo>
                        <a:pt x="47" y="4"/>
                      </a:lnTo>
                      <a:lnTo>
                        <a:pt x="47" y="7"/>
                      </a:lnTo>
                      <a:lnTo>
                        <a:pt x="44" y="7"/>
                      </a:lnTo>
                      <a:lnTo>
                        <a:pt x="40" y="8"/>
                      </a:lnTo>
                      <a:lnTo>
                        <a:pt x="36" y="9"/>
                      </a:lnTo>
                      <a:lnTo>
                        <a:pt x="32" y="9"/>
                      </a:lnTo>
                      <a:lnTo>
                        <a:pt x="30" y="10"/>
                      </a:lnTo>
                      <a:lnTo>
                        <a:pt x="25" y="12"/>
                      </a:lnTo>
                      <a:lnTo>
                        <a:pt x="21" y="15"/>
                      </a:lnTo>
                      <a:lnTo>
                        <a:pt x="17" y="16"/>
                      </a:lnTo>
                      <a:lnTo>
                        <a:pt x="16" y="16"/>
                      </a:lnTo>
                      <a:lnTo>
                        <a:pt x="14" y="16"/>
                      </a:lnTo>
                      <a:lnTo>
                        <a:pt x="13" y="15"/>
                      </a:lnTo>
                      <a:lnTo>
                        <a:pt x="11" y="13"/>
                      </a:lnTo>
                      <a:lnTo>
                        <a:pt x="9" y="13"/>
                      </a:lnTo>
                      <a:lnTo>
                        <a:pt x="8" y="13"/>
                      </a:lnTo>
                      <a:lnTo>
                        <a:pt x="4" y="13"/>
                      </a:lnTo>
                      <a:lnTo>
                        <a:pt x="0" y="13"/>
                      </a:lnTo>
                      <a:lnTo>
                        <a:pt x="6" y="12"/>
                      </a:lnTo>
                      <a:lnTo>
                        <a:pt x="13" y="11"/>
                      </a:lnTo>
                      <a:lnTo>
                        <a:pt x="18" y="9"/>
                      </a:lnTo>
                      <a:lnTo>
                        <a:pt x="25" y="7"/>
                      </a:lnTo>
                      <a:lnTo>
                        <a:pt x="32" y="5"/>
                      </a:lnTo>
                      <a:lnTo>
                        <a:pt x="38" y="3"/>
                      </a:lnTo>
                      <a:lnTo>
                        <a:pt x="42" y="1"/>
                      </a:lnTo>
                      <a:lnTo>
                        <a:pt x="47" y="0"/>
                      </a:lnTo>
                      <a:close/>
                    </a:path>
                  </a:pathLst>
                </a:custGeom>
                <a:noFill/>
                <a:ln w="9525">
                  <a:solidFill>
                    <a:srgbClr val="004250"/>
                  </a:solidFill>
                  <a:round/>
                </a:ln>
              </p:spPr>
              <p:txBody>
                <a:bodyPr/>
                <a:lstStyle/>
                <a:p>
                  <a:endParaRPr lang="zh-CN" altLang="en-US" sz="100">
                    <a:solidFill>
                      <a:schemeClr val="tx1"/>
                    </a:solidFill>
                  </a:endParaRPr>
                </a:p>
              </p:txBody>
            </p:sp>
            <p:sp>
              <p:nvSpPr>
                <p:cNvPr id="73" name="Freeform 524"/>
                <p:cNvSpPr>
                  <a:spLocks noChangeAspect="1"/>
                </p:cNvSpPr>
                <p:nvPr/>
              </p:nvSpPr>
              <p:spPr bwMode="auto">
                <a:xfrm>
                  <a:off x="5232" y="2312"/>
                  <a:ext cx="103" cy="209"/>
                </a:xfrm>
                <a:custGeom>
                  <a:avLst/>
                  <a:gdLst>
                    <a:gd name="T0" fmla="*/ 0 w 228"/>
                    <a:gd name="T1" fmla="*/ 0 h 466"/>
                    <a:gd name="T2" fmla="*/ 0 w 228"/>
                    <a:gd name="T3" fmla="*/ 0 h 466"/>
                    <a:gd name="T4" fmla="*/ 0 w 228"/>
                    <a:gd name="T5" fmla="*/ 0 h 466"/>
                    <a:gd name="T6" fmla="*/ 0 w 228"/>
                    <a:gd name="T7" fmla="*/ 0 h 466"/>
                    <a:gd name="T8" fmla="*/ 0 w 228"/>
                    <a:gd name="T9" fmla="*/ 0 h 466"/>
                    <a:gd name="T10" fmla="*/ 0 w 228"/>
                    <a:gd name="T11" fmla="*/ 0 h 466"/>
                    <a:gd name="T12" fmla="*/ 0 w 228"/>
                    <a:gd name="T13" fmla="*/ 0 h 466"/>
                    <a:gd name="T14" fmla="*/ 0 w 228"/>
                    <a:gd name="T15" fmla="*/ 0 h 466"/>
                    <a:gd name="T16" fmla="*/ 0 w 228"/>
                    <a:gd name="T17" fmla="*/ 0 h 466"/>
                    <a:gd name="T18" fmla="*/ 0 w 228"/>
                    <a:gd name="T19" fmla="*/ 0 h 466"/>
                    <a:gd name="T20" fmla="*/ 0 w 228"/>
                    <a:gd name="T21" fmla="*/ 0 h 466"/>
                    <a:gd name="T22" fmla="*/ 0 w 228"/>
                    <a:gd name="T23" fmla="*/ 0 h 466"/>
                    <a:gd name="T24" fmla="*/ 0 w 228"/>
                    <a:gd name="T25" fmla="*/ 0 h 466"/>
                    <a:gd name="T26" fmla="*/ 0 w 228"/>
                    <a:gd name="T27" fmla="*/ 0 h 466"/>
                    <a:gd name="T28" fmla="*/ 0 w 228"/>
                    <a:gd name="T29" fmla="*/ 0 h 466"/>
                    <a:gd name="T30" fmla="*/ 0 w 228"/>
                    <a:gd name="T31" fmla="*/ 0 h 466"/>
                    <a:gd name="T32" fmla="*/ 0 w 228"/>
                    <a:gd name="T33" fmla="*/ 0 h 466"/>
                    <a:gd name="T34" fmla="*/ 0 w 228"/>
                    <a:gd name="T35" fmla="*/ 0 h 466"/>
                    <a:gd name="T36" fmla="*/ 0 w 228"/>
                    <a:gd name="T37" fmla="*/ 0 h 466"/>
                    <a:gd name="T38" fmla="*/ 0 w 228"/>
                    <a:gd name="T39" fmla="*/ 0 h 466"/>
                    <a:gd name="T40" fmla="*/ 0 w 228"/>
                    <a:gd name="T41" fmla="*/ 0 h 466"/>
                    <a:gd name="T42" fmla="*/ 0 w 228"/>
                    <a:gd name="T43" fmla="*/ 0 h 466"/>
                    <a:gd name="T44" fmla="*/ 0 w 228"/>
                    <a:gd name="T45" fmla="*/ 0 h 466"/>
                    <a:gd name="T46" fmla="*/ 0 w 228"/>
                    <a:gd name="T47" fmla="*/ 0 h 466"/>
                    <a:gd name="T48" fmla="*/ 0 w 228"/>
                    <a:gd name="T49" fmla="*/ 0 h 466"/>
                    <a:gd name="T50" fmla="*/ 0 w 228"/>
                    <a:gd name="T51" fmla="*/ 0 h 466"/>
                    <a:gd name="T52" fmla="*/ 0 w 228"/>
                    <a:gd name="T53" fmla="*/ 0 h 466"/>
                    <a:gd name="T54" fmla="*/ 0 w 228"/>
                    <a:gd name="T55" fmla="*/ 0 h 466"/>
                    <a:gd name="T56" fmla="*/ 0 w 228"/>
                    <a:gd name="T57" fmla="*/ 0 h 466"/>
                    <a:gd name="T58" fmla="*/ 0 w 228"/>
                    <a:gd name="T59" fmla="*/ 0 h 466"/>
                    <a:gd name="T60" fmla="*/ 0 w 228"/>
                    <a:gd name="T61" fmla="*/ 0 h 466"/>
                    <a:gd name="T62" fmla="*/ 0 w 228"/>
                    <a:gd name="T63" fmla="*/ 0 h 466"/>
                    <a:gd name="T64" fmla="*/ 0 w 228"/>
                    <a:gd name="T65" fmla="*/ 0 h 466"/>
                    <a:gd name="T66" fmla="*/ 0 w 228"/>
                    <a:gd name="T67" fmla="*/ 0 h 466"/>
                    <a:gd name="T68" fmla="*/ 0 w 228"/>
                    <a:gd name="T69" fmla="*/ 0 h 466"/>
                    <a:gd name="T70" fmla="*/ 0 w 228"/>
                    <a:gd name="T71" fmla="*/ 0 h 466"/>
                    <a:gd name="T72" fmla="*/ 0 w 228"/>
                    <a:gd name="T73" fmla="*/ 0 h 466"/>
                    <a:gd name="T74" fmla="*/ 0 w 228"/>
                    <a:gd name="T75" fmla="*/ 0 h 466"/>
                    <a:gd name="T76" fmla="*/ 0 w 228"/>
                    <a:gd name="T77" fmla="*/ 0 h 466"/>
                    <a:gd name="T78" fmla="*/ 0 w 228"/>
                    <a:gd name="T79" fmla="*/ 0 h 466"/>
                    <a:gd name="T80" fmla="*/ 0 w 228"/>
                    <a:gd name="T81" fmla="*/ 0 h 466"/>
                    <a:gd name="T82" fmla="*/ 0 w 228"/>
                    <a:gd name="T83" fmla="*/ 0 h 466"/>
                    <a:gd name="T84" fmla="*/ 0 w 228"/>
                    <a:gd name="T85" fmla="*/ 0 h 466"/>
                    <a:gd name="T86" fmla="*/ 0 w 228"/>
                    <a:gd name="T87" fmla="*/ 0 h 466"/>
                    <a:gd name="T88" fmla="*/ 0 w 228"/>
                    <a:gd name="T89" fmla="*/ 0 h 466"/>
                    <a:gd name="T90" fmla="*/ 0 w 228"/>
                    <a:gd name="T91" fmla="*/ 0 h 466"/>
                    <a:gd name="T92" fmla="*/ 0 w 228"/>
                    <a:gd name="T93" fmla="*/ 0 h 466"/>
                    <a:gd name="T94" fmla="*/ 0 w 228"/>
                    <a:gd name="T95" fmla="*/ 0 h 466"/>
                    <a:gd name="T96" fmla="*/ 0 w 228"/>
                    <a:gd name="T97" fmla="*/ 0 h 466"/>
                    <a:gd name="T98" fmla="*/ 0 w 228"/>
                    <a:gd name="T99" fmla="*/ 0 h 466"/>
                    <a:gd name="T100" fmla="*/ 0 w 228"/>
                    <a:gd name="T101" fmla="*/ 0 h 466"/>
                    <a:gd name="T102" fmla="*/ 0 w 228"/>
                    <a:gd name="T103" fmla="*/ 0 h 466"/>
                    <a:gd name="T104" fmla="*/ 0 w 228"/>
                    <a:gd name="T105" fmla="*/ 0 h 4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8"/>
                    <a:gd name="T160" fmla="*/ 0 h 466"/>
                    <a:gd name="T161" fmla="*/ 228 w 228"/>
                    <a:gd name="T162" fmla="*/ 466 h 4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8" h="466">
                      <a:moveTo>
                        <a:pt x="185" y="428"/>
                      </a:moveTo>
                      <a:lnTo>
                        <a:pt x="183" y="414"/>
                      </a:lnTo>
                      <a:lnTo>
                        <a:pt x="179" y="398"/>
                      </a:lnTo>
                      <a:lnTo>
                        <a:pt x="169" y="381"/>
                      </a:lnTo>
                      <a:lnTo>
                        <a:pt x="155" y="364"/>
                      </a:lnTo>
                      <a:lnTo>
                        <a:pt x="162" y="374"/>
                      </a:lnTo>
                      <a:lnTo>
                        <a:pt x="170" y="390"/>
                      </a:lnTo>
                      <a:lnTo>
                        <a:pt x="176" y="407"/>
                      </a:lnTo>
                      <a:lnTo>
                        <a:pt x="179" y="423"/>
                      </a:lnTo>
                      <a:lnTo>
                        <a:pt x="175" y="422"/>
                      </a:lnTo>
                      <a:lnTo>
                        <a:pt x="170" y="422"/>
                      </a:lnTo>
                      <a:lnTo>
                        <a:pt x="166" y="421"/>
                      </a:lnTo>
                      <a:lnTo>
                        <a:pt x="160" y="421"/>
                      </a:lnTo>
                      <a:lnTo>
                        <a:pt x="150" y="407"/>
                      </a:lnTo>
                      <a:lnTo>
                        <a:pt x="131" y="387"/>
                      </a:lnTo>
                      <a:lnTo>
                        <a:pt x="107" y="363"/>
                      </a:lnTo>
                      <a:lnTo>
                        <a:pt x="81" y="338"/>
                      </a:lnTo>
                      <a:lnTo>
                        <a:pt x="53" y="313"/>
                      </a:lnTo>
                      <a:lnTo>
                        <a:pt x="29" y="290"/>
                      </a:lnTo>
                      <a:lnTo>
                        <a:pt x="10" y="270"/>
                      </a:lnTo>
                      <a:lnTo>
                        <a:pt x="0" y="255"/>
                      </a:lnTo>
                      <a:lnTo>
                        <a:pt x="6" y="260"/>
                      </a:lnTo>
                      <a:lnTo>
                        <a:pt x="14" y="265"/>
                      </a:lnTo>
                      <a:lnTo>
                        <a:pt x="22" y="270"/>
                      </a:lnTo>
                      <a:lnTo>
                        <a:pt x="29" y="273"/>
                      </a:lnTo>
                      <a:lnTo>
                        <a:pt x="27" y="271"/>
                      </a:lnTo>
                      <a:lnTo>
                        <a:pt x="25" y="267"/>
                      </a:lnTo>
                      <a:lnTo>
                        <a:pt x="23" y="263"/>
                      </a:lnTo>
                      <a:lnTo>
                        <a:pt x="21" y="260"/>
                      </a:lnTo>
                      <a:lnTo>
                        <a:pt x="28" y="265"/>
                      </a:lnTo>
                      <a:lnTo>
                        <a:pt x="37" y="273"/>
                      </a:lnTo>
                      <a:lnTo>
                        <a:pt x="47" y="282"/>
                      </a:lnTo>
                      <a:lnTo>
                        <a:pt x="60" y="291"/>
                      </a:lnTo>
                      <a:lnTo>
                        <a:pt x="71" y="299"/>
                      </a:lnTo>
                      <a:lnTo>
                        <a:pt x="82" y="306"/>
                      </a:lnTo>
                      <a:lnTo>
                        <a:pt x="90" y="311"/>
                      </a:lnTo>
                      <a:lnTo>
                        <a:pt x="96" y="315"/>
                      </a:lnTo>
                      <a:lnTo>
                        <a:pt x="104" y="318"/>
                      </a:lnTo>
                      <a:lnTo>
                        <a:pt x="113" y="324"/>
                      </a:lnTo>
                      <a:lnTo>
                        <a:pt x="120" y="329"/>
                      </a:lnTo>
                      <a:lnTo>
                        <a:pt x="126" y="332"/>
                      </a:lnTo>
                      <a:lnTo>
                        <a:pt x="122" y="310"/>
                      </a:lnTo>
                      <a:lnTo>
                        <a:pt x="116" y="291"/>
                      </a:lnTo>
                      <a:lnTo>
                        <a:pt x="107" y="272"/>
                      </a:lnTo>
                      <a:lnTo>
                        <a:pt x="95" y="256"/>
                      </a:lnTo>
                      <a:lnTo>
                        <a:pt x="85" y="248"/>
                      </a:lnTo>
                      <a:lnTo>
                        <a:pt x="74" y="238"/>
                      </a:lnTo>
                      <a:lnTo>
                        <a:pt x="61" y="225"/>
                      </a:lnTo>
                      <a:lnTo>
                        <a:pt x="48" y="211"/>
                      </a:lnTo>
                      <a:lnTo>
                        <a:pt x="37" y="198"/>
                      </a:lnTo>
                      <a:lnTo>
                        <a:pt x="27" y="184"/>
                      </a:lnTo>
                      <a:lnTo>
                        <a:pt x="19" y="170"/>
                      </a:lnTo>
                      <a:lnTo>
                        <a:pt x="14" y="157"/>
                      </a:lnTo>
                      <a:lnTo>
                        <a:pt x="13" y="148"/>
                      </a:lnTo>
                      <a:lnTo>
                        <a:pt x="13" y="146"/>
                      </a:lnTo>
                      <a:lnTo>
                        <a:pt x="14" y="147"/>
                      </a:lnTo>
                      <a:lnTo>
                        <a:pt x="16" y="149"/>
                      </a:lnTo>
                      <a:lnTo>
                        <a:pt x="21" y="155"/>
                      </a:lnTo>
                      <a:lnTo>
                        <a:pt x="29" y="162"/>
                      </a:lnTo>
                      <a:lnTo>
                        <a:pt x="35" y="166"/>
                      </a:lnTo>
                      <a:lnTo>
                        <a:pt x="35" y="163"/>
                      </a:lnTo>
                      <a:lnTo>
                        <a:pt x="29" y="149"/>
                      </a:lnTo>
                      <a:lnTo>
                        <a:pt x="23" y="130"/>
                      </a:lnTo>
                      <a:lnTo>
                        <a:pt x="19" y="110"/>
                      </a:lnTo>
                      <a:lnTo>
                        <a:pt x="17" y="95"/>
                      </a:lnTo>
                      <a:lnTo>
                        <a:pt x="22" y="72"/>
                      </a:lnTo>
                      <a:lnTo>
                        <a:pt x="25" y="50"/>
                      </a:lnTo>
                      <a:lnTo>
                        <a:pt x="28" y="27"/>
                      </a:lnTo>
                      <a:lnTo>
                        <a:pt x="30" y="6"/>
                      </a:lnTo>
                      <a:lnTo>
                        <a:pt x="37" y="6"/>
                      </a:lnTo>
                      <a:lnTo>
                        <a:pt x="44" y="6"/>
                      </a:lnTo>
                      <a:lnTo>
                        <a:pt x="52" y="5"/>
                      </a:lnTo>
                      <a:lnTo>
                        <a:pt x="59" y="5"/>
                      </a:lnTo>
                      <a:lnTo>
                        <a:pt x="67" y="4"/>
                      </a:lnTo>
                      <a:lnTo>
                        <a:pt x="74" y="3"/>
                      </a:lnTo>
                      <a:lnTo>
                        <a:pt x="81" y="2"/>
                      </a:lnTo>
                      <a:lnTo>
                        <a:pt x="86" y="0"/>
                      </a:lnTo>
                      <a:lnTo>
                        <a:pt x="95" y="6"/>
                      </a:lnTo>
                      <a:lnTo>
                        <a:pt x="103" y="16"/>
                      </a:lnTo>
                      <a:lnTo>
                        <a:pt x="109" y="27"/>
                      </a:lnTo>
                      <a:lnTo>
                        <a:pt x="115" y="39"/>
                      </a:lnTo>
                      <a:lnTo>
                        <a:pt x="121" y="50"/>
                      </a:lnTo>
                      <a:lnTo>
                        <a:pt x="126" y="62"/>
                      </a:lnTo>
                      <a:lnTo>
                        <a:pt x="128" y="71"/>
                      </a:lnTo>
                      <a:lnTo>
                        <a:pt x="130" y="79"/>
                      </a:lnTo>
                      <a:lnTo>
                        <a:pt x="131" y="88"/>
                      </a:lnTo>
                      <a:lnTo>
                        <a:pt x="132" y="102"/>
                      </a:lnTo>
                      <a:lnTo>
                        <a:pt x="132" y="117"/>
                      </a:lnTo>
                      <a:lnTo>
                        <a:pt x="132" y="131"/>
                      </a:lnTo>
                      <a:lnTo>
                        <a:pt x="136" y="142"/>
                      </a:lnTo>
                      <a:lnTo>
                        <a:pt x="144" y="154"/>
                      </a:lnTo>
                      <a:lnTo>
                        <a:pt x="153" y="162"/>
                      </a:lnTo>
                      <a:lnTo>
                        <a:pt x="162" y="168"/>
                      </a:lnTo>
                      <a:lnTo>
                        <a:pt x="162" y="185"/>
                      </a:lnTo>
                      <a:lnTo>
                        <a:pt x="164" y="210"/>
                      </a:lnTo>
                      <a:lnTo>
                        <a:pt x="166" y="238"/>
                      </a:lnTo>
                      <a:lnTo>
                        <a:pt x="168" y="262"/>
                      </a:lnTo>
                      <a:lnTo>
                        <a:pt x="172" y="267"/>
                      </a:lnTo>
                      <a:lnTo>
                        <a:pt x="175" y="275"/>
                      </a:lnTo>
                      <a:lnTo>
                        <a:pt x="180" y="284"/>
                      </a:lnTo>
                      <a:lnTo>
                        <a:pt x="185" y="295"/>
                      </a:lnTo>
                      <a:lnTo>
                        <a:pt x="191" y="307"/>
                      </a:lnTo>
                      <a:lnTo>
                        <a:pt x="197" y="317"/>
                      </a:lnTo>
                      <a:lnTo>
                        <a:pt x="202" y="326"/>
                      </a:lnTo>
                      <a:lnTo>
                        <a:pt x="205" y="333"/>
                      </a:lnTo>
                      <a:lnTo>
                        <a:pt x="212" y="351"/>
                      </a:lnTo>
                      <a:lnTo>
                        <a:pt x="220" y="376"/>
                      </a:lnTo>
                      <a:lnTo>
                        <a:pt x="227" y="404"/>
                      </a:lnTo>
                      <a:lnTo>
                        <a:pt x="228" y="425"/>
                      </a:lnTo>
                      <a:lnTo>
                        <a:pt x="225" y="427"/>
                      </a:lnTo>
                      <a:lnTo>
                        <a:pt x="220" y="429"/>
                      </a:lnTo>
                      <a:lnTo>
                        <a:pt x="215" y="431"/>
                      </a:lnTo>
                      <a:lnTo>
                        <a:pt x="208" y="435"/>
                      </a:lnTo>
                      <a:lnTo>
                        <a:pt x="203" y="439"/>
                      </a:lnTo>
                      <a:lnTo>
                        <a:pt x="197" y="443"/>
                      </a:lnTo>
                      <a:lnTo>
                        <a:pt x="191" y="446"/>
                      </a:lnTo>
                      <a:lnTo>
                        <a:pt x="185" y="450"/>
                      </a:lnTo>
                      <a:lnTo>
                        <a:pt x="181" y="452"/>
                      </a:lnTo>
                      <a:lnTo>
                        <a:pt x="174" y="454"/>
                      </a:lnTo>
                      <a:lnTo>
                        <a:pt x="166" y="458"/>
                      </a:lnTo>
                      <a:lnTo>
                        <a:pt x="158" y="459"/>
                      </a:lnTo>
                      <a:lnTo>
                        <a:pt x="149" y="461"/>
                      </a:lnTo>
                      <a:lnTo>
                        <a:pt x="141" y="463"/>
                      </a:lnTo>
                      <a:lnTo>
                        <a:pt x="131" y="465"/>
                      </a:lnTo>
                      <a:lnTo>
                        <a:pt x="123" y="466"/>
                      </a:lnTo>
                      <a:lnTo>
                        <a:pt x="123" y="458"/>
                      </a:lnTo>
                      <a:lnTo>
                        <a:pt x="124" y="448"/>
                      </a:lnTo>
                      <a:lnTo>
                        <a:pt x="126" y="438"/>
                      </a:lnTo>
                      <a:lnTo>
                        <a:pt x="127" y="431"/>
                      </a:lnTo>
                      <a:lnTo>
                        <a:pt x="136" y="428"/>
                      </a:lnTo>
                      <a:lnTo>
                        <a:pt x="144" y="425"/>
                      </a:lnTo>
                      <a:lnTo>
                        <a:pt x="152" y="425"/>
                      </a:lnTo>
                      <a:lnTo>
                        <a:pt x="159" y="424"/>
                      </a:lnTo>
                      <a:lnTo>
                        <a:pt x="164" y="424"/>
                      </a:lnTo>
                      <a:lnTo>
                        <a:pt x="169" y="425"/>
                      </a:lnTo>
                      <a:lnTo>
                        <a:pt x="173" y="427"/>
                      </a:lnTo>
                      <a:lnTo>
                        <a:pt x="176" y="427"/>
                      </a:lnTo>
                      <a:lnTo>
                        <a:pt x="179" y="429"/>
                      </a:lnTo>
                      <a:lnTo>
                        <a:pt x="175" y="433"/>
                      </a:lnTo>
                      <a:lnTo>
                        <a:pt x="167" y="437"/>
                      </a:lnTo>
                      <a:lnTo>
                        <a:pt x="159" y="440"/>
                      </a:lnTo>
                      <a:lnTo>
                        <a:pt x="164" y="440"/>
                      </a:lnTo>
                      <a:lnTo>
                        <a:pt x="168" y="439"/>
                      </a:lnTo>
                      <a:lnTo>
                        <a:pt x="173" y="438"/>
                      </a:lnTo>
                      <a:lnTo>
                        <a:pt x="179" y="437"/>
                      </a:lnTo>
                      <a:lnTo>
                        <a:pt x="183" y="435"/>
                      </a:lnTo>
                      <a:lnTo>
                        <a:pt x="189" y="433"/>
                      </a:lnTo>
                      <a:lnTo>
                        <a:pt x="193" y="431"/>
                      </a:lnTo>
                      <a:lnTo>
                        <a:pt x="197" y="430"/>
                      </a:lnTo>
                      <a:lnTo>
                        <a:pt x="203" y="427"/>
                      </a:lnTo>
                      <a:lnTo>
                        <a:pt x="210" y="425"/>
                      </a:lnTo>
                      <a:lnTo>
                        <a:pt x="216" y="424"/>
                      </a:lnTo>
                      <a:lnTo>
                        <a:pt x="228" y="425"/>
                      </a:lnTo>
                      <a:lnTo>
                        <a:pt x="222" y="423"/>
                      </a:lnTo>
                      <a:lnTo>
                        <a:pt x="216" y="422"/>
                      </a:lnTo>
                      <a:lnTo>
                        <a:pt x="211" y="422"/>
                      </a:lnTo>
                      <a:lnTo>
                        <a:pt x="205" y="422"/>
                      </a:lnTo>
                      <a:lnTo>
                        <a:pt x="199" y="422"/>
                      </a:lnTo>
                      <a:lnTo>
                        <a:pt x="195" y="423"/>
                      </a:lnTo>
                      <a:lnTo>
                        <a:pt x="190" y="425"/>
                      </a:lnTo>
                      <a:lnTo>
                        <a:pt x="185" y="428"/>
                      </a:lnTo>
                      <a:close/>
                    </a:path>
                  </a:pathLst>
                </a:custGeom>
                <a:noFill/>
                <a:ln w="9525">
                  <a:solidFill>
                    <a:srgbClr val="004250"/>
                  </a:solidFill>
                  <a:round/>
                </a:ln>
              </p:spPr>
              <p:txBody>
                <a:bodyPr/>
                <a:lstStyle/>
                <a:p>
                  <a:endParaRPr lang="zh-CN" altLang="en-US" sz="100">
                    <a:solidFill>
                      <a:schemeClr val="tx1"/>
                    </a:solidFill>
                  </a:endParaRPr>
                </a:p>
              </p:txBody>
            </p:sp>
            <p:sp>
              <p:nvSpPr>
                <p:cNvPr id="74" name="Freeform 525"/>
                <p:cNvSpPr>
                  <a:spLocks noChangeAspect="1"/>
                </p:cNvSpPr>
                <p:nvPr/>
              </p:nvSpPr>
              <p:spPr bwMode="auto">
                <a:xfrm>
                  <a:off x="5200" y="2446"/>
                  <a:ext cx="10" cy="11"/>
                </a:xfrm>
                <a:custGeom>
                  <a:avLst/>
                  <a:gdLst>
                    <a:gd name="T0" fmla="*/ 1 w 20"/>
                    <a:gd name="T1" fmla="*/ 0 h 24"/>
                    <a:gd name="T2" fmla="*/ 1 w 20"/>
                    <a:gd name="T3" fmla="*/ 0 h 24"/>
                    <a:gd name="T4" fmla="*/ 1 w 20"/>
                    <a:gd name="T5" fmla="*/ 0 h 24"/>
                    <a:gd name="T6" fmla="*/ 1 w 20"/>
                    <a:gd name="T7" fmla="*/ 0 h 24"/>
                    <a:gd name="T8" fmla="*/ 0 w 20"/>
                    <a:gd name="T9" fmla="*/ 0 h 24"/>
                    <a:gd name="T10" fmla="*/ 1 w 20"/>
                    <a:gd name="T11" fmla="*/ 0 h 24"/>
                    <a:gd name="T12" fmla="*/ 1 w 20"/>
                    <a:gd name="T13" fmla="*/ 0 h 24"/>
                    <a:gd name="T14" fmla="*/ 1 w 20"/>
                    <a:gd name="T15" fmla="*/ 0 h 24"/>
                    <a:gd name="T16" fmla="*/ 1 w 20"/>
                    <a:gd name="T17" fmla="*/ 0 h 24"/>
                    <a:gd name="T18" fmla="*/ 1 w 20"/>
                    <a:gd name="T19" fmla="*/ 0 h 24"/>
                    <a:gd name="T20" fmla="*/ 1 w 20"/>
                    <a:gd name="T21" fmla="*/ 0 h 24"/>
                    <a:gd name="T22" fmla="*/ 1 w 20"/>
                    <a:gd name="T23" fmla="*/ 0 h 24"/>
                    <a:gd name="T24" fmla="*/ 1 w 2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24"/>
                    <a:gd name="T41" fmla="*/ 20 w 20"/>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24">
                      <a:moveTo>
                        <a:pt x="4" y="15"/>
                      </a:moveTo>
                      <a:lnTo>
                        <a:pt x="3" y="10"/>
                      </a:lnTo>
                      <a:lnTo>
                        <a:pt x="2" y="7"/>
                      </a:lnTo>
                      <a:lnTo>
                        <a:pt x="1" y="3"/>
                      </a:lnTo>
                      <a:lnTo>
                        <a:pt x="0" y="0"/>
                      </a:lnTo>
                      <a:lnTo>
                        <a:pt x="6" y="8"/>
                      </a:lnTo>
                      <a:lnTo>
                        <a:pt x="10" y="13"/>
                      </a:lnTo>
                      <a:lnTo>
                        <a:pt x="16" y="19"/>
                      </a:lnTo>
                      <a:lnTo>
                        <a:pt x="20" y="24"/>
                      </a:lnTo>
                      <a:lnTo>
                        <a:pt x="16" y="22"/>
                      </a:lnTo>
                      <a:lnTo>
                        <a:pt x="12" y="19"/>
                      </a:lnTo>
                      <a:lnTo>
                        <a:pt x="9" y="17"/>
                      </a:lnTo>
                      <a:lnTo>
                        <a:pt x="4" y="15"/>
                      </a:lnTo>
                      <a:close/>
                    </a:path>
                  </a:pathLst>
                </a:custGeom>
                <a:noFill/>
                <a:ln w="9525">
                  <a:solidFill>
                    <a:srgbClr val="004250"/>
                  </a:solidFill>
                  <a:round/>
                </a:ln>
              </p:spPr>
              <p:txBody>
                <a:bodyPr/>
                <a:lstStyle/>
                <a:p>
                  <a:endParaRPr lang="zh-CN" altLang="en-US" sz="100">
                    <a:solidFill>
                      <a:schemeClr val="tx1"/>
                    </a:solidFill>
                  </a:endParaRPr>
                </a:p>
              </p:txBody>
            </p:sp>
            <p:sp>
              <p:nvSpPr>
                <p:cNvPr id="75" name="Freeform 526"/>
                <p:cNvSpPr>
                  <a:spLocks noChangeAspect="1"/>
                </p:cNvSpPr>
                <p:nvPr/>
              </p:nvSpPr>
              <p:spPr bwMode="auto">
                <a:xfrm>
                  <a:off x="5308" y="2430"/>
                  <a:ext cx="17" cy="40"/>
                </a:xfrm>
                <a:custGeom>
                  <a:avLst/>
                  <a:gdLst>
                    <a:gd name="T0" fmla="*/ 0 w 38"/>
                    <a:gd name="T1" fmla="*/ 0 h 91"/>
                    <a:gd name="T2" fmla="*/ 0 w 38"/>
                    <a:gd name="T3" fmla="*/ 0 h 91"/>
                    <a:gd name="T4" fmla="*/ 0 w 38"/>
                    <a:gd name="T5" fmla="*/ 0 h 91"/>
                    <a:gd name="T6" fmla="*/ 0 w 38"/>
                    <a:gd name="T7" fmla="*/ 0 h 91"/>
                    <a:gd name="T8" fmla="*/ 0 w 38"/>
                    <a:gd name="T9" fmla="*/ 0 h 91"/>
                    <a:gd name="T10" fmla="*/ 0 w 38"/>
                    <a:gd name="T11" fmla="*/ 0 h 91"/>
                    <a:gd name="T12" fmla="*/ 0 w 38"/>
                    <a:gd name="T13" fmla="*/ 0 h 91"/>
                    <a:gd name="T14" fmla="*/ 0 w 38"/>
                    <a:gd name="T15" fmla="*/ 0 h 91"/>
                    <a:gd name="T16" fmla="*/ 0 w 38"/>
                    <a:gd name="T17" fmla="*/ 0 h 91"/>
                    <a:gd name="T18" fmla="*/ 0 w 38"/>
                    <a:gd name="T19" fmla="*/ 0 h 91"/>
                    <a:gd name="T20" fmla="*/ 0 w 38"/>
                    <a:gd name="T21" fmla="*/ 0 h 91"/>
                    <a:gd name="T22" fmla="*/ 0 w 38"/>
                    <a:gd name="T23" fmla="*/ 0 h 91"/>
                    <a:gd name="T24" fmla="*/ 0 w 38"/>
                    <a:gd name="T25" fmla="*/ 0 h 91"/>
                    <a:gd name="T26" fmla="*/ 0 w 38"/>
                    <a:gd name="T27" fmla="*/ 0 h 91"/>
                    <a:gd name="T28" fmla="*/ 0 w 38"/>
                    <a:gd name="T29" fmla="*/ 0 h 91"/>
                    <a:gd name="T30" fmla="*/ 0 w 38"/>
                    <a:gd name="T31" fmla="*/ 0 h 91"/>
                    <a:gd name="T32" fmla="*/ 0 w 38"/>
                    <a:gd name="T33" fmla="*/ 0 h 91"/>
                    <a:gd name="T34" fmla="*/ 0 w 38"/>
                    <a:gd name="T35" fmla="*/ 0 h 91"/>
                    <a:gd name="T36" fmla="*/ 0 w 38"/>
                    <a:gd name="T37" fmla="*/ 0 h 91"/>
                    <a:gd name="T38" fmla="*/ 0 w 38"/>
                    <a:gd name="T39" fmla="*/ 0 h 91"/>
                    <a:gd name="T40" fmla="*/ 0 w 38"/>
                    <a:gd name="T41" fmla="*/ 0 h 91"/>
                    <a:gd name="T42" fmla="*/ 0 w 38"/>
                    <a:gd name="T43" fmla="*/ 0 h 91"/>
                    <a:gd name="T44" fmla="*/ 0 w 38"/>
                    <a:gd name="T45" fmla="*/ 0 h 91"/>
                    <a:gd name="T46" fmla="*/ 0 w 38"/>
                    <a:gd name="T47" fmla="*/ 0 h 91"/>
                    <a:gd name="T48" fmla="*/ 0 w 38"/>
                    <a:gd name="T49" fmla="*/ 0 h 91"/>
                    <a:gd name="T50" fmla="*/ 0 w 38"/>
                    <a:gd name="T51" fmla="*/ 0 h 91"/>
                    <a:gd name="T52" fmla="*/ 0 w 38"/>
                    <a:gd name="T53" fmla="*/ 0 h 91"/>
                    <a:gd name="T54" fmla="*/ 0 w 38"/>
                    <a:gd name="T55" fmla="*/ 0 h 91"/>
                    <a:gd name="T56" fmla="*/ 0 w 38"/>
                    <a:gd name="T57" fmla="*/ 0 h 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
                    <a:gd name="T88" fmla="*/ 0 h 91"/>
                    <a:gd name="T89" fmla="*/ 38 w 38"/>
                    <a:gd name="T90" fmla="*/ 91 h 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 h="91">
                      <a:moveTo>
                        <a:pt x="37" y="71"/>
                      </a:moveTo>
                      <a:lnTo>
                        <a:pt x="34" y="64"/>
                      </a:lnTo>
                      <a:lnTo>
                        <a:pt x="29" y="55"/>
                      </a:lnTo>
                      <a:lnTo>
                        <a:pt x="23" y="45"/>
                      </a:lnTo>
                      <a:lnTo>
                        <a:pt x="17" y="33"/>
                      </a:lnTo>
                      <a:lnTo>
                        <a:pt x="12" y="22"/>
                      </a:lnTo>
                      <a:lnTo>
                        <a:pt x="7" y="13"/>
                      </a:lnTo>
                      <a:lnTo>
                        <a:pt x="4" y="5"/>
                      </a:lnTo>
                      <a:lnTo>
                        <a:pt x="0" y="0"/>
                      </a:lnTo>
                      <a:lnTo>
                        <a:pt x="0" y="8"/>
                      </a:lnTo>
                      <a:lnTo>
                        <a:pt x="0" y="17"/>
                      </a:lnTo>
                      <a:lnTo>
                        <a:pt x="0" y="25"/>
                      </a:lnTo>
                      <a:lnTo>
                        <a:pt x="0" y="31"/>
                      </a:lnTo>
                      <a:lnTo>
                        <a:pt x="1" y="29"/>
                      </a:lnTo>
                      <a:lnTo>
                        <a:pt x="2" y="25"/>
                      </a:lnTo>
                      <a:lnTo>
                        <a:pt x="4" y="23"/>
                      </a:lnTo>
                      <a:lnTo>
                        <a:pt x="4" y="20"/>
                      </a:lnTo>
                      <a:lnTo>
                        <a:pt x="11" y="36"/>
                      </a:lnTo>
                      <a:lnTo>
                        <a:pt x="20" y="58"/>
                      </a:lnTo>
                      <a:lnTo>
                        <a:pt x="29" y="78"/>
                      </a:lnTo>
                      <a:lnTo>
                        <a:pt x="32" y="91"/>
                      </a:lnTo>
                      <a:lnTo>
                        <a:pt x="34" y="89"/>
                      </a:lnTo>
                      <a:lnTo>
                        <a:pt x="36" y="85"/>
                      </a:lnTo>
                      <a:lnTo>
                        <a:pt x="37" y="84"/>
                      </a:lnTo>
                      <a:lnTo>
                        <a:pt x="38" y="83"/>
                      </a:lnTo>
                      <a:lnTo>
                        <a:pt x="38" y="82"/>
                      </a:lnTo>
                      <a:lnTo>
                        <a:pt x="38" y="78"/>
                      </a:lnTo>
                      <a:lnTo>
                        <a:pt x="38" y="76"/>
                      </a:lnTo>
                      <a:lnTo>
                        <a:pt x="37" y="71"/>
                      </a:lnTo>
                      <a:close/>
                    </a:path>
                  </a:pathLst>
                </a:custGeom>
                <a:noFill/>
                <a:ln w="9525">
                  <a:solidFill>
                    <a:srgbClr val="004250"/>
                  </a:solidFill>
                  <a:round/>
                </a:ln>
              </p:spPr>
              <p:txBody>
                <a:bodyPr/>
                <a:lstStyle/>
                <a:p>
                  <a:endParaRPr lang="zh-CN" altLang="en-US" sz="100">
                    <a:solidFill>
                      <a:schemeClr val="tx1"/>
                    </a:solidFill>
                  </a:endParaRPr>
                </a:p>
              </p:txBody>
            </p:sp>
            <p:sp>
              <p:nvSpPr>
                <p:cNvPr id="76" name="Freeform 527"/>
                <p:cNvSpPr>
                  <a:spLocks noChangeAspect="1"/>
                </p:cNvSpPr>
                <p:nvPr/>
              </p:nvSpPr>
              <p:spPr bwMode="auto">
                <a:xfrm>
                  <a:off x="5217" y="2180"/>
                  <a:ext cx="67" cy="134"/>
                </a:xfrm>
                <a:custGeom>
                  <a:avLst/>
                  <a:gdLst>
                    <a:gd name="T0" fmla="*/ 0 w 148"/>
                    <a:gd name="T1" fmla="*/ 0 h 298"/>
                    <a:gd name="T2" fmla="*/ 0 w 148"/>
                    <a:gd name="T3" fmla="*/ 0 h 298"/>
                    <a:gd name="T4" fmla="*/ 0 w 148"/>
                    <a:gd name="T5" fmla="*/ 0 h 298"/>
                    <a:gd name="T6" fmla="*/ 0 w 148"/>
                    <a:gd name="T7" fmla="*/ 0 h 298"/>
                    <a:gd name="T8" fmla="*/ 0 w 148"/>
                    <a:gd name="T9" fmla="*/ 0 h 298"/>
                    <a:gd name="T10" fmla="*/ 0 w 148"/>
                    <a:gd name="T11" fmla="*/ 0 h 298"/>
                    <a:gd name="T12" fmla="*/ 0 w 148"/>
                    <a:gd name="T13" fmla="*/ 0 h 298"/>
                    <a:gd name="T14" fmla="*/ 0 w 148"/>
                    <a:gd name="T15" fmla="*/ 0 h 298"/>
                    <a:gd name="T16" fmla="*/ 0 w 148"/>
                    <a:gd name="T17" fmla="*/ 0 h 298"/>
                    <a:gd name="T18" fmla="*/ 0 w 148"/>
                    <a:gd name="T19" fmla="*/ 0 h 298"/>
                    <a:gd name="T20" fmla="*/ 0 w 148"/>
                    <a:gd name="T21" fmla="*/ 0 h 298"/>
                    <a:gd name="T22" fmla="*/ 0 w 148"/>
                    <a:gd name="T23" fmla="*/ 0 h 298"/>
                    <a:gd name="T24" fmla="*/ 0 w 148"/>
                    <a:gd name="T25" fmla="*/ 0 h 298"/>
                    <a:gd name="T26" fmla="*/ 0 w 148"/>
                    <a:gd name="T27" fmla="*/ 0 h 298"/>
                    <a:gd name="T28" fmla="*/ 0 w 148"/>
                    <a:gd name="T29" fmla="*/ 0 h 298"/>
                    <a:gd name="T30" fmla="*/ 0 w 148"/>
                    <a:gd name="T31" fmla="*/ 0 h 298"/>
                    <a:gd name="T32" fmla="*/ 0 w 148"/>
                    <a:gd name="T33" fmla="*/ 0 h 298"/>
                    <a:gd name="T34" fmla="*/ 0 w 148"/>
                    <a:gd name="T35" fmla="*/ 0 h 298"/>
                    <a:gd name="T36" fmla="*/ 0 w 148"/>
                    <a:gd name="T37" fmla="*/ 0 h 298"/>
                    <a:gd name="T38" fmla="*/ 0 w 148"/>
                    <a:gd name="T39" fmla="*/ 0 h 298"/>
                    <a:gd name="T40" fmla="*/ 0 w 148"/>
                    <a:gd name="T41" fmla="*/ 0 h 298"/>
                    <a:gd name="T42" fmla="*/ 0 w 148"/>
                    <a:gd name="T43" fmla="*/ 0 h 298"/>
                    <a:gd name="T44" fmla="*/ 0 w 148"/>
                    <a:gd name="T45" fmla="*/ 0 h 298"/>
                    <a:gd name="T46" fmla="*/ 0 w 148"/>
                    <a:gd name="T47" fmla="*/ 0 h 298"/>
                    <a:gd name="T48" fmla="*/ 0 w 148"/>
                    <a:gd name="T49" fmla="*/ 0 h 298"/>
                    <a:gd name="T50" fmla="*/ 0 w 148"/>
                    <a:gd name="T51" fmla="*/ 0 h 298"/>
                    <a:gd name="T52" fmla="*/ 0 w 148"/>
                    <a:gd name="T53" fmla="*/ 0 h 298"/>
                    <a:gd name="T54" fmla="*/ 0 w 148"/>
                    <a:gd name="T55" fmla="*/ 0 h 298"/>
                    <a:gd name="T56" fmla="*/ 0 w 148"/>
                    <a:gd name="T57" fmla="*/ 0 h 298"/>
                    <a:gd name="T58" fmla="*/ 0 w 148"/>
                    <a:gd name="T59" fmla="*/ 0 h 298"/>
                    <a:gd name="T60" fmla="*/ 0 w 148"/>
                    <a:gd name="T61" fmla="*/ 0 h 298"/>
                    <a:gd name="T62" fmla="*/ 0 w 148"/>
                    <a:gd name="T63" fmla="*/ 0 h 298"/>
                    <a:gd name="T64" fmla="*/ 0 w 148"/>
                    <a:gd name="T65" fmla="*/ 0 h 298"/>
                    <a:gd name="T66" fmla="*/ 0 w 148"/>
                    <a:gd name="T67" fmla="*/ 0 h 298"/>
                    <a:gd name="T68" fmla="*/ 0 w 148"/>
                    <a:gd name="T69" fmla="*/ 0 h 298"/>
                    <a:gd name="T70" fmla="*/ 0 w 148"/>
                    <a:gd name="T71" fmla="*/ 0 h 298"/>
                    <a:gd name="T72" fmla="*/ 0 w 148"/>
                    <a:gd name="T73" fmla="*/ 0 h 298"/>
                    <a:gd name="T74" fmla="*/ 0 w 148"/>
                    <a:gd name="T75" fmla="*/ 0 h 298"/>
                    <a:gd name="T76" fmla="*/ 0 w 148"/>
                    <a:gd name="T77" fmla="*/ 0 h 298"/>
                    <a:gd name="T78" fmla="*/ 0 w 148"/>
                    <a:gd name="T79" fmla="*/ 0 h 298"/>
                    <a:gd name="T80" fmla="*/ 0 w 148"/>
                    <a:gd name="T81" fmla="*/ 0 h 298"/>
                    <a:gd name="T82" fmla="*/ 0 w 148"/>
                    <a:gd name="T83" fmla="*/ 0 h 298"/>
                    <a:gd name="T84" fmla="*/ 0 w 148"/>
                    <a:gd name="T85" fmla="*/ 0 h 298"/>
                    <a:gd name="T86" fmla="*/ 0 w 148"/>
                    <a:gd name="T87" fmla="*/ 0 h 298"/>
                    <a:gd name="T88" fmla="*/ 0 w 148"/>
                    <a:gd name="T89" fmla="*/ 0 h 298"/>
                    <a:gd name="T90" fmla="*/ 0 w 148"/>
                    <a:gd name="T91" fmla="*/ 0 h 2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8"/>
                    <a:gd name="T139" fmla="*/ 0 h 298"/>
                    <a:gd name="T140" fmla="*/ 148 w 148"/>
                    <a:gd name="T141" fmla="*/ 298 h 2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8" h="298">
                      <a:moveTo>
                        <a:pt x="129" y="13"/>
                      </a:moveTo>
                      <a:lnTo>
                        <a:pt x="125" y="25"/>
                      </a:lnTo>
                      <a:lnTo>
                        <a:pt x="124" y="38"/>
                      </a:lnTo>
                      <a:lnTo>
                        <a:pt x="122" y="53"/>
                      </a:lnTo>
                      <a:lnTo>
                        <a:pt x="122" y="64"/>
                      </a:lnTo>
                      <a:lnTo>
                        <a:pt x="119" y="64"/>
                      </a:lnTo>
                      <a:lnTo>
                        <a:pt x="117" y="65"/>
                      </a:lnTo>
                      <a:lnTo>
                        <a:pt x="115" y="67"/>
                      </a:lnTo>
                      <a:lnTo>
                        <a:pt x="112" y="68"/>
                      </a:lnTo>
                      <a:lnTo>
                        <a:pt x="112" y="72"/>
                      </a:lnTo>
                      <a:lnTo>
                        <a:pt x="114" y="77"/>
                      </a:lnTo>
                      <a:lnTo>
                        <a:pt x="115" y="83"/>
                      </a:lnTo>
                      <a:lnTo>
                        <a:pt x="116" y="90"/>
                      </a:lnTo>
                      <a:lnTo>
                        <a:pt x="124" y="127"/>
                      </a:lnTo>
                      <a:lnTo>
                        <a:pt x="134" y="168"/>
                      </a:lnTo>
                      <a:lnTo>
                        <a:pt x="142" y="205"/>
                      </a:lnTo>
                      <a:lnTo>
                        <a:pt x="148" y="231"/>
                      </a:lnTo>
                      <a:lnTo>
                        <a:pt x="146" y="235"/>
                      </a:lnTo>
                      <a:lnTo>
                        <a:pt x="142" y="241"/>
                      </a:lnTo>
                      <a:lnTo>
                        <a:pt x="139" y="249"/>
                      </a:lnTo>
                      <a:lnTo>
                        <a:pt x="135" y="257"/>
                      </a:lnTo>
                      <a:lnTo>
                        <a:pt x="133" y="258"/>
                      </a:lnTo>
                      <a:lnTo>
                        <a:pt x="131" y="258"/>
                      </a:lnTo>
                      <a:lnTo>
                        <a:pt x="127" y="259"/>
                      </a:lnTo>
                      <a:lnTo>
                        <a:pt x="125" y="259"/>
                      </a:lnTo>
                      <a:lnTo>
                        <a:pt x="123" y="260"/>
                      </a:lnTo>
                      <a:lnTo>
                        <a:pt x="119" y="260"/>
                      </a:lnTo>
                      <a:lnTo>
                        <a:pt x="116" y="260"/>
                      </a:lnTo>
                      <a:lnTo>
                        <a:pt x="111" y="262"/>
                      </a:lnTo>
                      <a:lnTo>
                        <a:pt x="105" y="262"/>
                      </a:lnTo>
                      <a:lnTo>
                        <a:pt x="99" y="263"/>
                      </a:lnTo>
                      <a:lnTo>
                        <a:pt x="93" y="263"/>
                      </a:lnTo>
                      <a:lnTo>
                        <a:pt x="87" y="263"/>
                      </a:lnTo>
                      <a:lnTo>
                        <a:pt x="81" y="263"/>
                      </a:lnTo>
                      <a:lnTo>
                        <a:pt x="77" y="263"/>
                      </a:lnTo>
                      <a:lnTo>
                        <a:pt x="72" y="263"/>
                      </a:lnTo>
                      <a:lnTo>
                        <a:pt x="69" y="263"/>
                      </a:lnTo>
                      <a:lnTo>
                        <a:pt x="68" y="270"/>
                      </a:lnTo>
                      <a:lnTo>
                        <a:pt x="65" y="280"/>
                      </a:lnTo>
                      <a:lnTo>
                        <a:pt x="64" y="290"/>
                      </a:lnTo>
                      <a:lnTo>
                        <a:pt x="64" y="298"/>
                      </a:lnTo>
                      <a:lnTo>
                        <a:pt x="64" y="290"/>
                      </a:lnTo>
                      <a:lnTo>
                        <a:pt x="64" y="282"/>
                      </a:lnTo>
                      <a:lnTo>
                        <a:pt x="64" y="272"/>
                      </a:lnTo>
                      <a:lnTo>
                        <a:pt x="63" y="263"/>
                      </a:lnTo>
                      <a:lnTo>
                        <a:pt x="62" y="241"/>
                      </a:lnTo>
                      <a:lnTo>
                        <a:pt x="58" y="218"/>
                      </a:lnTo>
                      <a:lnTo>
                        <a:pt x="54" y="196"/>
                      </a:lnTo>
                      <a:lnTo>
                        <a:pt x="48" y="176"/>
                      </a:lnTo>
                      <a:lnTo>
                        <a:pt x="39" y="150"/>
                      </a:lnTo>
                      <a:lnTo>
                        <a:pt x="28" y="117"/>
                      </a:lnTo>
                      <a:lnTo>
                        <a:pt x="18" y="86"/>
                      </a:lnTo>
                      <a:lnTo>
                        <a:pt x="15" y="66"/>
                      </a:lnTo>
                      <a:lnTo>
                        <a:pt x="11" y="64"/>
                      </a:lnTo>
                      <a:lnTo>
                        <a:pt x="7" y="61"/>
                      </a:lnTo>
                      <a:lnTo>
                        <a:pt x="2" y="59"/>
                      </a:lnTo>
                      <a:lnTo>
                        <a:pt x="0" y="57"/>
                      </a:lnTo>
                      <a:lnTo>
                        <a:pt x="3" y="48"/>
                      </a:lnTo>
                      <a:lnTo>
                        <a:pt x="8" y="34"/>
                      </a:lnTo>
                      <a:lnTo>
                        <a:pt x="12" y="20"/>
                      </a:lnTo>
                      <a:lnTo>
                        <a:pt x="15" y="12"/>
                      </a:lnTo>
                      <a:lnTo>
                        <a:pt x="17" y="8"/>
                      </a:lnTo>
                      <a:lnTo>
                        <a:pt x="18" y="7"/>
                      </a:lnTo>
                      <a:lnTo>
                        <a:pt x="20" y="5"/>
                      </a:lnTo>
                      <a:lnTo>
                        <a:pt x="21" y="3"/>
                      </a:lnTo>
                      <a:lnTo>
                        <a:pt x="23" y="7"/>
                      </a:lnTo>
                      <a:lnTo>
                        <a:pt x="25" y="13"/>
                      </a:lnTo>
                      <a:lnTo>
                        <a:pt x="28" y="19"/>
                      </a:lnTo>
                      <a:lnTo>
                        <a:pt x="31" y="23"/>
                      </a:lnTo>
                      <a:lnTo>
                        <a:pt x="33" y="38"/>
                      </a:lnTo>
                      <a:lnTo>
                        <a:pt x="36" y="54"/>
                      </a:lnTo>
                      <a:lnTo>
                        <a:pt x="41" y="71"/>
                      </a:lnTo>
                      <a:lnTo>
                        <a:pt x="47" y="88"/>
                      </a:lnTo>
                      <a:lnTo>
                        <a:pt x="53" y="104"/>
                      </a:lnTo>
                      <a:lnTo>
                        <a:pt x="58" y="118"/>
                      </a:lnTo>
                      <a:lnTo>
                        <a:pt x="63" y="129"/>
                      </a:lnTo>
                      <a:lnTo>
                        <a:pt x="65" y="137"/>
                      </a:lnTo>
                      <a:lnTo>
                        <a:pt x="70" y="113"/>
                      </a:lnTo>
                      <a:lnTo>
                        <a:pt x="76" y="90"/>
                      </a:lnTo>
                      <a:lnTo>
                        <a:pt x="81" y="73"/>
                      </a:lnTo>
                      <a:lnTo>
                        <a:pt x="86" y="61"/>
                      </a:lnTo>
                      <a:lnTo>
                        <a:pt x="92" y="52"/>
                      </a:lnTo>
                      <a:lnTo>
                        <a:pt x="100" y="38"/>
                      </a:lnTo>
                      <a:lnTo>
                        <a:pt x="107" y="26"/>
                      </a:lnTo>
                      <a:lnTo>
                        <a:pt x="109" y="18"/>
                      </a:lnTo>
                      <a:lnTo>
                        <a:pt x="109" y="12"/>
                      </a:lnTo>
                      <a:lnTo>
                        <a:pt x="109" y="7"/>
                      </a:lnTo>
                      <a:lnTo>
                        <a:pt x="110" y="3"/>
                      </a:lnTo>
                      <a:lnTo>
                        <a:pt x="111" y="0"/>
                      </a:lnTo>
                      <a:lnTo>
                        <a:pt x="115" y="3"/>
                      </a:lnTo>
                      <a:lnTo>
                        <a:pt x="119" y="6"/>
                      </a:lnTo>
                      <a:lnTo>
                        <a:pt x="124" y="11"/>
                      </a:lnTo>
                      <a:lnTo>
                        <a:pt x="129" y="13"/>
                      </a:lnTo>
                      <a:close/>
                    </a:path>
                  </a:pathLst>
                </a:custGeom>
                <a:noFill/>
                <a:ln w="9525">
                  <a:solidFill>
                    <a:srgbClr val="004250"/>
                  </a:solidFill>
                  <a:round/>
                </a:ln>
              </p:spPr>
              <p:txBody>
                <a:bodyPr/>
                <a:lstStyle/>
                <a:p>
                  <a:endParaRPr lang="zh-CN" altLang="en-US" sz="100">
                    <a:solidFill>
                      <a:schemeClr val="tx1"/>
                    </a:solidFill>
                  </a:endParaRPr>
                </a:p>
              </p:txBody>
            </p:sp>
            <p:sp>
              <p:nvSpPr>
                <p:cNvPr id="77" name="Freeform 528"/>
                <p:cNvSpPr>
                  <a:spLocks noChangeAspect="1"/>
                </p:cNvSpPr>
                <p:nvPr/>
              </p:nvSpPr>
              <p:spPr bwMode="auto">
                <a:xfrm>
                  <a:off x="5256" y="2180"/>
                  <a:ext cx="19" cy="35"/>
                </a:xfrm>
                <a:custGeom>
                  <a:avLst/>
                  <a:gdLst>
                    <a:gd name="T0" fmla="*/ 0 w 43"/>
                    <a:gd name="T1" fmla="*/ 0 h 79"/>
                    <a:gd name="T2" fmla="*/ 0 w 43"/>
                    <a:gd name="T3" fmla="*/ 0 h 79"/>
                    <a:gd name="T4" fmla="*/ 0 w 43"/>
                    <a:gd name="T5" fmla="*/ 0 h 79"/>
                    <a:gd name="T6" fmla="*/ 0 w 43"/>
                    <a:gd name="T7" fmla="*/ 0 h 79"/>
                    <a:gd name="T8" fmla="*/ 0 w 43"/>
                    <a:gd name="T9" fmla="*/ 0 h 79"/>
                    <a:gd name="T10" fmla="*/ 0 w 43"/>
                    <a:gd name="T11" fmla="*/ 0 h 79"/>
                    <a:gd name="T12" fmla="*/ 0 w 43"/>
                    <a:gd name="T13" fmla="*/ 0 h 79"/>
                    <a:gd name="T14" fmla="*/ 0 w 43"/>
                    <a:gd name="T15" fmla="*/ 0 h 79"/>
                    <a:gd name="T16" fmla="*/ 0 w 43"/>
                    <a:gd name="T17" fmla="*/ 0 h 79"/>
                    <a:gd name="T18" fmla="*/ 0 w 43"/>
                    <a:gd name="T19" fmla="*/ 0 h 79"/>
                    <a:gd name="T20" fmla="*/ 0 w 43"/>
                    <a:gd name="T21" fmla="*/ 0 h 79"/>
                    <a:gd name="T22" fmla="*/ 0 w 43"/>
                    <a:gd name="T23" fmla="*/ 0 h 79"/>
                    <a:gd name="T24" fmla="*/ 0 w 43"/>
                    <a:gd name="T25" fmla="*/ 0 h 79"/>
                    <a:gd name="T26" fmla="*/ 0 w 43"/>
                    <a:gd name="T27" fmla="*/ 0 h 79"/>
                    <a:gd name="T28" fmla="*/ 0 w 43"/>
                    <a:gd name="T29" fmla="*/ 0 h 79"/>
                    <a:gd name="T30" fmla="*/ 0 w 43"/>
                    <a:gd name="T31" fmla="*/ 0 h 79"/>
                    <a:gd name="T32" fmla="*/ 0 w 43"/>
                    <a:gd name="T33" fmla="*/ 0 h 79"/>
                    <a:gd name="T34" fmla="*/ 0 w 43"/>
                    <a:gd name="T35" fmla="*/ 0 h 79"/>
                    <a:gd name="T36" fmla="*/ 0 w 43"/>
                    <a:gd name="T37" fmla="*/ 0 h 79"/>
                    <a:gd name="T38" fmla="*/ 0 w 43"/>
                    <a:gd name="T39" fmla="*/ 0 h 79"/>
                    <a:gd name="T40" fmla="*/ 0 w 43"/>
                    <a:gd name="T41" fmla="*/ 0 h 79"/>
                    <a:gd name="T42" fmla="*/ 0 w 43"/>
                    <a:gd name="T43" fmla="*/ 0 h 79"/>
                    <a:gd name="T44" fmla="*/ 0 w 43"/>
                    <a:gd name="T45" fmla="*/ 0 h 79"/>
                    <a:gd name="T46" fmla="*/ 0 w 43"/>
                    <a:gd name="T47" fmla="*/ 0 h 79"/>
                    <a:gd name="T48" fmla="*/ 0 w 43"/>
                    <a:gd name="T49" fmla="*/ 0 h 79"/>
                    <a:gd name="T50" fmla="*/ 0 w 43"/>
                    <a:gd name="T51" fmla="*/ 0 h 79"/>
                    <a:gd name="T52" fmla="*/ 0 w 43"/>
                    <a:gd name="T53" fmla="*/ 0 h 79"/>
                    <a:gd name="T54" fmla="*/ 0 w 43"/>
                    <a:gd name="T55" fmla="*/ 0 h 79"/>
                    <a:gd name="T56" fmla="*/ 0 w 43"/>
                    <a:gd name="T57" fmla="*/ 0 h 79"/>
                    <a:gd name="T58" fmla="*/ 0 w 43"/>
                    <a:gd name="T59" fmla="*/ 0 h 79"/>
                    <a:gd name="T60" fmla="*/ 0 w 43"/>
                    <a:gd name="T61" fmla="*/ 0 h 79"/>
                    <a:gd name="T62" fmla="*/ 0 w 43"/>
                    <a:gd name="T63" fmla="*/ 0 h 79"/>
                    <a:gd name="T64" fmla="*/ 0 w 43"/>
                    <a:gd name="T65" fmla="*/ 0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79"/>
                    <a:gd name="T101" fmla="*/ 43 w 43"/>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79">
                      <a:moveTo>
                        <a:pt x="26" y="68"/>
                      </a:moveTo>
                      <a:lnTo>
                        <a:pt x="29" y="67"/>
                      </a:lnTo>
                      <a:lnTo>
                        <a:pt x="31" y="65"/>
                      </a:lnTo>
                      <a:lnTo>
                        <a:pt x="33" y="64"/>
                      </a:lnTo>
                      <a:lnTo>
                        <a:pt x="36" y="64"/>
                      </a:lnTo>
                      <a:lnTo>
                        <a:pt x="36" y="53"/>
                      </a:lnTo>
                      <a:lnTo>
                        <a:pt x="38" y="38"/>
                      </a:lnTo>
                      <a:lnTo>
                        <a:pt x="39" y="25"/>
                      </a:lnTo>
                      <a:lnTo>
                        <a:pt x="43" y="13"/>
                      </a:lnTo>
                      <a:lnTo>
                        <a:pt x="38" y="11"/>
                      </a:lnTo>
                      <a:lnTo>
                        <a:pt x="33" y="6"/>
                      </a:lnTo>
                      <a:lnTo>
                        <a:pt x="29" y="3"/>
                      </a:lnTo>
                      <a:lnTo>
                        <a:pt x="25" y="0"/>
                      </a:lnTo>
                      <a:lnTo>
                        <a:pt x="24" y="3"/>
                      </a:lnTo>
                      <a:lnTo>
                        <a:pt x="23" y="7"/>
                      </a:lnTo>
                      <a:lnTo>
                        <a:pt x="23" y="12"/>
                      </a:lnTo>
                      <a:lnTo>
                        <a:pt x="23" y="18"/>
                      </a:lnTo>
                      <a:lnTo>
                        <a:pt x="21" y="26"/>
                      </a:lnTo>
                      <a:lnTo>
                        <a:pt x="14" y="38"/>
                      </a:lnTo>
                      <a:lnTo>
                        <a:pt x="6" y="52"/>
                      </a:lnTo>
                      <a:lnTo>
                        <a:pt x="0" y="61"/>
                      </a:lnTo>
                      <a:lnTo>
                        <a:pt x="3" y="61"/>
                      </a:lnTo>
                      <a:lnTo>
                        <a:pt x="8" y="63"/>
                      </a:lnTo>
                      <a:lnTo>
                        <a:pt x="11" y="63"/>
                      </a:lnTo>
                      <a:lnTo>
                        <a:pt x="13" y="64"/>
                      </a:lnTo>
                      <a:lnTo>
                        <a:pt x="13" y="67"/>
                      </a:lnTo>
                      <a:lnTo>
                        <a:pt x="11" y="72"/>
                      </a:lnTo>
                      <a:lnTo>
                        <a:pt x="10" y="76"/>
                      </a:lnTo>
                      <a:lnTo>
                        <a:pt x="9" y="79"/>
                      </a:lnTo>
                      <a:lnTo>
                        <a:pt x="11" y="77"/>
                      </a:lnTo>
                      <a:lnTo>
                        <a:pt x="16" y="75"/>
                      </a:lnTo>
                      <a:lnTo>
                        <a:pt x="23" y="71"/>
                      </a:lnTo>
                      <a:lnTo>
                        <a:pt x="26" y="68"/>
                      </a:lnTo>
                      <a:close/>
                    </a:path>
                  </a:pathLst>
                </a:custGeom>
                <a:noFill/>
                <a:ln w="9525">
                  <a:solidFill>
                    <a:srgbClr val="004250"/>
                  </a:solidFill>
                  <a:round/>
                </a:ln>
              </p:spPr>
              <p:txBody>
                <a:bodyPr/>
                <a:lstStyle/>
                <a:p>
                  <a:endParaRPr lang="zh-CN" altLang="en-US" sz="100">
                    <a:solidFill>
                      <a:schemeClr val="tx1"/>
                    </a:solidFill>
                  </a:endParaRPr>
                </a:p>
              </p:txBody>
            </p:sp>
            <p:sp>
              <p:nvSpPr>
                <p:cNvPr id="78" name="Freeform 529"/>
                <p:cNvSpPr>
                  <a:spLocks noChangeAspect="1"/>
                </p:cNvSpPr>
                <p:nvPr/>
              </p:nvSpPr>
              <p:spPr bwMode="auto">
                <a:xfrm>
                  <a:off x="5250" y="2221"/>
                  <a:ext cx="32" cy="77"/>
                </a:xfrm>
                <a:custGeom>
                  <a:avLst/>
                  <a:gdLst>
                    <a:gd name="T0" fmla="*/ 0 w 72"/>
                    <a:gd name="T1" fmla="*/ 0 h 172"/>
                    <a:gd name="T2" fmla="*/ 0 w 72"/>
                    <a:gd name="T3" fmla="*/ 0 h 172"/>
                    <a:gd name="T4" fmla="*/ 0 w 72"/>
                    <a:gd name="T5" fmla="*/ 0 h 172"/>
                    <a:gd name="T6" fmla="*/ 0 w 72"/>
                    <a:gd name="T7" fmla="*/ 0 h 172"/>
                    <a:gd name="T8" fmla="*/ 0 w 72"/>
                    <a:gd name="T9" fmla="*/ 0 h 172"/>
                    <a:gd name="T10" fmla="*/ 0 w 72"/>
                    <a:gd name="T11" fmla="*/ 0 h 172"/>
                    <a:gd name="T12" fmla="*/ 0 w 72"/>
                    <a:gd name="T13" fmla="*/ 0 h 172"/>
                    <a:gd name="T14" fmla="*/ 0 w 72"/>
                    <a:gd name="T15" fmla="*/ 0 h 172"/>
                    <a:gd name="T16" fmla="*/ 0 w 72"/>
                    <a:gd name="T17" fmla="*/ 0 h 172"/>
                    <a:gd name="T18" fmla="*/ 0 w 72"/>
                    <a:gd name="T19" fmla="*/ 0 h 172"/>
                    <a:gd name="T20" fmla="*/ 0 w 72"/>
                    <a:gd name="T21" fmla="*/ 0 h 172"/>
                    <a:gd name="T22" fmla="*/ 0 w 72"/>
                    <a:gd name="T23" fmla="*/ 0 h 172"/>
                    <a:gd name="T24" fmla="*/ 0 w 72"/>
                    <a:gd name="T25" fmla="*/ 0 h 172"/>
                    <a:gd name="T26" fmla="*/ 0 w 72"/>
                    <a:gd name="T27" fmla="*/ 0 h 172"/>
                    <a:gd name="T28" fmla="*/ 0 w 72"/>
                    <a:gd name="T29" fmla="*/ 0 h 172"/>
                    <a:gd name="T30" fmla="*/ 0 w 72"/>
                    <a:gd name="T31" fmla="*/ 0 h 172"/>
                    <a:gd name="T32" fmla="*/ 0 w 72"/>
                    <a:gd name="T33" fmla="*/ 0 h 172"/>
                    <a:gd name="T34" fmla="*/ 0 w 72"/>
                    <a:gd name="T35" fmla="*/ 0 h 172"/>
                    <a:gd name="T36" fmla="*/ 0 w 72"/>
                    <a:gd name="T37" fmla="*/ 0 h 172"/>
                    <a:gd name="T38" fmla="*/ 0 w 72"/>
                    <a:gd name="T39" fmla="*/ 0 h 172"/>
                    <a:gd name="T40" fmla="*/ 0 w 72"/>
                    <a:gd name="T41" fmla="*/ 0 h 172"/>
                    <a:gd name="T42" fmla="*/ 0 w 72"/>
                    <a:gd name="T43" fmla="*/ 0 h 172"/>
                    <a:gd name="T44" fmla="*/ 0 w 72"/>
                    <a:gd name="T45" fmla="*/ 0 h 172"/>
                    <a:gd name="T46" fmla="*/ 0 w 72"/>
                    <a:gd name="T47" fmla="*/ 0 h 172"/>
                    <a:gd name="T48" fmla="*/ 0 w 72"/>
                    <a:gd name="T49" fmla="*/ 0 h 172"/>
                    <a:gd name="T50" fmla="*/ 0 w 72"/>
                    <a:gd name="T51" fmla="*/ 0 h 172"/>
                    <a:gd name="T52" fmla="*/ 0 w 72"/>
                    <a:gd name="T53" fmla="*/ 0 h 172"/>
                    <a:gd name="T54" fmla="*/ 0 w 72"/>
                    <a:gd name="T55" fmla="*/ 0 h 172"/>
                    <a:gd name="T56" fmla="*/ 0 w 72"/>
                    <a:gd name="T57" fmla="*/ 0 h 172"/>
                    <a:gd name="T58" fmla="*/ 0 w 72"/>
                    <a:gd name="T59" fmla="*/ 0 h 172"/>
                    <a:gd name="T60" fmla="*/ 0 w 72"/>
                    <a:gd name="T61" fmla="*/ 0 h 172"/>
                    <a:gd name="T62" fmla="*/ 0 w 72"/>
                    <a:gd name="T63" fmla="*/ 0 h 172"/>
                    <a:gd name="T64" fmla="*/ 0 w 72"/>
                    <a:gd name="T65" fmla="*/ 0 h 172"/>
                    <a:gd name="T66" fmla="*/ 0 w 72"/>
                    <a:gd name="T67" fmla="*/ 0 h 172"/>
                    <a:gd name="T68" fmla="*/ 0 w 72"/>
                    <a:gd name="T69" fmla="*/ 0 h 172"/>
                    <a:gd name="T70" fmla="*/ 0 w 72"/>
                    <a:gd name="T71" fmla="*/ 0 h 172"/>
                    <a:gd name="T72" fmla="*/ 0 w 72"/>
                    <a:gd name="T73" fmla="*/ 0 h 172"/>
                    <a:gd name="T74" fmla="*/ 0 w 72"/>
                    <a:gd name="T75" fmla="*/ 0 h 1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2"/>
                    <a:gd name="T115" fmla="*/ 0 h 172"/>
                    <a:gd name="T116" fmla="*/ 72 w 72"/>
                    <a:gd name="T117" fmla="*/ 172 h 17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2" h="172">
                      <a:moveTo>
                        <a:pt x="43" y="0"/>
                      </a:moveTo>
                      <a:lnTo>
                        <a:pt x="49" y="29"/>
                      </a:lnTo>
                      <a:lnTo>
                        <a:pt x="57" y="60"/>
                      </a:lnTo>
                      <a:lnTo>
                        <a:pt x="65" y="92"/>
                      </a:lnTo>
                      <a:lnTo>
                        <a:pt x="72" y="121"/>
                      </a:lnTo>
                      <a:lnTo>
                        <a:pt x="66" y="129"/>
                      </a:lnTo>
                      <a:lnTo>
                        <a:pt x="58" y="139"/>
                      </a:lnTo>
                      <a:lnTo>
                        <a:pt x="51" y="151"/>
                      </a:lnTo>
                      <a:lnTo>
                        <a:pt x="47" y="159"/>
                      </a:lnTo>
                      <a:lnTo>
                        <a:pt x="52" y="154"/>
                      </a:lnTo>
                      <a:lnTo>
                        <a:pt x="59" y="146"/>
                      </a:lnTo>
                      <a:lnTo>
                        <a:pt x="66" y="139"/>
                      </a:lnTo>
                      <a:lnTo>
                        <a:pt x="69" y="137"/>
                      </a:lnTo>
                      <a:lnTo>
                        <a:pt x="68" y="142"/>
                      </a:lnTo>
                      <a:lnTo>
                        <a:pt x="64" y="151"/>
                      </a:lnTo>
                      <a:lnTo>
                        <a:pt x="58" y="161"/>
                      </a:lnTo>
                      <a:lnTo>
                        <a:pt x="52" y="169"/>
                      </a:lnTo>
                      <a:lnTo>
                        <a:pt x="50" y="170"/>
                      </a:lnTo>
                      <a:lnTo>
                        <a:pt x="46" y="170"/>
                      </a:lnTo>
                      <a:lnTo>
                        <a:pt x="43" y="170"/>
                      </a:lnTo>
                      <a:lnTo>
                        <a:pt x="38" y="172"/>
                      </a:lnTo>
                      <a:lnTo>
                        <a:pt x="34" y="170"/>
                      </a:lnTo>
                      <a:lnTo>
                        <a:pt x="29" y="170"/>
                      </a:lnTo>
                      <a:lnTo>
                        <a:pt x="26" y="169"/>
                      </a:lnTo>
                      <a:lnTo>
                        <a:pt x="26" y="167"/>
                      </a:lnTo>
                      <a:lnTo>
                        <a:pt x="29" y="160"/>
                      </a:lnTo>
                      <a:lnTo>
                        <a:pt x="34" y="147"/>
                      </a:lnTo>
                      <a:lnTo>
                        <a:pt x="38" y="132"/>
                      </a:lnTo>
                      <a:lnTo>
                        <a:pt x="38" y="119"/>
                      </a:lnTo>
                      <a:lnTo>
                        <a:pt x="32" y="120"/>
                      </a:lnTo>
                      <a:lnTo>
                        <a:pt x="27" y="123"/>
                      </a:lnTo>
                      <a:lnTo>
                        <a:pt x="21" y="127"/>
                      </a:lnTo>
                      <a:lnTo>
                        <a:pt x="16" y="131"/>
                      </a:lnTo>
                      <a:lnTo>
                        <a:pt x="12" y="136"/>
                      </a:lnTo>
                      <a:lnTo>
                        <a:pt x="7" y="141"/>
                      </a:lnTo>
                      <a:lnTo>
                        <a:pt x="4" y="143"/>
                      </a:lnTo>
                      <a:lnTo>
                        <a:pt x="0" y="143"/>
                      </a:lnTo>
                      <a:lnTo>
                        <a:pt x="5" y="136"/>
                      </a:lnTo>
                      <a:lnTo>
                        <a:pt x="9" y="129"/>
                      </a:lnTo>
                      <a:lnTo>
                        <a:pt x="14" y="122"/>
                      </a:lnTo>
                      <a:lnTo>
                        <a:pt x="19" y="115"/>
                      </a:lnTo>
                      <a:lnTo>
                        <a:pt x="23" y="109"/>
                      </a:lnTo>
                      <a:lnTo>
                        <a:pt x="28" y="104"/>
                      </a:lnTo>
                      <a:lnTo>
                        <a:pt x="32" y="99"/>
                      </a:lnTo>
                      <a:lnTo>
                        <a:pt x="36" y="96"/>
                      </a:lnTo>
                      <a:lnTo>
                        <a:pt x="43" y="89"/>
                      </a:lnTo>
                      <a:lnTo>
                        <a:pt x="50" y="81"/>
                      </a:lnTo>
                      <a:lnTo>
                        <a:pt x="54" y="69"/>
                      </a:lnTo>
                      <a:lnTo>
                        <a:pt x="53" y="55"/>
                      </a:lnTo>
                      <a:lnTo>
                        <a:pt x="52" y="51"/>
                      </a:lnTo>
                      <a:lnTo>
                        <a:pt x="51" y="46"/>
                      </a:lnTo>
                      <a:lnTo>
                        <a:pt x="50" y="42"/>
                      </a:lnTo>
                      <a:lnTo>
                        <a:pt x="50" y="38"/>
                      </a:lnTo>
                      <a:lnTo>
                        <a:pt x="45" y="39"/>
                      </a:lnTo>
                      <a:lnTo>
                        <a:pt x="38" y="40"/>
                      </a:lnTo>
                      <a:lnTo>
                        <a:pt x="31" y="42"/>
                      </a:lnTo>
                      <a:lnTo>
                        <a:pt x="24" y="43"/>
                      </a:lnTo>
                      <a:lnTo>
                        <a:pt x="16" y="43"/>
                      </a:lnTo>
                      <a:lnTo>
                        <a:pt x="9" y="44"/>
                      </a:lnTo>
                      <a:lnTo>
                        <a:pt x="5" y="45"/>
                      </a:lnTo>
                      <a:lnTo>
                        <a:pt x="1" y="45"/>
                      </a:lnTo>
                      <a:lnTo>
                        <a:pt x="5" y="42"/>
                      </a:lnTo>
                      <a:lnTo>
                        <a:pt x="8" y="39"/>
                      </a:lnTo>
                      <a:lnTo>
                        <a:pt x="13" y="37"/>
                      </a:lnTo>
                      <a:lnTo>
                        <a:pt x="18" y="35"/>
                      </a:lnTo>
                      <a:lnTo>
                        <a:pt x="22" y="34"/>
                      </a:lnTo>
                      <a:lnTo>
                        <a:pt x="27" y="34"/>
                      </a:lnTo>
                      <a:lnTo>
                        <a:pt x="31" y="32"/>
                      </a:lnTo>
                      <a:lnTo>
                        <a:pt x="36" y="32"/>
                      </a:lnTo>
                      <a:lnTo>
                        <a:pt x="38" y="29"/>
                      </a:lnTo>
                      <a:lnTo>
                        <a:pt x="42" y="24"/>
                      </a:lnTo>
                      <a:lnTo>
                        <a:pt x="44" y="20"/>
                      </a:lnTo>
                      <a:lnTo>
                        <a:pt x="44" y="16"/>
                      </a:lnTo>
                      <a:lnTo>
                        <a:pt x="43" y="14"/>
                      </a:lnTo>
                      <a:lnTo>
                        <a:pt x="43" y="9"/>
                      </a:lnTo>
                      <a:lnTo>
                        <a:pt x="43" y="5"/>
                      </a:lnTo>
                      <a:lnTo>
                        <a:pt x="43" y="0"/>
                      </a:lnTo>
                      <a:close/>
                    </a:path>
                  </a:pathLst>
                </a:custGeom>
                <a:noFill/>
                <a:ln w="9525">
                  <a:solidFill>
                    <a:srgbClr val="004250"/>
                  </a:solidFill>
                  <a:round/>
                </a:ln>
              </p:spPr>
              <p:txBody>
                <a:bodyPr/>
                <a:lstStyle/>
                <a:p>
                  <a:endParaRPr lang="zh-CN" altLang="en-US" sz="100">
                    <a:solidFill>
                      <a:schemeClr val="tx1"/>
                    </a:solidFill>
                  </a:endParaRPr>
                </a:p>
              </p:txBody>
            </p:sp>
            <p:sp>
              <p:nvSpPr>
                <p:cNvPr id="79" name="Freeform 530"/>
                <p:cNvSpPr>
                  <a:spLocks noChangeAspect="1"/>
                </p:cNvSpPr>
                <p:nvPr/>
              </p:nvSpPr>
              <p:spPr bwMode="auto">
                <a:xfrm>
                  <a:off x="5271" y="2275"/>
                  <a:ext cx="13" cy="22"/>
                </a:xfrm>
                <a:custGeom>
                  <a:avLst/>
                  <a:gdLst>
                    <a:gd name="T0" fmla="*/ 0 w 28"/>
                    <a:gd name="T1" fmla="*/ 0 h 48"/>
                    <a:gd name="T2" fmla="*/ 0 w 28"/>
                    <a:gd name="T3" fmla="*/ 0 h 48"/>
                    <a:gd name="T4" fmla="*/ 0 w 28"/>
                    <a:gd name="T5" fmla="*/ 0 h 48"/>
                    <a:gd name="T6" fmla="*/ 0 w 28"/>
                    <a:gd name="T7" fmla="*/ 0 h 48"/>
                    <a:gd name="T8" fmla="*/ 0 w 28"/>
                    <a:gd name="T9" fmla="*/ 0 h 48"/>
                    <a:gd name="T10" fmla="*/ 0 w 28"/>
                    <a:gd name="T11" fmla="*/ 0 h 48"/>
                    <a:gd name="T12" fmla="*/ 0 w 28"/>
                    <a:gd name="T13" fmla="*/ 0 h 48"/>
                    <a:gd name="T14" fmla="*/ 0 w 28"/>
                    <a:gd name="T15" fmla="*/ 0 h 48"/>
                    <a:gd name="T16" fmla="*/ 0 w 28"/>
                    <a:gd name="T17" fmla="*/ 0 h 48"/>
                    <a:gd name="T18" fmla="*/ 0 w 28"/>
                    <a:gd name="T19" fmla="*/ 0 h 48"/>
                    <a:gd name="T20" fmla="*/ 0 w 28"/>
                    <a:gd name="T21" fmla="*/ 0 h 48"/>
                    <a:gd name="T22" fmla="*/ 0 w 28"/>
                    <a:gd name="T23" fmla="*/ 0 h 48"/>
                    <a:gd name="T24" fmla="*/ 0 w 28"/>
                    <a:gd name="T25" fmla="*/ 0 h 48"/>
                    <a:gd name="T26" fmla="*/ 0 w 28"/>
                    <a:gd name="T27" fmla="*/ 0 h 48"/>
                    <a:gd name="T28" fmla="*/ 0 w 28"/>
                    <a:gd name="T29" fmla="*/ 0 h 48"/>
                    <a:gd name="T30" fmla="*/ 0 w 28"/>
                    <a:gd name="T31" fmla="*/ 0 h 48"/>
                    <a:gd name="T32" fmla="*/ 0 w 28"/>
                    <a:gd name="T33" fmla="*/ 0 h 48"/>
                    <a:gd name="T34" fmla="*/ 0 w 28"/>
                    <a:gd name="T35" fmla="*/ 0 h 48"/>
                    <a:gd name="T36" fmla="*/ 0 w 28"/>
                    <a:gd name="T37" fmla="*/ 0 h 48"/>
                    <a:gd name="T38" fmla="*/ 0 w 28"/>
                    <a:gd name="T39" fmla="*/ 0 h 48"/>
                    <a:gd name="T40" fmla="*/ 0 w 28"/>
                    <a:gd name="T41" fmla="*/ 0 h 48"/>
                    <a:gd name="T42" fmla="*/ 0 w 28"/>
                    <a:gd name="T43" fmla="*/ 0 h 48"/>
                    <a:gd name="T44" fmla="*/ 0 w 28"/>
                    <a:gd name="T45" fmla="*/ 0 h 48"/>
                    <a:gd name="T46" fmla="*/ 0 w 28"/>
                    <a:gd name="T47" fmla="*/ 0 h 48"/>
                    <a:gd name="T48" fmla="*/ 0 w 28"/>
                    <a:gd name="T49" fmla="*/ 0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
                    <a:gd name="T76" fmla="*/ 0 h 48"/>
                    <a:gd name="T77" fmla="*/ 28 w 28"/>
                    <a:gd name="T78" fmla="*/ 48 h 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 h="48">
                      <a:moveTo>
                        <a:pt x="5" y="48"/>
                      </a:moveTo>
                      <a:lnTo>
                        <a:pt x="11" y="40"/>
                      </a:lnTo>
                      <a:lnTo>
                        <a:pt x="17" y="30"/>
                      </a:lnTo>
                      <a:lnTo>
                        <a:pt x="21" y="21"/>
                      </a:lnTo>
                      <a:lnTo>
                        <a:pt x="22" y="16"/>
                      </a:lnTo>
                      <a:lnTo>
                        <a:pt x="19" y="18"/>
                      </a:lnTo>
                      <a:lnTo>
                        <a:pt x="12" y="25"/>
                      </a:lnTo>
                      <a:lnTo>
                        <a:pt x="5" y="33"/>
                      </a:lnTo>
                      <a:lnTo>
                        <a:pt x="0" y="38"/>
                      </a:lnTo>
                      <a:lnTo>
                        <a:pt x="4" y="30"/>
                      </a:lnTo>
                      <a:lnTo>
                        <a:pt x="11" y="18"/>
                      </a:lnTo>
                      <a:lnTo>
                        <a:pt x="19" y="8"/>
                      </a:lnTo>
                      <a:lnTo>
                        <a:pt x="25" y="0"/>
                      </a:lnTo>
                      <a:lnTo>
                        <a:pt x="26" y="6"/>
                      </a:lnTo>
                      <a:lnTo>
                        <a:pt x="27" y="11"/>
                      </a:lnTo>
                      <a:lnTo>
                        <a:pt x="28" y="16"/>
                      </a:lnTo>
                      <a:lnTo>
                        <a:pt x="28" y="20"/>
                      </a:lnTo>
                      <a:lnTo>
                        <a:pt x="26" y="24"/>
                      </a:lnTo>
                      <a:lnTo>
                        <a:pt x="22" y="30"/>
                      </a:lnTo>
                      <a:lnTo>
                        <a:pt x="19" y="38"/>
                      </a:lnTo>
                      <a:lnTo>
                        <a:pt x="15" y="46"/>
                      </a:lnTo>
                      <a:lnTo>
                        <a:pt x="13" y="47"/>
                      </a:lnTo>
                      <a:lnTo>
                        <a:pt x="11" y="47"/>
                      </a:lnTo>
                      <a:lnTo>
                        <a:pt x="7" y="48"/>
                      </a:lnTo>
                      <a:lnTo>
                        <a:pt x="5" y="48"/>
                      </a:lnTo>
                      <a:close/>
                    </a:path>
                  </a:pathLst>
                </a:custGeom>
                <a:noFill/>
                <a:ln w="9525">
                  <a:solidFill>
                    <a:srgbClr val="004250"/>
                  </a:solidFill>
                  <a:round/>
                </a:ln>
              </p:spPr>
              <p:txBody>
                <a:bodyPr/>
                <a:lstStyle/>
                <a:p>
                  <a:endParaRPr lang="zh-CN" altLang="en-US" sz="100">
                    <a:solidFill>
                      <a:schemeClr val="tx1"/>
                    </a:solidFill>
                  </a:endParaRPr>
                </a:p>
              </p:txBody>
            </p:sp>
            <p:sp>
              <p:nvSpPr>
                <p:cNvPr id="80" name="Freeform 531"/>
                <p:cNvSpPr>
                  <a:spLocks noChangeAspect="1"/>
                </p:cNvSpPr>
                <p:nvPr/>
              </p:nvSpPr>
              <p:spPr bwMode="auto">
                <a:xfrm>
                  <a:off x="5246" y="2306"/>
                  <a:ext cx="4" cy="8"/>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w 9"/>
                    <a:gd name="T17" fmla="*/ 0 h 18"/>
                    <a:gd name="T18" fmla="*/ 0 w 9"/>
                    <a:gd name="T19" fmla="*/ 0 h 18"/>
                    <a:gd name="T20" fmla="*/ 0 w 9"/>
                    <a:gd name="T21" fmla="*/ 0 h 18"/>
                    <a:gd name="T22" fmla="*/ 0 w 9"/>
                    <a:gd name="T23" fmla="*/ 0 h 18"/>
                    <a:gd name="T24" fmla="*/ 0 w 9"/>
                    <a:gd name="T25" fmla="*/ 0 h 18"/>
                    <a:gd name="T26" fmla="*/ 0 w 9"/>
                    <a:gd name="T27" fmla="*/ 0 h 18"/>
                    <a:gd name="T28" fmla="*/ 0 w 9"/>
                    <a:gd name="T29" fmla="*/ 0 h 18"/>
                    <a:gd name="T30" fmla="*/ 0 w 9"/>
                    <a:gd name="T31" fmla="*/ 0 h 18"/>
                    <a:gd name="T32" fmla="*/ 0 w 9"/>
                    <a:gd name="T33" fmla="*/ 0 h 18"/>
                    <a:gd name="T34" fmla="*/ 0 w 9"/>
                    <a:gd name="T35" fmla="*/ 0 h 18"/>
                    <a:gd name="T36" fmla="*/ 0 w 9"/>
                    <a:gd name="T37" fmla="*/ 0 h 18"/>
                    <a:gd name="T38" fmla="*/ 0 w 9"/>
                    <a:gd name="T39" fmla="*/ 0 h 18"/>
                    <a:gd name="T40" fmla="*/ 0 w 9"/>
                    <a:gd name="T41" fmla="*/ 0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18"/>
                    <a:gd name="T65" fmla="*/ 9 w 9"/>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18">
                      <a:moveTo>
                        <a:pt x="7" y="18"/>
                      </a:moveTo>
                      <a:lnTo>
                        <a:pt x="6" y="18"/>
                      </a:lnTo>
                      <a:lnTo>
                        <a:pt x="4" y="18"/>
                      </a:lnTo>
                      <a:lnTo>
                        <a:pt x="2" y="18"/>
                      </a:lnTo>
                      <a:lnTo>
                        <a:pt x="0" y="18"/>
                      </a:lnTo>
                      <a:lnTo>
                        <a:pt x="1" y="13"/>
                      </a:lnTo>
                      <a:lnTo>
                        <a:pt x="5" y="8"/>
                      </a:lnTo>
                      <a:lnTo>
                        <a:pt x="7" y="3"/>
                      </a:lnTo>
                      <a:lnTo>
                        <a:pt x="9" y="0"/>
                      </a:lnTo>
                      <a:lnTo>
                        <a:pt x="8" y="3"/>
                      </a:lnTo>
                      <a:lnTo>
                        <a:pt x="7" y="7"/>
                      </a:lnTo>
                      <a:lnTo>
                        <a:pt x="6" y="10"/>
                      </a:lnTo>
                      <a:lnTo>
                        <a:pt x="5" y="12"/>
                      </a:lnTo>
                      <a:lnTo>
                        <a:pt x="6" y="12"/>
                      </a:lnTo>
                      <a:lnTo>
                        <a:pt x="7" y="13"/>
                      </a:lnTo>
                      <a:lnTo>
                        <a:pt x="7" y="14"/>
                      </a:lnTo>
                      <a:lnTo>
                        <a:pt x="8" y="15"/>
                      </a:lnTo>
                      <a:lnTo>
                        <a:pt x="8" y="16"/>
                      </a:lnTo>
                      <a:lnTo>
                        <a:pt x="7" y="17"/>
                      </a:lnTo>
                      <a:lnTo>
                        <a:pt x="7" y="18"/>
                      </a:lnTo>
                      <a:close/>
                    </a:path>
                  </a:pathLst>
                </a:custGeom>
                <a:noFill/>
                <a:ln w="9525">
                  <a:solidFill>
                    <a:srgbClr val="004250"/>
                  </a:solidFill>
                  <a:round/>
                </a:ln>
              </p:spPr>
              <p:txBody>
                <a:bodyPr/>
                <a:lstStyle/>
                <a:p>
                  <a:endParaRPr lang="zh-CN" altLang="en-US" sz="100">
                    <a:solidFill>
                      <a:schemeClr val="tx1"/>
                    </a:solidFill>
                  </a:endParaRPr>
                </a:p>
              </p:txBody>
            </p:sp>
            <p:sp>
              <p:nvSpPr>
                <p:cNvPr id="81" name="Freeform 532"/>
                <p:cNvSpPr>
                  <a:spLocks noChangeAspect="1"/>
                </p:cNvSpPr>
                <p:nvPr/>
              </p:nvSpPr>
              <p:spPr bwMode="auto">
                <a:xfrm>
                  <a:off x="5271" y="2296"/>
                  <a:ext cx="7" cy="16"/>
                </a:xfrm>
                <a:custGeom>
                  <a:avLst/>
                  <a:gdLst>
                    <a:gd name="T0" fmla="*/ 0 w 15"/>
                    <a:gd name="T1" fmla="*/ 0 h 35"/>
                    <a:gd name="T2" fmla="*/ 0 w 15"/>
                    <a:gd name="T3" fmla="*/ 0 h 35"/>
                    <a:gd name="T4" fmla="*/ 0 w 15"/>
                    <a:gd name="T5" fmla="*/ 0 h 35"/>
                    <a:gd name="T6" fmla="*/ 0 w 15"/>
                    <a:gd name="T7" fmla="*/ 0 h 35"/>
                    <a:gd name="T8" fmla="*/ 0 w 15"/>
                    <a:gd name="T9" fmla="*/ 0 h 35"/>
                    <a:gd name="T10" fmla="*/ 0 w 15"/>
                    <a:gd name="T11" fmla="*/ 0 h 35"/>
                    <a:gd name="T12" fmla="*/ 0 w 15"/>
                    <a:gd name="T13" fmla="*/ 0 h 35"/>
                    <a:gd name="T14" fmla="*/ 0 w 15"/>
                    <a:gd name="T15" fmla="*/ 0 h 35"/>
                    <a:gd name="T16" fmla="*/ 0 w 15"/>
                    <a:gd name="T17" fmla="*/ 0 h 35"/>
                    <a:gd name="T18" fmla="*/ 0 w 15"/>
                    <a:gd name="T19" fmla="*/ 0 h 35"/>
                    <a:gd name="T20" fmla="*/ 0 w 15"/>
                    <a:gd name="T21" fmla="*/ 0 h 35"/>
                    <a:gd name="T22" fmla="*/ 0 w 15"/>
                    <a:gd name="T23" fmla="*/ 0 h 35"/>
                    <a:gd name="T24" fmla="*/ 0 w 15"/>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35"/>
                    <a:gd name="T41" fmla="*/ 15 w 15"/>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35">
                      <a:moveTo>
                        <a:pt x="0" y="35"/>
                      </a:moveTo>
                      <a:lnTo>
                        <a:pt x="3" y="28"/>
                      </a:lnTo>
                      <a:lnTo>
                        <a:pt x="6" y="18"/>
                      </a:lnTo>
                      <a:lnTo>
                        <a:pt x="11" y="9"/>
                      </a:lnTo>
                      <a:lnTo>
                        <a:pt x="15" y="0"/>
                      </a:lnTo>
                      <a:lnTo>
                        <a:pt x="13" y="1"/>
                      </a:lnTo>
                      <a:lnTo>
                        <a:pt x="11" y="1"/>
                      </a:lnTo>
                      <a:lnTo>
                        <a:pt x="7" y="2"/>
                      </a:lnTo>
                      <a:lnTo>
                        <a:pt x="5" y="2"/>
                      </a:lnTo>
                      <a:lnTo>
                        <a:pt x="4" y="9"/>
                      </a:lnTo>
                      <a:lnTo>
                        <a:pt x="3" y="18"/>
                      </a:lnTo>
                      <a:lnTo>
                        <a:pt x="0" y="28"/>
                      </a:lnTo>
                      <a:lnTo>
                        <a:pt x="0" y="35"/>
                      </a:lnTo>
                      <a:close/>
                    </a:path>
                  </a:pathLst>
                </a:custGeom>
                <a:noFill/>
                <a:ln w="9525">
                  <a:solidFill>
                    <a:srgbClr val="004250"/>
                  </a:solidFill>
                  <a:round/>
                </a:ln>
              </p:spPr>
              <p:txBody>
                <a:bodyPr/>
                <a:lstStyle/>
                <a:p>
                  <a:endParaRPr lang="zh-CN" altLang="en-US" sz="100">
                    <a:solidFill>
                      <a:schemeClr val="tx1"/>
                    </a:solidFill>
                  </a:endParaRPr>
                </a:p>
              </p:txBody>
            </p:sp>
            <p:sp>
              <p:nvSpPr>
                <p:cNvPr id="82" name="Freeform 533"/>
                <p:cNvSpPr>
                  <a:spLocks noChangeAspect="1"/>
                </p:cNvSpPr>
                <p:nvPr/>
              </p:nvSpPr>
              <p:spPr bwMode="auto">
                <a:xfrm>
                  <a:off x="5223" y="2602"/>
                  <a:ext cx="24" cy="50"/>
                </a:xfrm>
                <a:custGeom>
                  <a:avLst/>
                  <a:gdLst>
                    <a:gd name="T0" fmla="*/ 0 w 55"/>
                    <a:gd name="T1" fmla="*/ 0 h 113"/>
                    <a:gd name="T2" fmla="*/ 0 w 55"/>
                    <a:gd name="T3" fmla="*/ 0 h 113"/>
                    <a:gd name="T4" fmla="*/ 0 w 55"/>
                    <a:gd name="T5" fmla="*/ 0 h 113"/>
                    <a:gd name="T6" fmla="*/ 0 w 55"/>
                    <a:gd name="T7" fmla="*/ 0 h 113"/>
                    <a:gd name="T8" fmla="*/ 0 w 55"/>
                    <a:gd name="T9" fmla="*/ 0 h 113"/>
                    <a:gd name="T10" fmla="*/ 0 w 55"/>
                    <a:gd name="T11" fmla="*/ 0 h 113"/>
                    <a:gd name="T12" fmla="*/ 0 w 55"/>
                    <a:gd name="T13" fmla="*/ 0 h 113"/>
                    <a:gd name="T14" fmla="*/ 0 w 55"/>
                    <a:gd name="T15" fmla="*/ 0 h 113"/>
                    <a:gd name="T16" fmla="*/ 0 w 55"/>
                    <a:gd name="T17" fmla="*/ 0 h 113"/>
                    <a:gd name="T18" fmla="*/ 0 w 55"/>
                    <a:gd name="T19" fmla="*/ 0 h 113"/>
                    <a:gd name="T20" fmla="*/ 0 w 55"/>
                    <a:gd name="T21" fmla="*/ 0 h 113"/>
                    <a:gd name="T22" fmla="*/ 0 w 55"/>
                    <a:gd name="T23" fmla="*/ 0 h 113"/>
                    <a:gd name="T24" fmla="*/ 0 w 55"/>
                    <a:gd name="T25" fmla="*/ 0 h 113"/>
                    <a:gd name="T26" fmla="*/ 0 w 55"/>
                    <a:gd name="T27" fmla="*/ 0 h 113"/>
                    <a:gd name="T28" fmla="*/ 0 w 55"/>
                    <a:gd name="T29" fmla="*/ 0 h 113"/>
                    <a:gd name="T30" fmla="*/ 0 w 55"/>
                    <a:gd name="T31" fmla="*/ 0 h 113"/>
                    <a:gd name="T32" fmla="*/ 0 w 55"/>
                    <a:gd name="T33" fmla="*/ 0 h 113"/>
                    <a:gd name="T34" fmla="*/ 0 w 55"/>
                    <a:gd name="T35" fmla="*/ 0 h 113"/>
                    <a:gd name="T36" fmla="*/ 0 w 55"/>
                    <a:gd name="T37" fmla="*/ 0 h 113"/>
                    <a:gd name="T38" fmla="*/ 0 w 55"/>
                    <a:gd name="T39" fmla="*/ 0 h 113"/>
                    <a:gd name="T40" fmla="*/ 0 w 55"/>
                    <a:gd name="T41" fmla="*/ 0 h 113"/>
                    <a:gd name="T42" fmla="*/ 0 w 55"/>
                    <a:gd name="T43" fmla="*/ 0 h 113"/>
                    <a:gd name="T44" fmla="*/ 0 w 55"/>
                    <a:gd name="T45" fmla="*/ 0 h 113"/>
                    <a:gd name="T46" fmla="*/ 0 w 55"/>
                    <a:gd name="T47" fmla="*/ 0 h 113"/>
                    <a:gd name="T48" fmla="*/ 0 w 55"/>
                    <a:gd name="T49" fmla="*/ 0 h 113"/>
                    <a:gd name="T50" fmla="*/ 0 w 55"/>
                    <a:gd name="T51" fmla="*/ 0 h 113"/>
                    <a:gd name="T52" fmla="*/ 0 w 55"/>
                    <a:gd name="T53" fmla="*/ 0 h 113"/>
                    <a:gd name="T54" fmla="*/ 0 w 55"/>
                    <a:gd name="T55" fmla="*/ 0 h 113"/>
                    <a:gd name="T56" fmla="*/ 0 w 55"/>
                    <a:gd name="T57" fmla="*/ 0 h 113"/>
                    <a:gd name="T58" fmla="*/ 0 w 55"/>
                    <a:gd name="T59" fmla="*/ 0 h 113"/>
                    <a:gd name="T60" fmla="*/ 0 w 55"/>
                    <a:gd name="T61" fmla="*/ 0 h 113"/>
                    <a:gd name="T62" fmla="*/ 0 w 55"/>
                    <a:gd name="T63" fmla="*/ 0 h 113"/>
                    <a:gd name="T64" fmla="*/ 0 w 55"/>
                    <a:gd name="T65" fmla="*/ 0 h 113"/>
                    <a:gd name="T66" fmla="*/ 0 w 55"/>
                    <a:gd name="T67" fmla="*/ 0 h 113"/>
                    <a:gd name="T68" fmla="*/ 0 w 55"/>
                    <a:gd name="T69" fmla="*/ 0 h 113"/>
                    <a:gd name="T70" fmla="*/ 0 w 55"/>
                    <a:gd name="T71" fmla="*/ 0 h 113"/>
                    <a:gd name="T72" fmla="*/ 0 w 55"/>
                    <a:gd name="T73" fmla="*/ 0 h 1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113"/>
                    <a:gd name="T113" fmla="*/ 55 w 55"/>
                    <a:gd name="T114" fmla="*/ 113 h 11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113">
                      <a:moveTo>
                        <a:pt x="21" y="0"/>
                      </a:moveTo>
                      <a:lnTo>
                        <a:pt x="21" y="4"/>
                      </a:lnTo>
                      <a:lnTo>
                        <a:pt x="19" y="10"/>
                      </a:lnTo>
                      <a:lnTo>
                        <a:pt x="16" y="18"/>
                      </a:lnTo>
                      <a:lnTo>
                        <a:pt x="13" y="29"/>
                      </a:lnTo>
                      <a:lnTo>
                        <a:pt x="12" y="31"/>
                      </a:lnTo>
                      <a:lnTo>
                        <a:pt x="9" y="37"/>
                      </a:lnTo>
                      <a:lnTo>
                        <a:pt x="7" y="44"/>
                      </a:lnTo>
                      <a:lnTo>
                        <a:pt x="6" y="52"/>
                      </a:lnTo>
                      <a:lnTo>
                        <a:pt x="6" y="60"/>
                      </a:lnTo>
                      <a:lnTo>
                        <a:pt x="8" y="68"/>
                      </a:lnTo>
                      <a:lnTo>
                        <a:pt x="15" y="74"/>
                      </a:lnTo>
                      <a:lnTo>
                        <a:pt x="27" y="77"/>
                      </a:lnTo>
                      <a:lnTo>
                        <a:pt x="39" y="76"/>
                      </a:lnTo>
                      <a:lnTo>
                        <a:pt x="47" y="68"/>
                      </a:lnTo>
                      <a:lnTo>
                        <a:pt x="52" y="54"/>
                      </a:lnTo>
                      <a:lnTo>
                        <a:pt x="54" y="36"/>
                      </a:lnTo>
                      <a:lnTo>
                        <a:pt x="55" y="46"/>
                      </a:lnTo>
                      <a:lnTo>
                        <a:pt x="55" y="59"/>
                      </a:lnTo>
                      <a:lnTo>
                        <a:pt x="53" y="71"/>
                      </a:lnTo>
                      <a:lnTo>
                        <a:pt x="50" y="84"/>
                      </a:lnTo>
                      <a:lnTo>
                        <a:pt x="44" y="96"/>
                      </a:lnTo>
                      <a:lnTo>
                        <a:pt x="36" y="105"/>
                      </a:lnTo>
                      <a:lnTo>
                        <a:pt x="27" y="111"/>
                      </a:lnTo>
                      <a:lnTo>
                        <a:pt x="16" y="113"/>
                      </a:lnTo>
                      <a:lnTo>
                        <a:pt x="15" y="112"/>
                      </a:lnTo>
                      <a:lnTo>
                        <a:pt x="13" y="109"/>
                      </a:lnTo>
                      <a:lnTo>
                        <a:pt x="10" y="105"/>
                      </a:lnTo>
                      <a:lnTo>
                        <a:pt x="8" y="100"/>
                      </a:lnTo>
                      <a:lnTo>
                        <a:pt x="4" y="88"/>
                      </a:lnTo>
                      <a:lnTo>
                        <a:pt x="0" y="73"/>
                      </a:lnTo>
                      <a:lnTo>
                        <a:pt x="0" y="56"/>
                      </a:lnTo>
                      <a:lnTo>
                        <a:pt x="4" y="43"/>
                      </a:lnTo>
                      <a:lnTo>
                        <a:pt x="9" y="28"/>
                      </a:lnTo>
                      <a:lnTo>
                        <a:pt x="14" y="15"/>
                      </a:lnTo>
                      <a:lnTo>
                        <a:pt x="17" y="6"/>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83" name="Freeform 534"/>
                <p:cNvSpPr>
                  <a:spLocks noChangeAspect="1"/>
                </p:cNvSpPr>
                <p:nvPr/>
              </p:nvSpPr>
              <p:spPr bwMode="auto">
                <a:xfrm>
                  <a:off x="5257" y="2645"/>
                  <a:ext cx="28" cy="20"/>
                </a:xfrm>
                <a:custGeom>
                  <a:avLst/>
                  <a:gdLst>
                    <a:gd name="T0" fmla="*/ 0 w 64"/>
                    <a:gd name="T1" fmla="*/ 0 h 43"/>
                    <a:gd name="T2" fmla="*/ 0 w 64"/>
                    <a:gd name="T3" fmla="*/ 0 h 43"/>
                    <a:gd name="T4" fmla="*/ 0 w 64"/>
                    <a:gd name="T5" fmla="*/ 0 h 43"/>
                    <a:gd name="T6" fmla="*/ 0 w 64"/>
                    <a:gd name="T7" fmla="*/ 0 h 43"/>
                    <a:gd name="T8" fmla="*/ 0 w 64"/>
                    <a:gd name="T9" fmla="*/ 0 h 43"/>
                    <a:gd name="T10" fmla="*/ 0 w 64"/>
                    <a:gd name="T11" fmla="*/ 0 h 43"/>
                    <a:gd name="T12" fmla="*/ 0 w 64"/>
                    <a:gd name="T13" fmla="*/ 0 h 43"/>
                    <a:gd name="T14" fmla="*/ 0 w 64"/>
                    <a:gd name="T15" fmla="*/ 0 h 43"/>
                    <a:gd name="T16" fmla="*/ 0 w 64"/>
                    <a:gd name="T17" fmla="*/ 0 h 43"/>
                    <a:gd name="T18" fmla="*/ 0 w 64"/>
                    <a:gd name="T19" fmla="*/ 0 h 43"/>
                    <a:gd name="T20" fmla="*/ 0 w 64"/>
                    <a:gd name="T21" fmla="*/ 0 h 43"/>
                    <a:gd name="T22" fmla="*/ 0 w 64"/>
                    <a:gd name="T23" fmla="*/ 0 h 43"/>
                    <a:gd name="T24" fmla="*/ 0 w 64"/>
                    <a:gd name="T25" fmla="*/ 0 h 43"/>
                    <a:gd name="T26" fmla="*/ 0 w 64"/>
                    <a:gd name="T27" fmla="*/ 0 h 43"/>
                    <a:gd name="T28" fmla="*/ 0 w 64"/>
                    <a:gd name="T29" fmla="*/ 0 h 43"/>
                    <a:gd name="T30" fmla="*/ 0 w 64"/>
                    <a:gd name="T31" fmla="*/ 0 h 43"/>
                    <a:gd name="T32" fmla="*/ 0 w 64"/>
                    <a:gd name="T33" fmla="*/ 0 h 43"/>
                    <a:gd name="T34" fmla="*/ 0 w 64"/>
                    <a:gd name="T35" fmla="*/ 0 h 43"/>
                    <a:gd name="T36" fmla="*/ 0 w 64"/>
                    <a:gd name="T37" fmla="*/ 0 h 43"/>
                    <a:gd name="T38" fmla="*/ 0 w 64"/>
                    <a:gd name="T39" fmla="*/ 0 h 43"/>
                    <a:gd name="T40" fmla="*/ 0 w 64"/>
                    <a:gd name="T41" fmla="*/ 0 h 43"/>
                    <a:gd name="T42" fmla="*/ 0 w 64"/>
                    <a:gd name="T43" fmla="*/ 0 h 43"/>
                    <a:gd name="T44" fmla="*/ 0 w 64"/>
                    <a:gd name="T45" fmla="*/ 0 h 43"/>
                    <a:gd name="T46" fmla="*/ 0 w 64"/>
                    <a:gd name="T47" fmla="*/ 0 h 43"/>
                    <a:gd name="T48" fmla="*/ 0 w 64"/>
                    <a:gd name="T49" fmla="*/ 0 h 43"/>
                    <a:gd name="T50" fmla="*/ 0 w 64"/>
                    <a:gd name="T51" fmla="*/ 0 h 43"/>
                    <a:gd name="T52" fmla="*/ 0 w 64"/>
                    <a:gd name="T53" fmla="*/ 0 h 43"/>
                    <a:gd name="T54" fmla="*/ 0 w 64"/>
                    <a:gd name="T55" fmla="*/ 0 h 43"/>
                    <a:gd name="T56" fmla="*/ 0 w 64"/>
                    <a:gd name="T57" fmla="*/ 0 h 43"/>
                    <a:gd name="T58" fmla="*/ 0 w 64"/>
                    <a:gd name="T59" fmla="*/ 0 h 43"/>
                    <a:gd name="T60" fmla="*/ 0 w 64"/>
                    <a:gd name="T61" fmla="*/ 0 h 43"/>
                    <a:gd name="T62" fmla="*/ 0 w 64"/>
                    <a:gd name="T63" fmla="*/ 0 h 43"/>
                    <a:gd name="T64" fmla="*/ 0 w 64"/>
                    <a:gd name="T65" fmla="*/ 0 h 43"/>
                    <a:gd name="T66" fmla="*/ 0 w 64"/>
                    <a:gd name="T67" fmla="*/ 0 h 43"/>
                    <a:gd name="T68" fmla="*/ 0 w 64"/>
                    <a:gd name="T69" fmla="*/ 0 h 43"/>
                    <a:gd name="T70" fmla="*/ 0 w 64"/>
                    <a:gd name="T71" fmla="*/ 0 h 43"/>
                    <a:gd name="T72" fmla="*/ 0 w 64"/>
                    <a:gd name="T73" fmla="*/ 0 h 43"/>
                    <a:gd name="T74" fmla="*/ 0 w 64"/>
                    <a:gd name="T75" fmla="*/ 0 h 43"/>
                    <a:gd name="T76" fmla="*/ 0 w 64"/>
                    <a:gd name="T77" fmla="*/ 0 h 43"/>
                    <a:gd name="T78" fmla="*/ 0 w 64"/>
                    <a:gd name="T79" fmla="*/ 0 h 43"/>
                    <a:gd name="T80" fmla="*/ 0 w 64"/>
                    <a:gd name="T81" fmla="*/ 0 h 4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43"/>
                    <a:gd name="T125" fmla="*/ 64 w 64"/>
                    <a:gd name="T126" fmla="*/ 43 h 4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43">
                      <a:moveTo>
                        <a:pt x="3" y="0"/>
                      </a:moveTo>
                      <a:lnTo>
                        <a:pt x="3" y="3"/>
                      </a:lnTo>
                      <a:lnTo>
                        <a:pt x="4" y="9"/>
                      </a:lnTo>
                      <a:lnTo>
                        <a:pt x="5" y="15"/>
                      </a:lnTo>
                      <a:lnTo>
                        <a:pt x="6" y="19"/>
                      </a:lnTo>
                      <a:lnTo>
                        <a:pt x="7" y="23"/>
                      </a:lnTo>
                      <a:lnTo>
                        <a:pt x="11" y="24"/>
                      </a:lnTo>
                      <a:lnTo>
                        <a:pt x="13" y="25"/>
                      </a:lnTo>
                      <a:lnTo>
                        <a:pt x="16" y="25"/>
                      </a:lnTo>
                      <a:lnTo>
                        <a:pt x="22" y="24"/>
                      </a:lnTo>
                      <a:lnTo>
                        <a:pt x="30" y="23"/>
                      </a:lnTo>
                      <a:lnTo>
                        <a:pt x="39" y="22"/>
                      </a:lnTo>
                      <a:lnTo>
                        <a:pt x="46" y="22"/>
                      </a:lnTo>
                      <a:lnTo>
                        <a:pt x="51" y="23"/>
                      </a:lnTo>
                      <a:lnTo>
                        <a:pt x="55" y="22"/>
                      </a:lnTo>
                      <a:lnTo>
                        <a:pt x="58" y="18"/>
                      </a:lnTo>
                      <a:lnTo>
                        <a:pt x="58" y="12"/>
                      </a:lnTo>
                      <a:lnTo>
                        <a:pt x="61" y="16"/>
                      </a:lnTo>
                      <a:lnTo>
                        <a:pt x="62" y="18"/>
                      </a:lnTo>
                      <a:lnTo>
                        <a:pt x="64" y="20"/>
                      </a:lnTo>
                      <a:lnTo>
                        <a:pt x="64" y="22"/>
                      </a:lnTo>
                      <a:lnTo>
                        <a:pt x="64" y="26"/>
                      </a:lnTo>
                      <a:lnTo>
                        <a:pt x="64" y="33"/>
                      </a:lnTo>
                      <a:lnTo>
                        <a:pt x="61" y="39"/>
                      </a:lnTo>
                      <a:lnTo>
                        <a:pt x="55" y="42"/>
                      </a:lnTo>
                      <a:lnTo>
                        <a:pt x="51" y="42"/>
                      </a:lnTo>
                      <a:lnTo>
                        <a:pt x="44" y="43"/>
                      </a:lnTo>
                      <a:lnTo>
                        <a:pt x="36" y="43"/>
                      </a:lnTo>
                      <a:lnTo>
                        <a:pt x="27" y="43"/>
                      </a:lnTo>
                      <a:lnTo>
                        <a:pt x="19" y="43"/>
                      </a:lnTo>
                      <a:lnTo>
                        <a:pt x="12" y="43"/>
                      </a:lnTo>
                      <a:lnTo>
                        <a:pt x="7" y="42"/>
                      </a:lnTo>
                      <a:lnTo>
                        <a:pt x="5" y="41"/>
                      </a:lnTo>
                      <a:lnTo>
                        <a:pt x="4" y="38"/>
                      </a:lnTo>
                      <a:lnTo>
                        <a:pt x="3" y="32"/>
                      </a:lnTo>
                      <a:lnTo>
                        <a:pt x="1" y="27"/>
                      </a:lnTo>
                      <a:lnTo>
                        <a:pt x="0" y="24"/>
                      </a:lnTo>
                      <a:lnTo>
                        <a:pt x="0" y="18"/>
                      </a:lnTo>
                      <a:lnTo>
                        <a:pt x="1" y="11"/>
                      </a:lnTo>
                      <a:lnTo>
                        <a:pt x="3" y="4"/>
                      </a:lnTo>
                      <a:lnTo>
                        <a:pt x="3" y="0"/>
                      </a:lnTo>
                      <a:close/>
                    </a:path>
                  </a:pathLst>
                </a:custGeom>
                <a:noFill/>
                <a:ln w="9525">
                  <a:solidFill>
                    <a:srgbClr val="004250"/>
                  </a:solidFill>
                  <a:round/>
                </a:ln>
              </p:spPr>
              <p:txBody>
                <a:bodyPr/>
                <a:lstStyle/>
                <a:p>
                  <a:endParaRPr lang="zh-CN" altLang="en-US" sz="100">
                    <a:solidFill>
                      <a:schemeClr val="tx1"/>
                    </a:solidFill>
                  </a:endParaRPr>
                </a:p>
              </p:txBody>
            </p:sp>
            <p:sp>
              <p:nvSpPr>
                <p:cNvPr id="84" name="Freeform 535"/>
                <p:cNvSpPr>
                  <a:spLocks noChangeAspect="1"/>
                </p:cNvSpPr>
                <p:nvPr/>
              </p:nvSpPr>
              <p:spPr bwMode="auto">
                <a:xfrm>
                  <a:off x="5226" y="2638"/>
                  <a:ext cx="4" cy="14"/>
                </a:xfrm>
                <a:custGeom>
                  <a:avLst/>
                  <a:gdLst>
                    <a:gd name="T0" fmla="*/ 0 w 9"/>
                    <a:gd name="T1" fmla="*/ 0 h 34"/>
                    <a:gd name="T2" fmla="*/ 0 w 9"/>
                    <a:gd name="T3" fmla="*/ 0 h 34"/>
                    <a:gd name="T4" fmla="*/ 0 w 9"/>
                    <a:gd name="T5" fmla="*/ 0 h 34"/>
                    <a:gd name="T6" fmla="*/ 0 w 9"/>
                    <a:gd name="T7" fmla="*/ 0 h 34"/>
                    <a:gd name="T8" fmla="*/ 0 w 9"/>
                    <a:gd name="T9" fmla="*/ 0 h 34"/>
                    <a:gd name="T10" fmla="*/ 0 w 9"/>
                    <a:gd name="T11" fmla="*/ 0 h 34"/>
                    <a:gd name="T12" fmla="*/ 0 w 9"/>
                    <a:gd name="T13" fmla="*/ 0 h 34"/>
                    <a:gd name="T14" fmla="*/ 0 w 9"/>
                    <a:gd name="T15" fmla="*/ 0 h 34"/>
                    <a:gd name="T16" fmla="*/ 0 w 9"/>
                    <a:gd name="T17" fmla="*/ 0 h 34"/>
                    <a:gd name="T18" fmla="*/ 0 w 9"/>
                    <a:gd name="T19" fmla="*/ 0 h 34"/>
                    <a:gd name="T20" fmla="*/ 0 w 9"/>
                    <a:gd name="T21" fmla="*/ 0 h 34"/>
                    <a:gd name="T22" fmla="*/ 0 w 9"/>
                    <a:gd name="T23" fmla="*/ 0 h 34"/>
                    <a:gd name="T24" fmla="*/ 0 w 9"/>
                    <a:gd name="T25" fmla="*/ 0 h 34"/>
                    <a:gd name="T26" fmla="*/ 0 w 9"/>
                    <a:gd name="T27" fmla="*/ 0 h 34"/>
                    <a:gd name="T28" fmla="*/ 0 w 9"/>
                    <a:gd name="T29" fmla="*/ 0 h 34"/>
                    <a:gd name="T30" fmla="*/ 0 w 9"/>
                    <a:gd name="T31" fmla="*/ 0 h 34"/>
                    <a:gd name="T32" fmla="*/ 0 w 9"/>
                    <a:gd name="T33" fmla="*/ 0 h 34"/>
                    <a:gd name="T34" fmla="*/ 0 w 9"/>
                    <a:gd name="T35" fmla="*/ 0 h 34"/>
                    <a:gd name="T36" fmla="*/ 0 w 9"/>
                    <a:gd name="T37" fmla="*/ 0 h 34"/>
                    <a:gd name="T38" fmla="*/ 0 w 9"/>
                    <a:gd name="T39" fmla="*/ 0 h 34"/>
                    <a:gd name="T40" fmla="*/ 0 w 9"/>
                    <a:gd name="T41" fmla="*/ 0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34"/>
                    <a:gd name="T65" fmla="*/ 9 w 9"/>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34">
                      <a:moveTo>
                        <a:pt x="0" y="21"/>
                      </a:moveTo>
                      <a:lnTo>
                        <a:pt x="0" y="17"/>
                      </a:lnTo>
                      <a:lnTo>
                        <a:pt x="1" y="10"/>
                      </a:lnTo>
                      <a:lnTo>
                        <a:pt x="2" y="5"/>
                      </a:lnTo>
                      <a:lnTo>
                        <a:pt x="2" y="2"/>
                      </a:lnTo>
                      <a:lnTo>
                        <a:pt x="4" y="0"/>
                      </a:lnTo>
                      <a:lnTo>
                        <a:pt x="5" y="0"/>
                      </a:lnTo>
                      <a:lnTo>
                        <a:pt x="5" y="6"/>
                      </a:lnTo>
                      <a:lnTo>
                        <a:pt x="6" y="14"/>
                      </a:lnTo>
                      <a:lnTo>
                        <a:pt x="8" y="21"/>
                      </a:lnTo>
                      <a:lnTo>
                        <a:pt x="9" y="27"/>
                      </a:lnTo>
                      <a:lnTo>
                        <a:pt x="9" y="28"/>
                      </a:lnTo>
                      <a:lnTo>
                        <a:pt x="9" y="30"/>
                      </a:lnTo>
                      <a:lnTo>
                        <a:pt x="9" y="32"/>
                      </a:lnTo>
                      <a:lnTo>
                        <a:pt x="8" y="34"/>
                      </a:lnTo>
                      <a:lnTo>
                        <a:pt x="7" y="33"/>
                      </a:lnTo>
                      <a:lnTo>
                        <a:pt x="5" y="30"/>
                      </a:lnTo>
                      <a:lnTo>
                        <a:pt x="2" y="26"/>
                      </a:lnTo>
                      <a:lnTo>
                        <a:pt x="0" y="21"/>
                      </a:lnTo>
                      <a:close/>
                    </a:path>
                  </a:pathLst>
                </a:custGeom>
                <a:noFill/>
                <a:ln w="9525">
                  <a:solidFill>
                    <a:srgbClr val="004250"/>
                  </a:solidFill>
                  <a:round/>
                </a:ln>
              </p:spPr>
              <p:txBody>
                <a:bodyPr/>
                <a:lstStyle/>
                <a:p>
                  <a:endParaRPr lang="zh-CN" altLang="en-US" sz="100">
                    <a:solidFill>
                      <a:schemeClr val="tx1"/>
                    </a:solidFill>
                  </a:endParaRPr>
                </a:p>
              </p:txBody>
            </p:sp>
            <p:sp>
              <p:nvSpPr>
                <p:cNvPr id="85" name="Freeform 536"/>
                <p:cNvSpPr>
                  <a:spLocks noChangeAspect="1"/>
                </p:cNvSpPr>
                <p:nvPr/>
              </p:nvSpPr>
              <p:spPr bwMode="auto">
                <a:xfrm>
                  <a:off x="5260" y="2656"/>
                  <a:ext cx="19" cy="9"/>
                </a:xfrm>
                <a:custGeom>
                  <a:avLst/>
                  <a:gdLst>
                    <a:gd name="T0" fmla="*/ 0 w 42"/>
                    <a:gd name="T1" fmla="*/ 0 h 19"/>
                    <a:gd name="T2" fmla="*/ 0 w 42"/>
                    <a:gd name="T3" fmla="*/ 0 h 19"/>
                    <a:gd name="T4" fmla="*/ 0 w 42"/>
                    <a:gd name="T5" fmla="*/ 0 h 19"/>
                    <a:gd name="T6" fmla="*/ 0 w 42"/>
                    <a:gd name="T7" fmla="*/ 0 h 19"/>
                    <a:gd name="T8" fmla="*/ 0 w 42"/>
                    <a:gd name="T9" fmla="*/ 0 h 19"/>
                    <a:gd name="T10" fmla="*/ 0 w 42"/>
                    <a:gd name="T11" fmla="*/ 0 h 19"/>
                    <a:gd name="T12" fmla="*/ 0 w 42"/>
                    <a:gd name="T13" fmla="*/ 0 h 19"/>
                    <a:gd name="T14" fmla="*/ 0 w 42"/>
                    <a:gd name="T15" fmla="*/ 0 h 19"/>
                    <a:gd name="T16" fmla="*/ 0 w 42"/>
                    <a:gd name="T17" fmla="*/ 0 h 19"/>
                    <a:gd name="T18" fmla="*/ 0 w 42"/>
                    <a:gd name="T19" fmla="*/ 0 h 19"/>
                    <a:gd name="T20" fmla="*/ 0 w 42"/>
                    <a:gd name="T21" fmla="*/ 0 h 19"/>
                    <a:gd name="T22" fmla="*/ 0 w 42"/>
                    <a:gd name="T23" fmla="*/ 0 h 19"/>
                    <a:gd name="T24" fmla="*/ 0 w 42"/>
                    <a:gd name="T25" fmla="*/ 0 h 19"/>
                    <a:gd name="T26" fmla="*/ 0 w 42"/>
                    <a:gd name="T27" fmla="*/ 0 h 19"/>
                    <a:gd name="T28" fmla="*/ 0 w 42"/>
                    <a:gd name="T29" fmla="*/ 0 h 19"/>
                    <a:gd name="T30" fmla="*/ 0 w 42"/>
                    <a:gd name="T31" fmla="*/ 0 h 19"/>
                    <a:gd name="T32" fmla="*/ 0 w 42"/>
                    <a:gd name="T33" fmla="*/ 0 h 19"/>
                    <a:gd name="T34" fmla="*/ 0 w 42"/>
                    <a:gd name="T35" fmla="*/ 0 h 19"/>
                    <a:gd name="T36" fmla="*/ 0 w 42"/>
                    <a:gd name="T37" fmla="*/ 0 h 19"/>
                    <a:gd name="T38" fmla="*/ 0 w 42"/>
                    <a:gd name="T39" fmla="*/ 0 h 19"/>
                    <a:gd name="T40" fmla="*/ 0 w 4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19"/>
                    <a:gd name="T65" fmla="*/ 42 w 4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19">
                      <a:moveTo>
                        <a:pt x="21" y="0"/>
                      </a:moveTo>
                      <a:lnTo>
                        <a:pt x="13" y="2"/>
                      </a:lnTo>
                      <a:lnTo>
                        <a:pt x="6" y="6"/>
                      </a:lnTo>
                      <a:lnTo>
                        <a:pt x="1" y="9"/>
                      </a:lnTo>
                      <a:lnTo>
                        <a:pt x="0" y="11"/>
                      </a:lnTo>
                      <a:lnTo>
                        <a:pt x="1" y="14"/>
                      </a:lnTo>
                      <a:lnTo>
                        <a:pt x="6" y="16"/>
                      </a:lnTo>
                      <a:lnTo>
                        <a:pt x="12" y="18"/>
                      </a:lnTo>
                      <a:lnTo>
                        <a:pt x="19" y="19"/>
                      </a:lnTo>
                      <a:lnTo>
                        <a:pt x="27" y="18"/>
                      </a:lnTo>
                      <a:lnTo>
                        <a:pt x="34" y="16"/>
                      </a:lnTo>
                      <a:lnTo>
                        <a:pt x="39" y="14"/>
                      </a:lnTo>
                      <a:lnTo>
                        <a:pt x="42" y="11"/>
                      </a:lnTo>
                      <a:lnTo>
                        <a:pt x="37" y="10"/>
                      </a:lnTo>
                      <a:lnTo>
                        <a:pt x="28" y="10"/>
                      </a:lnTo>
                      <a:lnTo>
                        <a:pt x="18" y="10"/>
                      </a:lnTo>
                      <a:lnTo>
                        <a:pt x="13" y="9"/>
                      </a:lnTo>
                      <a:lnTo>
                        <a:pt x="14" y="7"/>
                      </a:lnTo>
                      <a:lnTo>
                        <a:pt x="18" y="5"/>
                      </a:lnTo>
                      <a:lnTo>
                        <a:pt x="20" y="2"/>
                      </a:lnTo>
                      <a:lnTo>
                        <a:pt x="21" y="0"/>
                      </a:lnTo>
                      <a:close/>
                    </a:path>
                  </a:pathLst>
                </a:custGeom>
                <a:noFill/>
                <a:ln w="9525">
                  <a:solidFill>
                    <a:srgbClr val="004250"/>
                  </a:solidFill>
                  <a:round/>
                </a:ln>
              </p:spPr>
              <p:txBody>
                <a:bodyPr/>
                <a:lstStyle/>
                <a:p>
                  <a:endParaRPr lang="zh-CN" altLang="en-US" sz="100">
                    <a:solidFill>
                      <a:schemeClr val="tx1"/>
                    </a:solidFill>
                  </a:endParaRPr>
                </a:p>
              </p:txBody>
            </p:sp>
            <p:sp>
              <p:nvSpPr>
                <p:cNvPr id="86" name="Freeform 537"/>
                <p:cNvSpPr>
                  <a:spLocks noChangeAspect="1"/>
                </p:cNvSpPr>
                <p:nvPr/>
              </p:nvSpPr>
              <p:spPr bwMode="auto">
                <a:xfrm>
                  <a:off x="5217" y="2521"/>
                  <a:ext cx="33" cy="116"/>
                </a:xfrm>
                <a:custGeom>
                  <a:avLst/>
                  <a:gdLst>
                    <a:gd name="T0" fmla="*/ 0 w 73"/>
                    <a:gd name="T1" fmla="*/ 0 h 254"/>
                    <a:gd name="T2" fmla="*/ 0 w 73"/>
                    <a:gd name="T3" fmla="*/ 0 h 254"/>
                    <a:gd name="T4" fmla="*/ 0 w 73"/>
                    <a:gd name="T5" fmla="*/ 0 h 254"/>
                    <a:gd name="T6" fmla="*/ 0 w 73"/>
                    <a:gd name="T7" fmla="*/ 0 h 254"/>
                    <a:gd name="T8" fmla="*/ 0 w 73"/>
                    <a:gd name="T9" fmla="*/ 0 h 254"/>
                    <a:gd name="T10" fmla="*/ 0 w 73"/>
                    <a:gd name="T11" fmla="*/ 0 h 254"/>
                    <a:gd name="T12" fmla="*/ 0 w 73"/>
                    <a:gd name="T13" fmla="*/ 0 h 254"/>
                    <a:gd name="T14" fmla="*/ 0 w 73"/>
                    <a:gd name="T15" fmla="*/ 0 h 254"/>
                    <a:gd name="T16" fmla="*/ 0 w 73"/>
                    <a:gd name="T17" fmla="*/ 0 h 254"/>
                    <a:gd name="T18" fmla="*/ 0 w 73"/>
                    <a:gd name="T19" fmla="*/ 0 h 254"/>
                    <a:gd name="T20" fmla="*/ 0 w 73"/>
                    <a:gd name="T21" fmla="*/ 0 h 254"/>
                    <a:gd name="T22" fmla="*/ 0 w 73"/>
                    <a:gd name="T23" fmla="*/ 0 h 254"/>
                    <a:gd name="T24" fmla="*/ 0 w 73"/>
                    <a:gd name="T25" fmla="*/ 0 h 254"/>
                    <a:gd name="T26" fmla="*/ 0 w 73"/>
                    <a:gd name="T27" fmla="*/ 0 h 254"/>
                    <a:gd name="T28" fmla="*/ 0 w 73"/>
                    <a:gd name="T29" fmla="*/ 0 h 254"/>
                    <a:gd name="T30" fmla="*/ 0 w 73"/>
                    <a:gd name="T31" fmla="*/ 0 h 254"/>
                    <a:gd name="T32" fmla="*/ 0 w 73"/>
                    <a:gd name="T33" fmla="*/ 0 h 254"/>
                    <a:gd name="T34" fmla="*/ 0 w 73"/>
                    <a:gd name="T35" fmla="*/ 0 h 254"/>
                    <a:gd name="T36" fmla="*/ 0 w 73"/>
                    <a:gd name="T37" fmla="*/ 0 h 254"/>
                    <a:gd name="T38" fmla="*/ 0 w 73"/>
                    <a:gd name="T39" fmla="*/ 0 h 254"/>
                    <a:gd name="T40" fmla="*/ 0 w 73"/>
                    <a:gd name="T41" fmla="*/ 0 h 254"/>
                    <a:gd name="T42" fmla="*/ 0 w 73"/>
                    <a:gd name="T43" fmla="*/ 0 h 254"/>
                    <a:gd name="T44" fmla="*/ 0 w 73"/>
                    <a:gd name="T45" fmla="*/ 0 h 254"/>
                    <a:gd name="T46" fmla="*/ 0 w 73"/>
                    <a:gd name="T47" fmla="*/ 0 h 254"/>
                    <a:gd name="T48" fmla="*/ 0 w 73"/>
                    <a:gd name="T49" fmla="*/ 0 h 254"/>
                    <a:gd name="T50" fmla="*/ 0 w 73"/>
                    <a:gd name="T51" fmla="*/ 0 h 254"/>
                    <a:gd name="T52" fmla="*/ 0 w 73"/>
                    <a:gd name="T53" fmla="*/ 0 h 254"/>
                    <a:gd name="T54" fmla="*/ 0 w 73"/>
                    <a:gd name="T55" fmla="*/ 0 h 254"/>
                    <a:gd name="T56" fmla="*/ 0 w 73"/>
                    <a:gd name="T57" fmla="*/ 0 h 254"/>
                    <a:gd name="T58" fmla="*/ 0 w 73"/>
                    <a:gd name="T59" fmla="*/ 0 h 254"/>
                    <a:gd name="T60" fmla="*/ 0 w 73"/>
                    <a:gd name="T61" fmla="*/ 0 h 254"/>
                    <a:gd name="T62" fmla="*/ 0 w 73"/>
                    <a:gd name="T63" fmla="*/ 0 h 254"/>
                    <a:gd name="T64" fmla="*/ 0 w 73"/>
                    <a:gd name="T65" fmla="*/ 0 h 254"/>
                    <a:gd name="T66" fmla="*/ 0 w 73"/>
                    <a:gd name="T67" fmla="*/ 0 h 254"/>
                    <a:gd name="T68" fmla="*/ 0 w 73"/>
                    <a:gd name="T69" fmla="*/ 0 h 254"/>
                    <a:gd name="T70" fmla="*/ 0 w 73"/>
                    <a:gd name="T71" fmla="*/ 0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3"/>
                    <a:gd name="T109" fmla="*/ 0 h 254"/>
                    <a:gd name="T110" fmla="*/ 73 w 73"/>
                    <a:gd name="T111" fmla="*/ 254 h 2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3" h="254">
                      <a:moveTo>
                        <a:pt x="71" y="0"/>
                      </a:moveTo>
                      <a:lnTo>
                        <a:pt x="69" y="1"/>
                      </a:lnTo>
                      <a:lnTo>
                        <a:pt x="64" y="3"/>
                      </a:lnTo>
                      <a:lnTo>
                        <a:pt x="60" y="6"/>
                      </a:lnTo>
                      <a:lnTo>
                        <a:pt x="56" y="7"/>
                      </a:lnTo>
                      <a:lnTo>
                        <a:pt x="55" y="7"/>
                      </a:lnTo>
                      <a:lnTo>
                        <a:pt x="53" y="7"/>
                      </a:lnTo>
                      <a:lnTo>
                        <a:pt x="52" y="6"/>
                      </a:lnTo>
                      <a:lnTo>
                        <a:pt x="50" y="4"/>
                      </a:lnTo>
                      <a:lnTo>
                        <a:pt x="48" y="4"/>
                      </a:lnTo>
                      <a:lnTo>
                        <a:pt x="47" y="4"/>
                      </a:lnTo>
                      <a:lnTo>
                        <a:pt x="43" y="4"/>
                      </a:lnTo>
                      <a:lnTo>
                        <a:pt x="39" y="4"/>
                      </a:lnTo>
                      <a:lnTo>
                        <a:pt x="35" y="4"/>
                      </a:lnTo>
                      <a:lnTo>
                        <a:pt x="31" y="4"/>
                      </a:lnTo>
                      <a:lnTo>
                        <a:pt x="25" y="4"/>
                      </a:lnTo>
                      <a:lnTo>
                        <a:pt x="18" y="3"/>
                      </a:ln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0" y="141"/>
                      </a:lnTo>
                      <a:lnTo>
                        <a:pt x="30" y="147"/>
                      </a:lnTo>
                      <a:lnTo>
                        <a:pt x="30" y="154"/>
                      </a:lnTo>
                      <a:lnTo>
                        <a:pt x="31" y="158"/>
                      </a:lnTo>
                      <a:lnTo>
                        <a:pt x="32" y="160"/>
                      </a:lnTo>
                      <a:lnTo>
                        <a:pt x="32" y="163"/>
                      </a:lnTo>
                      <a:lnTo>
                        <a:pt x="32" y="167"/>
                      </a:lnTo>
                      <a:lnTo>
                        <a:pt x="32" y="171"/>
                      </a:lnTo>
                      <a:lnTo>
                        <a:pt x="32" y="172"/>
                      </a:lnTo>
                      <a:lnTo>
                        <a:pt x="32" y="175"/>
                      </a:lnTo>
                      <a:lnTo>
                        <a:pt x="32" y="176"/>
                      </a:lnTo>
                      <a:lnTo>
                        <a:pt x="31" y="177"/>
                      </a:lnTo>
                      <a:lnTo>
                        <a:pt x="31" y="181"/>
                      </a:lnTo>
                      <a:lnTo>
                        <a:pt x="29" y="187"/>
                      </a:lnTo>
                      <a:lnTo>
                        <a:pt x="26" y="195"/>
                      </a:lnTo>
                      <a:lnTo>
                        <a:pt x="23" y="206"/>
                      </a:lnTo>
                      <a:lnTo>
                        <a:pt x="22" y="208"/>
                      </a:lnTo>
                      <a:lnTo>
                        <a:pt x="19" y="214"/>
                      </a:lnTo>
                      <a:lnTo>
                        <a:pt x="17" y="221"/>
                      </a:lnTo>
                      <a:lnTo>
                        <a:pt x="16" y="229"/>
                      </a:lnTo>
                      <a:lnTo>
                        <a:pt x="16" y="237"/>
                      </a:lnTo>
                      <a:lnTo>
                        <a:pt x="18" y="245"/>
                      </a:lnTo>
                      <a:lnTo>
                        <a:pt x="25" y="251"/>
                      </a:lnTo>
                      <a:lnTo>
                        <a:pt x="37" y="254"/>
                      </a:lnTo>
                      <a:lnTo>
                        <a:pt x="49" y="253"/>
                      </a:lnTo>
                      <a:lnTo>
                        <a:pt x="57" y="245"/>
                      </a:lnTo>
                      <a:lnTo>
                        <a:pt x="62" y="231"/>
                      </a:lnTo>
                      <a:lnTo>
                        <a:pt x="64" y="213"/>
                      </a:lnTo>
                      <a:lnTo>
                        <a:pt x="67" y="197"/>
                      </a:lnTo>
                      <a:lnTo>
                        <a:pt x="69" y="179"/>
                      </a:lnTo>
                      <a:lnTo>
                        <a:pt x="71" y="164"/>
                      </a:lnTo>
                      <a:lnTo>
                        <a:pt x="70" y="153"/>
                      </a:lnTo>
                      <a:lnTo>
                        <a:pt x="68" y="145"/>
                      </a:lnTo>
                      <a:lnTo>
                        <a:pt x="67" y="136"/>
                      </a:lnTo>
                      <a:lnTo>
                        <a:pt x="67" y="126"/>
                      </a:lnTo>
                      <a:lnTo>
                        <a:pt x="68" y="116"/>
                      </a:lnTo>
                      <a:lnTo>
                        <a:pt x="69" y="100"/>
                      </a:lnTo>
                      <a:lnTo>
                        <a:pt x="72" y="76"/>
                      </a:lnTo>
                      <a:lnTo>
                        <a:pt x="73" y="52"/>
                      </a:lnTo>
                      <a:lnTo>
                        <a:pt x="73" y="37"/>
                      </a:lnTo>
                      <a:lnTo>
                        <a:pt x="72" y="27"/>
                      </a:lnTo>
                      <a:lnTo>
                        <a:pt x="71" y="18"/>
                      </a:lnTo>
                      <a:lnTo>
                        <a:pt x="71" y="9"/>
                      </a:lnTo>
                      <a:lnTo>
                        <a:pt x="71" y="0"/>
                      </a:lnTo>
                      <a:close/>
                    </a:path>
                  </a:pathLst>
                </a:custGeom>
                <a:noFill/>
                <a:ln w="9525">
                  <a:solidFill>
                    <a:srgbClr val="004250"/>
                  </a:solidFill>
                  <a:round/>
                </a:ln>
              </p:spPr>
              <p:txBody>
                <a:bodyPr/>
                <a:lstStyle/>
                <a:p>
                  <a:endParaRPr lang="zh-CN" altLang="en-US" sz="100">
                    <a:solidFill>
                      <a:schemeClr val="tx1"/>
                    </a:solidFill>
                  </a:endParaRPr>
                </a:p>
              </p:txBody>
            </p:sp>
            <p:sp>
              <p:nvSpPr>
                <p:cNvPr id="87" name="Freeform 538"/>
                <p:cNvSpPr>
                  <a:spLocks noChangeAspect="1"/>
                </p:cNvSpPr>
                <p:nvPr/>
              </p:nvSpPr>
              <p:spPr bwMode="auto">
                <a:xfrm>
                  <a:off x="5254" y="2506"/>
                  <a:ext cx="35" cy="150"/>
                </a:xfrm>
                <a:custGeom>
                  <a:avLst/>
                  <a:gdLst>
                    <a:gd name="T0" fmla="*/ 0 w 79"/>
                    <a:gd name="T1" fmla="*/ 0 h 335"/>
                    <a:gd name="T2" fmla="*/ 0 w 79"/>
                    <a:gd name="T3" fmla="*/ 0 h 335"/>
                    <a:gd name="T4" fmla="*/ 0 w 79"/>
                    <a:gd name="T5" fmla="*/ 0 h 335"/>
                    <a:gd name="T6" fmla="*/ 0 w 79"/>
                    <a:gd name="T7" fmla="*/ 0 h 335"/>
                    <a:gd name="T8" fmla="*/ 0 w 79"/>
                    <a:gd name="T9" fmla="*/ 0 h 335"/>
                    <a:gd name="T10" fmla="*/ 0 w 79"/>
                    <a:gd name="T11" fmla="*/ 0 h 335"/>
                    <a:gd name="T12" fmla="*/ 0 w 79"/>
                    <a:gd name="T13" fmla="*/ 0 h 335"/>
                    <a:gd name="T14" fmla="*/ 0 w 79"/>
                    <a:gd name="T15" fmla="*/ 0 h 335"/>
                    <a:gd name="T16" fmla="*/ 0 w 79"/>
                    <a:gd name="T17" fmla="*/ 0 h 335"/>
                    <a:gd name="T18" fmla="*/ 0 w 79"/>
                    <a:gd name="T19" fmla="*/ 0 h 335"/>
                    <a:gd name="T20" fmla="*/ 0 w 79"/>
                    <a:gd name="T21" fmla="*/ 0 h 335"/>
                    <a:gd name="T22" fmla="*/ 0 w 79"/>
                    <a:gd name="T23" fmla="*/ 0 h 335"/>
                    <a:gd name="T24" fmla="*/ 0 w 79"/>
                    <a:gd name="T25" fmla="*/ 0 h 335"/>
                    <a:gd name="T26" fmla="*/ 0 w 79"/>
                    <a:gd name="T27" fmla="*/ 0 h 335"/>
                    <a:gd name="T28" fmla="*/ 0 w 79"/>
                    <a:gd name="T29" fmla="*/ 0 h 335"/>
                    <a:gd name="T30" fmla="*/ 0 w 79"/>
                    <a:gd name="T31" fmla="*/ 0 h 335"/>
                    <a:gd name="T32" fmla="*/ 0 w 79"/>
                    <a:gd name="T33" fmla="*/ 0 h 335"/>
                    <a:gd name="T34" fmla="*/ 0 w 79"/>
                    <a:gd name="T35" fmla="*/ 0 h 335"/>
                    <a:gd name="T36" fmla="*/ 0 w 79"/>
                    <a:gd name="T37" fmla="*/ 0 h 335"/>
                    <a:gd name="T38" fmla="*/ 0 w 79"/>
                    <a:gd name="T39" fmla="*/ 0 h 335"/>
                    <a:gd name="T40" fmla="*/ 0 w 79"/>
                    <a:gd name="T41" fmla="*/ 0 h 335"/>
                    <a:gd name="T42" fmla="*/ 0 w 79"/>
                    <a:gd name="T43" fmla="*/ 0 h 335"/>
                    <a:gd name="T44" fmla="*/ 0 w 79"/>
                    <a:gd name="T45" fmla="*/ 0 h 335"/>
                    <a:gd name="T46" fmla="*/ 0 w 79"/>
                    <a:gd name="T47" fmla="*/ 0 h 335"/>
                    <a:gd name="T48" fmla="*/ 0 w 79"/>
                    <a:gd name="T49" fmla="*/ 0 h 335"/>
                    <a:gd name="T50" fmla="*/ 0 w 79"/>
                    <a:gd name="T51" fmla="*/ 0 h 335"/>
                    <a:gd name="T52" fmla="*/ 0 w 79"/>
                    <a:gd name="T53" fmla="*/ 0 h 335"/>
                    <a:gd name="T54" fmla="*/ 0 w 79"/>
                    <a:gd name="T55" fmla="*/ 0 h 335"/>
                    <a:gd name="T56" fmla="*/ 0 w 79"/>
                    <a:gd name="T57" fmla="*/ 0 h 335"/>
                    <a:gd name="T58" fmla="*/ 0 w 79"/>
                    <a:gd name="T59" fmla="*/ 0 h 335"/>
                    <a:gd name="T60" fmla="*/ 0 w 79"/>
                    <a:gd name="T61" fmla="*/ 0 h 335"/>
                    <a:gd name="T62" fmla="*/ 0 w 79"/>
                    <a:gd name="T63" fmla="*/ 0 h 335"/>
                    <a:gd name="T64" fmla="*/ 0 w 79"/>
                    <a:gd name="T65" fmla="*/ 0 h 335"/>
                    <a:gd name="T66" fmla="*/ 0 w 79"/>
                    <a:gd name="T67" fmla="*/ 0 h 335"/>
                    <a:gd name="T68" fmla="*/ 0 w 79"/>
                    <a:gd name="T69" fmla="*/ 0 h 335"/>
                    <a:gd name="T70" fmla="*/ 0 w 79"/>
                    <a:gd name="T71" fmla="*/ 0 h 3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
                    <a:gd name="T109" fmla="*/ 0 h 335"/>
                    <a:gd name="T110" fmla="*/ 79 w 79"/>
                    <a:gd name="T111" fmla="*/ 335 h 3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 h="335">
                      <a:moveTo>
                        <a:pt x="79" y="0"/>
                      </a:moveTo>
                      <a:lnTo>
                        <a:pt x="74" y="1"/>
                      </a:lnTo>
                      <a:lnTo>
                        <a:pt x="67" y="4"/>
                      </a:lnTo>
                      <a:lnTo>
                        <a:pt x="58" y="7"/>
                      </a:lnTo>
                      <a:lnTo>
                        <a:pt x="48" y="12"/>
                      </a:lnTo>
                      <a:lnTo>
                        <a:pt x="36" y="15"/>
                      </a:lnTo>
                      <a:lnTo>
                        <a:pt x="25" y="20"/>
                      </a:lnTo>
                      <a:lnTo>
                        <a:pt x="14" y="23"/>
                      </a:lnTo>
                      <a:lnTo>
                        <a:pt x="5" y="27"/>
                      </a:lnTo>
                      <a:lnTo>
                        <a:pt x="5" y="28"/>
                      </a:lnTo>
                      <a:lnTo>
                        <a:pt x="5" y="30"/>
                      </a:lnTo>
                      <a:lnTo>
                        <a:pt x="5" y="31"/>
                      </a:lnTo>
                      <a:lnTo>
                        <a:pt x="5" y="34"/>
                      </a:lnTo>
                      <a:lnTo>
                        <a:pt x="3" y="44"/>
                      </a:lnTo>
                      <a:lnTo>
                        <a:pt x="2" y="54"/>
                      </a:lnTo>
                      <a:lnTo>
                        <a:pt x="0" y="68"/>
                      </a:lnTo>
                      <a:lnTo>
                        <a:pt x="0" y="84"/>
                      </a:lnTo>
                      <a:lnTo>
                        <a:pt x="3" y="115"/>
                      </a:lnTo>
                      <a:lnTo>
                        <a:pt x="7" y="147"/>
                      </a:lnTo>
                      <a:lnTo>
                        <a:pt x="11" y="176"/>
                      </a:lnTo>
                      <a:lnTo>
                        <a:pt x="14" y="198"/>
                      </a:lnTo>
                      <a:lnTo>
                        <a:pt x="17" y="215"/>
                      </a:lnTo>
                      <a:lnTo>
                        <a:pt x="18" y="234"/>
                      </a:lnTo>
                      <a:lnTo>
                        <a:pt x="18" y="249"/>
                      </a:lnTo>
                      <a:lnTo>
                        <a:pt x="15" y="260"/>
                      </a:lnTo>
                      <a:lnTo>
                        <a:pt x="13" y="269"/>
                      </a:lnTo>
                      <a:lnTo>
                        <a:pt x="11" y="276"/>
                      </a:lnTo>
                      <a:lnTo>
                        <a:pt x="10" y="283"/>
                      </a:lnTo>
                      <a:lnTo>
                        <a:pt x="10" y="287"/>
                      </a:lnTo>
                      <a:lnTo>
                        <a:pt x="11" y="290"/>
                      </a:lnTo>
                      <a:lnTo>
                        <a:pt x="11" y="292"/>
                      </a:lnTo>
                      <a:lnTo>
                        <a:pt x="11" y="296"/>
                      </a:lnTo>
                      <a:lnTo>
                        <a:pt x="11" y="299"/>
                      </a:lnTo>
                      <a:lnTo>
                        <a:pt x="10" y="302"/>
                      </a:lnTo>
                      <a:lnTo>
                        <a:pt x="10" y="304"/>
                      </a:lnTo>
                      <a:lnTo>
                        <a:pt x="9" y="307"/>
                      </a:lnTo>
                      <a:lnTo>
                        <a:pt x="9" y="310"/>
                      </a:lnTo>
                      <a:lnTo>
                        <a:pt x="9" y="313"/>
                      </a:lnTo>
                      <a:lnTo>
                        <a:pt x="10" y="319"/>
                      </a:lnTo>
                      <a:lnTo>
                        <a:pt x="11" y="325"/>
                      </a:lnTo>
                      <a:lnTo>
                        <a:pt x="12" y="329"/>
                      </a:lnTo>
                      <a:lnTo>
                        <a:pt x="13" y="333"/>
                      </a:lnTo>
                      <a:lnTo>
                        <a:pt x="17" y="334"/>
                      </a:lnTo>
                      <a:lnTo>
                        <a:pt x="19" y="335"/>
                      </a:lnTo>
                      <a:lnTo>
                        <a:pt x="22" y="335"/>
                      </a:lnTo>
                      <a:lnTo>
                        <a:pt x="28" y="334"/>
                      </a:lnTo>
                      <a:lnTo>
                        <a:pt x="36" y="333"/>
                      </a:lnTo>
                      <a:lnTo>
                        <a:pt x="45" y="332"/>
                      </a:lnTo>
                      <a:lnTo>
                        <a:pt x="52" y="332"/>
                      </a:lnTo>
                      <a:lnTo>
                        <a:pt x="57" y="333"/>
                      </a:lnTo>
                      <a:lnTo>
                        <a:pt x="61" y="332"/>
                      </a:lnTo>
                      <a:lnTo>
                        <a:pt x="64" y="328"/>
                      </a:lnTo>
                      <a:lnTo>
                        <a:pt x="64" y="322"/>
                      </a:lnTo>
                      <a:lnTo>
                        <a:pt x="61" y="316"/>
                      </a:lnTo>
                      <a:lnTo>
                        <a:pt x="59" y="306"/>
                      </a:lnTo>
                      <a:lnTo>
                        <a:pt x="56" y="298"/>
                      </a:lnTo>
                      <a:lnTo>
                        <a:pt x="53" y="291"/>
                      </a:lnTo>
                      <a:lnTo>
                        <a:pt x="52" y="282"/>
                      </a:lnTo>
                      <a:lnTo>
                        <a:pt x="50" y="273"/>
                      </a:lnTo>
                      <a:lnTo>
                        <a:pt x="49" y="264"/>
                      </a:lnTo>
                      <a:lnTo>
                        <a:pt x="48" y="258"/>
                      </a:lnTo>
                      <a:lnTo>
                        <a:pt x="49" y="246"/>
                      </a:lnTo>
                      <a:lnTo>
                        <a:pt x="51" y="226"/>
                      </a:lnTo>
                      <a:lnTo>
                        <a:pt x="55" y="203"/>
                      </a:lnTo>
                      <a:lnTo>
                        <a:pt x="57" y="184"/>
                      </a:lnTo>
                      <a:lnTo>
                        <a:pt x="60" y="160"/>
                      </a:lnTo>
                      <a:lnTo>
                        <a:pt x="66" y="127"/>
                      </a:lnTo>
                      <a:lnTo>
                        <a:pt x="72" y="92"/>
                      </a:lnTo>
                      <a:lnTo>
                        <a:pt x="74" y="69"/>
                      </a:lnTo>
                      <a:lnTo>
                        <a:pt x="74" y="52"/>
                      </a:lnTo>
                      <a:lnTo>
                        <a:pt x="75" y="31"/>
                      </a:lnTo>
                      <a:lnTo>
                        <a:pt x="78" y="12"/>
                      </a:lnTo>
                      <a:lnTo>
                        <a:pt x="79" y="0"/>
                      </a:lnTo>
                      <a:close/>
                    </a:path>
                  </a:pathLst>
                </a:custGeom>
                <a:noFill/>
                <a:ln w="9525">
                  <a:solidFill>
                    <a:srgbClr val="004250"/>
                  </a:solidFill>
                  <a:round/>
                </a:ln>
              </p:spPr>
              <p:txBody>
                <a:bodyPr/>
                <a:lstStyle/>
                <a:p>
                  <a:endParaRPr lang="zh-CN" altLang="en-US" sz="100">
                    <a:solidFill>
                      <a:schemeClr val="tx1"/>
                    </a:solidFill>
                  </a:endParaRPr>
                </a:p>
              </p:txBody>
            </p:sp>
            <p:sp>
              <p:nvSpPr>
                <p:cNvPr id="88" name="Freeform 539"/>
                <p:cNvSpPr>
                  <a:spLocks noChangeAspect="1"/>
                </p:cNvSpPr>
                <p:nvPr/>
              </p:nvSpPr>
              <p:spPr bwMode="auto">
                <a:xfrm>
                  <a:off x="5223" y="2107"/>
                  <a:ext cx="56" cy="135"/>
                </a:xfrm>
                <a:custGeom>
                  <a:avLst/>
                  <a:gdLst>
                    <a:gd name="T0" fmla="*/ 0 w 126"/>
                    <a:gd name="T1" fmla="*/ 0 h 300"/>
                    <a:gd name="T2" fmla="*/ 0 w 126"/>
                    <a:gd name="T3" fmla="*/ 0 h 300"/>
                    <a:gd name="T4" fmla="*/ 0 w 126"/>
                    <a:gd name="T5" fmla="*/ 0 h 300"/>
                    <a:gd name="T6" fmla="*/ 0 w 126"/>
                    <a:gd name="T7" fmla="*/ 0 h 300"/>
                    <a:gd name="T8" fmla="*/ 0 w 126"/>
                    <a:gd name="T9" fmla="*/ 0 h 300"/>
                    <a:gd name="T10" fmla="*/ 0 w 126"/>
                    <a:gd name="T11" fmla="*/ 0 h 300"/>
                    <a:gd name="T12" fmla="*/ 0 w 126"/>
                    <a:gd name="T13" fmla="*/ 0 h 300"/>
                    <a:gd name="T14" fmla="*/ 0 w 126"/>
                    <a:gd name="T15" fmla="*/ 0 h 300"/>
                    <a:gd name="T16" fmla="*/ 0 w 126"/>
                    <a:gd name="T17" fmla="*/ 0 h 300"/>
                    <a:gd name="T18" fmla="*/ 0 w 126"/>
                    <a:gd name="T19" fmla="*/ 0 h 300"/>
                    <a:gd name="T20" fmla="*/ 0 w 126"/>
                    <a:gd name="T21" fmla="*/ 0 h 300"/>
                    <a:gd name="T22" fmla="*/ 0 w 126"/>
                    <a:gd name="T23" fmla="*/ 0 h 300"/>
                    <a:gd name="T24" fmla="*/ 0 w 126"/>
                    <a:gd name="T25" fmla="*/ 0 h 300"/>
                    <a:gd name="T26" fmla="*/ 0 w 126"/>
                    <a:gd name="T27" fmla="*/ 0 h 300"/>
                    <a:gd name="T28" fmla="*/ 0 w 126"/>
                    <a:gd name="T29" fmla="*/ 0 h 300"/>
                    <a:gd name="T30" fmla="*/ 0 w 126"/>
                    <a:gd name="T31" fmla="*/ 0 h 300"/>
                    <a:gd name="T32" fmla="*/ 0 w 126"/>
                    <a:gd name="T33" fmla="*/ 0 h 300"/>
                    <a:gd name="T34" fmla="*/ 0 w 126"/>
                    <a:gd name="T35" fmla="*/ 0 h 300"/>
                    <a:gd name="T36" fmla="*/ 0 w 126"/>
                    <a:gd name="T37" fmla="*/ 0 h 300"/>
                    <a:gd name="T38" fmla="*/ 0 w 126"/>
                    <a:gd name="T39" fmla="*/ 0 h 300"/>
                    <a:gd name="T40" fmla="*/ 0 w 126"/>
                    <a:gd name="T41" fmla="*/ 0 h 300"/>
                    <a:gd name="T42" fmla="*/ 0 w 126"/>
                    <a:gd name="T43" fmla="*/ 0 h 300"/>
                    <a:gd name="T44" fmla="*/ 0 w 126"/>
                    <a:gd name="T45" fmla="*/ 0 h 300"/>
                    <a:gd name="T46" fmla="*/ 0 w 126"/>
                    <a:gd name="T47" fmla="*/ 0 h 300"/>
                    <a:gd name="T48" fmla="*/ 0 w 126"/>
                    <a:gd name="T49" fmla="*/ 0 h 300"/>
                    <a:gd name="T50" fmla="*/ 0 w 126"/>
                    <a:gd name="T51" fmla="*/ 0 h 300"/>
                    <a:gd name="T52" fmla="*/ 0 w 126"/>
                    <a:gd name="T53" fmla="*/ 0 h 300"/>
                    <a:gd name="T54" fmla="*/ 0 w 126"/>
                    <a:gd name="T55" fmla="*/ 0 h 300"/>
                    <a:gd name="T56" fmla="*/ 0 w 126"/>
                    <a:gd name="T57" fmla="*/ 0 h 300"/>
                    <a:gd name="T58" fmla="*/ 0 w 126"/>
                    <a:gd name="T59" fmla="*/ 0 h 300"/>
                    <a:gd name="T60" fmla="*/ 0 w 126"/>
                    <a:gd name="T61" fmla="*/ 0 h 300"/>
                    <a:gd name="T62" fmla="*/ 0 w 126"/>
                    <a:gd name="T63" fmla="*/ 0 h 300"/>
                    <a:gd name="T64" fmla="*/ 0 w 126"/>
                    <a:gd name="T65" fmla="*/ 0 h 300"/>
                    <a:gd name="T66" fmla="*/ 0 w 126"/>
                    <a:gd name="T67" fmla="*/ 0 h 300"/>
                    <a:gd name="T68" fmla="*/ 0 w 126"/>
                    <a:gd name="T69" fmla="*/ 0 h 300"/>
                    <a:gd name="T70" fmla="*/ 0 w 126"/>
                    <a:gd name="T71" fmla="*/ 0 h 300"/>
                    <a:gd name="T72" fmla="*/ 0 w 126"/>
                    <a:gd name="T73" fmla="*/ 0 h 300"/>
                    <a:gd name="T74" fmla="*/ 0 w 126"/>
                    <a:gd name="T75" fmla="*/ 0 h 300"/>
                    <a:gd name="T76" fmla="*/ 0 w 126"/>
                    <a:gd name="T77" fmla="*/ 0 h 300"/>
                    <a:gd name="T78" fmla="*/ 0 w 126"/>
                    <a:gd name="T79" fmla="*/ 0 h 300"/>
                    <a:gd name="T80" fmla="*/ 0 w 126"/>
                    <a:gd name="T81" fmla="*/ 0 h 300"/>
                    <a:gd name="T82" fmla="*/ 0 w 126"/>
                    <a:gd name="T83" fmla="*/ 0 h 300"/>
                    <a:gd name="T84" fmla="*/ 0 w 126"/>
                    <a:gd name="T85" fmla="*/ 0 h 300"/>
                    <a:gd name="T86" fmla="*/ 0 w 126"/>
                    <a:gd name="T87" fmla="*/ 0 h 300"/>
                    <a:gd name="T88" fmla="*/ 0 w 126"/>
                    <a:gd name="T89" fmla="*/ 0 h 300"/>
                    <a:gd name="T90" fmla="*/ 0 w 126"/>
                    <a:gd name="T91" fmla="*/ 0 h 300"/>
                    <a:gd name="T92" fmla="*/ 0 w 126"/>
                    <a:gd name="T93" fmla="*/ 0 h 300"/>
                    <a:gd name="T94" fmla="*/ 0 w 126"/>
                    <a:gd name="T95" fmla="*/ 0 h 300"/>
                    <a:gd name="T96" fmla="*/ 0 w 126"/>
                    <a:gd name="T97" fmla="*/ 0 h 300"/>
                    <a:gd name="T98" fmla="*/ 0 w 126"/>
                    <a:gd name="T99" fmla="*/ 0 h 300"/>
                    <a:gd name="T100" fmla="*/ 0 w 126"/>
                    <a:gd name="T101" fmla="*/ 0 h 300"/>
                    <a:gd name="T102" fmla="*/ 0 w 126"/>
                    <a:gd name="T103" fmla="*/ 0 h 300"/>
                    <a:gd name="T104" fmla="*/ 0 w 126"/>
                    <a:gd name="T105" fmla="*/ 0 h 300"/>
                    <a:gd name="T106" fmla="*/ 0 w 126"/>
                    <a:gd name="T107" fmla="*/ 0 h 300"/>
                    <a:gd name="T108" fmla="*/ 0 w 126"/>
                    <a:gd name="T109" fmla="*/ 0 h 300"/>
                    <a:gd name="T110" fmla="*/ 0 w 126"/>
                    <a:gd name="T111" fmla="*/ 0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6"/>
                    <a:gd name="T169" fmla="*/ 0 h 300"/>
                    <a:gd name="T170" fmla="*/ 126 w 126"/>
                    <a:gd name="T171" fmla="*/ 300 h 3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6" h="300">
                      <a:moveTo>
                        <a:pt x="126" y="87"/>
                      </a:moveTo>
                      <a:lnTo>
                        <a:pt x="125" y="92"/>
                      </a:lnTo>
                      <a:lnTo>
                        <a:pt x="124" y="97"/>
                      </a:lnTo>
                      <a:lnTo>
                        <a:pt x="121" y="101"/>
                      </a:lnTo>
                      <a:lnTo>
                        <a:pt x="119" y="104"/>
                      </a:lnTo>
                      <a:lnTo>
                        <a:pt x="118" y="105"/>
                      </a:lnTo>
                      <a:lnTo>
                        <a:pt x="118" y="106"/>
                      </a:lnTo>
                      <a:lnTo>
                        <a:pt x="117" y="106"/>
                      </a:lnTo>
                      <a:lnTo>
                        <a:pt x="116" y="108"/>
                      </a:lnTo>
                      <a:lnTo>
                        <a:pt x="116" y="110"/>
                      </a:lnTo>
                      <a:lnTo>
                        <a:pt x="116" y="113"/>
                      </a:lnTo>
                      <a:lnTo>
                        <a:pt x="114" y="115"/>
                      </a:lnTo>
                      <a:lnTo>
                        <a:pt x="113" y="116"/>
                      </a:lnTo>
                      <a:lnTo>
                        <a:pt x="112" y="117"/>
                      </a:lnTo>
                      <a:lnTo>
                        <a:pt x="111" y="118"/>
                      </a:lnTo>
                      <a:lnTo>
                        <a:pt x="110" y="118"/>
                      </a:lnTo>
                      <a:lnTo>
                        <a:pt x="107" y="117"/>
                      </a:lnTo>
                      <a:lnTo>
                        <a:pt x="107" y="116"/>
                      </a:lnTo>
                      <a:lnTo>
                        <a:pt x="107" y="113"/>
                      </a:lnTo>
                      <a:lnTo>
                        <a:pt x="106" y="117"/>
                      </a:lnTo>
                      <a:lnTo>
                        <a:pt x="103" y="124"/>
                      </a:lnTo>
                      <a:lnTo>
                        <a:pt x="101" y="131"/>
                      </a:lnTo>
                      <a:lnTo>
                        <a:pt x="98" y="136"/>
                      </a:lnTo>
                      <a:lnTo>
                        <a:pt x="97" y="140"/>
                      </a:lnTo>
                      <a:lnTo>
                        <a:pt x="96" y="145"/>
                      </a:lnTo>
                      <a:lnTo>
                        <a:pt x="96" y="151"/>
                      </a:lnTo>
                      <a:lnTo>
                        <a:pt x="97" y="158"/>
                      </a:lnTo>
                      <a:lnTo>
                        <a:pt x="97" y="159"/>
                      </a:lnTo>
                      <a:lnTo>
                        <a:pt x="97" y="160"/>
                      </a:lnTo>
                      <a:lnTo>
                        <a:pt x="97" y="162"/>
                      </a:lnTo>
                      <a:lnTo>
                        <a:pt x="98" y="163"/>
                      </a:lnTo>
                      <a:lnTo>
                        <a:pt x="97" y="166"/>
                      </a:lnTo>
                      <a:lnTo>
                        <a:pt x="96" y="170"/>
                      </a:lnTo>
                      <a:lnTo>
                        <a:pt x="96" y="175"/>
                      </a:lnTo>
                      <a:lnTo>
                        <a:pt x="96" y="181"/>
                      </a:lnTo>
                      <a:lnTo>
                        <a:pt x="94" y="189"/>
                      </a:lnTo>
                      <a:lnTo>
                        <a:pt x="87" y="201"/>
                      </a:lnTo>
                      <a:lnTo>
                        <a:pt x="79" y="215"/>
                      </a:lnTo>
                      <a:lnTo>
                        <a:pt x="73" y="224"/>
                      </a:lnTo>
                      <a:lnTo>
                        <a:pt x="68" y="236"/>
                      </a:lnTo>
                      <a:lnTo>
                        <a:pt x="63" y="253"/>
                      </a:lnTo>
                      <a:lnTo>
                        <a:pt x="57" y="276"/>
                      </a:lnTo>
                      <a:lnTo>
                        <a:pt x="52" y="300"/>
                      </a:lnTo>
                      <a:lnTo>
                        <a:pt x="50" y="292"/>
                      </a:lnTo>
                      <a:lnTo>
                        <a:pt x="45" y="281"/>
                      </a:lnTo>
                      <a:lnTo>
                        <a:pt x="40" y="267"/>
                      </a:lnTo>
                      <a:lnTo>
                        <a:pt x="34" y="251"/>
                      </a:lnTo>
                      <a:lnTo>
                        <a:pt x="28" y="234"/>
                      </a:lnTo>
                      <a:lnTo>
                        <a:pt x="23" y="217"/>
                      </a:lnTo>
                      <a:lnTo>
                        <a:pt x="20" y="201"/>
                      </a:lnTo>
                      <a:lnTo>
                        <a:pt x="18" y="186"/>
                      </a:lnTo>
                      <a:lnTo>
                        <a:pt x="15" y="182"/>
                      </a:lnTo>
                      <a:lnTo>
                        <a:pt x="12" y="176"/>
                      </a:lnTo>
                      <a:lnTo>
                        <a:pt x="10" y="170"/>
                      </a:lnTo>
                      <a:lnTo>
                        <a:pt x="8" y="166"/>
                      </a:lnTo>
                      <a:lnTo>
                        <a:pt x="12" y="156"/>
                      </a:lnTo>
                      <a:lnTo>
                        <a:pt x="14" y="141"/>
                      </a:lnTo>
                      <a:lnTo>
                        <a:pt x="15" y="128"/>
                      </a:lnTo>
                      <a:lnTo>
                        <a:pt x="14" y="116"/>
                      </a:lnTo>
                      <a:lnTo>
                        <a:pt x="14" y="117"/>
                      </a:lnTo>
                      <a:lnTo>
                        <a:pt x="14" y="118"/>
                      </a:lnTo>
                      <a:lnTo>
                        <a:pt x="13" y="118"/>
                      </a:lnTo>
                      <a:lnTo>
                        <a:pt x="12" y="118"/>
                      </a:lnTo>
                      <a:lnTo>
                        <a:pt x="10" y="118"/>
                      </a:lnTo>
                      <a:lnTo>
                        <a:pt x="8" y="117"/>
                      </a:lnTo>
                      <a:lnTo>
                        <a:pt x="8" y="115"/>
                      </a:lnTo>
                      <a:lnTo>
                        <a:pt x="8" y="110"/>
                      </a:lnTo>
                      <a:lnTo>
                        <a:pt x="6" y="106"/>
                      </a:lnTo>
                      <a:lnTo>
                        <a:pt x="5" y="102"/>
                      </a:lnTo>
                      <a:lnTo>
                        <a:pt x="4" y="99"/>
                      </a:lnTo>
                      <a:lnTo>
                        <a:pt x="3" y="97"/>
                      </a:lnTo>
                      <a:lnTo>
                        <a:pt x="2" y="92"/>
                      </a:lnTo>
                      <a:lnTo>
                        <a:pt x="0" y="89"/>
                      </a:lnTo>
                      <a:lnTo>
                        <a:pt x="2" y="86"/>
                      </a:lnTo>
                      <a:lnTo>
                        <a:pt x="3" y="87"/>
                      </a:lnTo>
                      <a:lnTo>
                        <a:pt x="5" y="87"/>
                      </a:lnTo>
                      <a:lnTo>
                        <a:pt x="6" y="86"/>
                      </a:lnTo>
                      <a:lnTo>
                        <a:pt x="7" y="85"/>
                      </a:lnTo>
                      <a:lnTo>
                        <a:pt x="7" y="86"/>
                      </a:lnTo>
                      <a:lnTo>
                        <a:pt x="7" y="87"/>
                      </a:lnTo>
                      <a:lnTo>
                        <a:pt x="6" y="89"/>
                      </a:lnTo>
                      <a:lnTo>
                        <a:pt x="5" y="89"/>
                      </a:lnTo>
                      <a:lnTo>
                        <a:pt x="8" y="86"/>
                      </a:lnTo>
                      <a:lnTo>
                        <a:pt x="11" y="82"/>
                      </a:lnTo>
                      <a:lnTo>
                        <a:pt x="12" y="77"/>
                      </a:lnTo>
                      <a:lnTo>
                        <a:pt x="12" y="71"/>
                      </a:lnTo>
                      <a:lnTo>
                        <a:pt x="12" y="68"/>
                      </a:lnTo>
                      <a:lnTo>
                        <a:pt x="11" y="64"/>
                      </a:lnTo>
                      <a:lnTo>
                        <a:pt x="8" y="61"/>
                      </a:lnTo>
                      <a:lnTo>
                        <a:pt x="7" y="59"/>
                      </a:lnTo>
                      <a:lnTo>
                        <a:pt x="8" y="57"/>
                      </a:lnTo>
                      <a:lnTo>
                        <a:pt x="8" y="56"/>
                      </a:lnTo>
                      <a:lnTo>
                        <a:pt x="10" y="56"/>
                      </a:lnTo>
                      <a:lnTo>
                        <a:pt x="8" y="55"/>
                      </a:lnTo>
                      <a:lnTo>
                        <a:pt x="7" y="55"/>
                      </a:lnTo>
                      <a:lnTo>
                        <a:pt x="10" y="53"/>
                      </a:lnTo>
                      <a:lnTo>
                        <a:pt x="11" y="51"/>
                      </a:lnTo>
                      <a:lnTo>
                        <a:pt x="13" y="47"/>
                      </a:lnTo>
                      <a:lnTo>
                        <a:pt x="14" y="45"/>
                      </a:lnTo>
                      <a:lnTo>
                        <a:pt x="12" y="46"/>
                      </a:lnTo>
                      <a:lnTo>
                        <a:pt x="10" y="47"/>
                      </a:lnTo>
                      <a:lnTo>
                        <a:pt x="6" y="47"/>
                      </a:lnTo>
                      <a:lnTo>
                        <a:pt x="4" y="48"/>
                      </a:lnTo>
                      <a:lnTo>
                        <a:pt x="4" y="46"/>
                      </a:lnTo>
                      <a:lnTo>
                        <a:pt x="7" y="45"/>
                      </a:lnTo>
                      <a:lnTo>
                        <a:pt x="11" y="43"/>
                      </a:lnTo>
                      <a:lnTo>
                        <a:pt x="17" y="39"/>
                      </a:lnTo>
                      <a:lnTo>
                        <a:pt x="21" y="36"/>
                      </a:lnTo>
                      <a:lnTo>
                        <a:pt x="22" y="34"/>
                      </a:lnTo>
                      <a:lnTo>
                        <a:pt x="23" y="33"/>
                      </a:lnTo>
                      <a:lnTo>
                        <a:pt x="25" y="31"/>
                      </a:lnTo>
                      <a:lnTo>
                        <a:pt x="26" y="30"/>
                      </a:lnTo>
                      <a:lnTo>
                        <a:pt x="23" y="31"/>
                      </a:lnTo>
                      <a:lnTo>
                        <a:pt x="22" y="32"/>
                      </a:lnTo>
                      <a:lnTo>
                        <a:pt x="20" y="33"/>
                      </a:lnTo>
                      <a:lnTo>
                        <a:pt x="18" y="33"/>
                      </a:lnTo>
                      <a:lnTo>
                        <a:pt x="20" y="29"/>
                      </a:lnTo>
                      <a:lnTo>
                        <a:pt x="23" y="23"/>
                      </a:lnTo>
                      <a:lnTo>
                        <a:pt x="27" y="17"/>
                      </a:lnTo>
                      <a:lnTo>
                        <a:pt x="31" y="11"/>
                      </a:lnTo>
                      <a:lnTo>
                        <a:pt x="34" y="9"/>
                      </a:lnTo>
                      <a:lnTo>
                        <a:pt x="37" y="8"/>
                      </a:lnTo>
                      <a:lnTo>
                        <a:pt x="40" y="6"/>
                      </a:lnTo>
                      <a:lnTo>
                        <a:pt x="41" y="5"/>
                      </a:lnTo>
                      <a:lnTo>
                        <a:pt x="43" y="7"/>
                      </a:lnTo>
                      <a:lnTo>
                        <a:pt x="45" y="8"/>
                      </a:lnTo>
                      <a:lnTo>
                        <a:pt x="48" y="9"/>
                      </a:lnTo>
                      <a:lnTo>
                        <a:pt x="52" y="9"/>
                      </a:lnTo>
                      <a:lnTo>
                        <a:pt x="50" y="8"/>
                      </a:lnTo>
                      <a:lnTo>
                        <a:pt x="48" y="7"/>
                      </a:lnTo>
                      <a:lnTo>
                        <a:pt x="45" y="6"/>
                      </a:lnTo>
                      <a:lnTo>
                        <a:pt x="44" y="3"/>
                      </a:lnTo>
                      <a:lnTo>
                        <a:pt x="46" y="3"/>
                      </a:lnTo>
                      <a:lnTo>
                        <a:pt x="49" y="5"/>
                      </a:lnTo>
                      <a:lnTo>
                        <a:pt x="51" y="5"/>
                      </a:lnTo>
                      <a:lnTo>
                        <a:pt x="53" y="6"/>
                      </a:lnTo>
                      <a:lnTo>
                        <a:pt x="55" y="6"/>
                      </a:lnTo>
                      <a:lnTo>
                        <a:pt x="56" y="6"/>
                      </a:lnTo>
                      <a:lnTo>
                        <a:pt x="57" y="6"/>
                      </a:lnTo>
                      <a:lnTo>
                        <a:pt x="58" y="6"/>
                      </a:lnTo>
                      <a:lnTo>
                        <a:pt x="58" y="7"/>
                      </a:lnTo>
                      <a:lnTo>
                        <a:pt x="58" y="8"/>
                      </a:lnTo>
                      <a:lnTo>
                        <a:pt x="59" y="8"/>
                      </a:lnTo>
                      <a:lnTo>
                        <a:pt x="60" y="8"/>
                      </a:lnTo>
                      <a:lnTo>
                        <a:pt x="61" y="7"/>
                      </a:lnTo>
                      <a:lnTo>
                        <a:pt x="61" y="6"/>
                      </a:lnTo>
                      <a:lnTo>
                        <a:pt x="63" y="5"/>
                      </a:lnTo>
                      <a:lnTo>
                        <a:pt x="64" y="5"/>
                      </a:lnTo>
                      <a:lnTo>
                        <a:pt x="66" y="5"/>
                      </a:lnTo>
                      <a:lnTo>
                        <a:pt x="67" y="5"/>
                      </a:lnTo>
                      <a:lnTo>
                        <a:pt x="69" y="6"/>
                      </a:lnTo>
                      <a:lnTo>
                        <a:pt x="71" y="3"/>
                      </a:lnTo>
                      <a:lnTo>
                        <a:pt x="72" y="2"/>
                      </a:lnTo>
                      <a:lnTo>
                        <a:pt x="74" y="0"/>
                      </a:lnTo>
                      <a:lnTo>
                        <a:pt x="75" y="0"/>
                      </a:lnTo>
                      <a:lnTo>
                        <a:pt x="74" y="1"/>
                      </a:lnTo>
                      <a:lnTo>
                        <a:pt x="73" y="3"/>
                      </a:lnTo>
                      <a:lnTo>
                        <a:pt x="72" y="5"/>
                      </a:lnTo>
                      <a:lnTo>
                        <a:pt x="72" y="7"/>
                      </a:lnTo>
                      <a:lnTo>
                        <a:pt x="75" y="7"/>
                      </a:lnTo>
                      <a:lnTo>
                        <a:pt x="78" y="7"/>
                      </a:lnTo>
                      <a:lnTo>
                        <a:pt x="81" y="7"/>
                      </a:lnTo>
                      <a:lnTo>
                        <a:pt x="82" y="8"/>
                      </a:lnTo>
                      <a:lnTo>
                        <a:pt x="86" y="9"/>
                      </a:lnTo>
                      <a:lnTo>
                        <a:pt x="90" y="11"/>
                      </a:lnTo>
                      <a:lnTo>
                        <a:pt x="94" y="14"/>
                      </a:lnTo>
                      <a:lnTo>
                        <a:pt x="97" y="16"/>
                      </a:lnTo>
                      <a:lnTo>
                        <a:pt x="101" y="17"/>
                      </a:lnTo>
                      <a:lnTo>
                        <a:pt x="104" y="18"/>
                      </a:lnTo>
                      <a:lnTo>
                        <a:pt x="107" y="18"/>
                      </a:lnTo>
                      <a:lnTo>
                        <a:pt x="112" y="18"/>
                      </a:lnTo>
                      <a:lnTo>
                        <a:pt x="109" y="19"/>
                      </a:lnTo>
                      <a:lnTo>
                        <a:pt x="104" y="19"/>
                      </a:lnTo>
                      <a:lnTo>
                        <a:pt x="101" y="19"/>
                      </a:lnTo>
                      <a:lnTo>
                        <a:pt x="97" y="18"/>
                      </a:lnTo>
                      <a:lnTo>
                        <a:pt x="99" y="22"/>
                      </a:lnTo>
                      <a:lnTo>
                        <a:pt x="102" y="24"/>
                      </a:lnTo>
                      <a:lnTo>
                        <a:pt x="105" y="26"/>
                      </a:lnTo>
                      <a:lnTo>
                        <a:pt x="109" y="28"/>
                      </a:lnTo>
                      <a:lnTo>
                        <a:pt x="110" y="30"/>
                      </a:lnTo>
                      <a:lnTo>
                        <a:pt x="110" y="31"/>
                      </a:lnTo>
                      <a:lnTo>
                        <a:pt x="110" y="33"/>
                      </a:lnTo>
                      <a:lnTo>
                        <a:pt x="109" y="34"/>
                      </a:lnTo>
                      <a:lnTo>
                        <a:pt x="110" y="39"/>
                      </a:lnTo>
                      <a:lnTo>
                        <a:pt x="111" y="46"/>
                      </a:lnTo>
                      <a:lnTo>
                        <a:pt x="112" y="53"/>
                      </a:lnTo>
                      <a:lnTo>
                        <a:pt x="112" y="57"/>
                      </a:lnTo>
                      <a:lnTo>
                        <a:pt x="113" y="57"/>
                      </a:lnTo>
                      <a:lnTo>
                        <a:pt x="114" y="56"/>
                      </a:lnTo>
                      <a:lnTo>
                        <a:pt x="116" y="56"/>
                      </a:lnTo>
                      <a:lnTo>
                        <a:pt x="117" y="55"/>
                      </a:lnTo>
                      <a:lnTo>
                        <a:pt x="116" y="59"/>
                      </a:lnTo>
                      <a:lnTo>
                        <a:pt x="116" y="62"/>
                      </a:lnTo>
                      <a:lnTo>
                        <a:pt x="114" y="66"/>
                      </a:lnTo>
                      <a:lnTo>
                        <a:pt x="114" y="68"/>
                      </a:lnTo>
                      <a:lnTo>
                        <a:pt x="114" y="70"/>
                      </a:lnTo>
                      <a:lnTo>
                        <a:pt x="116" y="74"/>
                      </a:lnTo>
                      <a:lnTo>
                        <a:pt x="116" y="78"/>
                      </a:lnTo>
                      <a:lnTo>
                        <a:pt x="117" y="82"/>
                      </a:lnTo>
                      <a:lnTo>
                        <a:pt x="117" y="83"/>
                      </a:lnTo>
                      <a:lnTo>
                        <a:pt x="116" y="85"/>
                      </a:lnTo>
                      <a:lnTo>
                        <a:pt x="113" y="87"/>
                      </a:lnTo>
                      <a:lnTo>
                        <a:pt x="113" y="90"/>
                      </a:lnTo>
                      <a:lnTo>
                        <a:pt x="113" y="91"/>
                      </a:lnTo>
                      <a:lnTo>
                        <a:pt x="114" y="93"/>
                      </a:lnTo>
                      <a:lnTo>
                        <a:pt x="116" y="94"/>
                      </a:lnTo>
                      <a:lnTo>
                        <a:pt x="117" y="94"/>
                      </a:lnTo>
                      <a:lnTo>
                        <a:pt x="118" y="93"/>
                      </a:lnTo>
                      <a:lnTo>
                        <a:pt x="119" y="91"/>
                      </a:lnTo>
                      <a:lnTo>
                        <a:pt x="120" y="89"/>
                      </a:lnTo>
                      <a:lnTo>
                        <a:pt x="120" y="86"/>
                      </a:lnTo>
                      <a:lnTo>
                        <a:pt x="121" y="86"/>
                      </a:lnTo>
                      <a:lnTo>
                        <a:pt x="124" y="86"/>
                      </a:lnTo>
                      <a:lnTo>
                        <a:pt x="125" y="86"/>
                      </a:lnTo>
                      <a:lnTo>
                        <a:pt x="126" y="85"/>
                      </a:lnTo>
                      <a:lnTo>
                        <a:pt x="126" y="86"/>
                      </a:lnTo>
                      <a:lnTo>
                        <a:pt x="125" y="87"/>
                      </a:lnTo>
                      <a:lnTo>
                        <a:pt x="126" y="87"/>
                      </a:lnTo>
                      <a:close/>
                    </a:path>
                  </a:pathLst>
                </a:custGeom>
                <a:noFill/>
                <a:ln w="9525">
                  <a:solidFill>
                    <a:srgbClr val="004250"/>
                  </a:solidFill>
                  <a:round/>
                </a:ln>
              </p:spPr>
              <p:txBody>
                <a:bodyPr/>
                <a:lstStyle/>
                <a:p>
                  <a:endParaRPr lang="zh-CN" altLang="en-US" sz="100">
                    <a:solidFill>
                      <a:schemeClr val="tx1"/>
                    </a:solidFill>
                  </a:endParaRPr>
                </a:p>
              </p:txBody>
            </p:sp>
            <p:sp>
              <p:nvSpPr>
                <p:cNvPr id="89" name="Freeform 540"/>
                <p:cNvSpPr>
                  <a:spLocks noChangeAspect="1"/>
                </p:cNvSpPr>
                <p:nvPr/>
              </p:nvSpPr>
              <p:spPr bwMode="auto">
                <a:xfrm>
                  <a:off x="5155" y="2391"/>
                  <a:ext cx="24" cy="30"/>
                </a:xfrm>
                <a:custGeom>
                  <a:avLst/>
                  <a:gdLst>
                    <a:gd name="T0" fmla="*/ 0 w 51"/>
                    <a:gd name="T1" fmla="*/ 0 h 66"/>
                    <a:gd name="T2" fmla="*/ 0 w 51"/>
                    <a:gd name="T3" fmla="*/ 0 h 66"/>
                    <a:gd name="T4" fmla="*/ 0 w 51"/>
                    <a:gd name="T5" fmla="*/ 0 h 66"/>
                    <a:gd name="T6" fmla="*/ 0 w 51"/>
                    <a:gd name="T7" fmla="*/ 0 h 66"/>
                    <a:gd name="T8" fmla="*/ 0 w 51"/>
                    <a:gd name="T9" fmla="*/ 0 h 66"/>
                    <a:gd name="T10" fmla="*/ 0 w 51"/>
                    <a:gd name="T11" fmla="*/ 0 h 66"/>
                    <a:gd name="T12" fmla="*/ 0 w 51"/>
                    <a:gd name="T13" fmla="*/ 0 h 66"/>
                    <a:gd name="T14" fmla="*/ 0 w 51"/>
                    <a:gd name="T15" fmla="*/ 0 h 66"/>
                    <a:gd name="T16" fmla="*/ 0 w 51"/>
                    <a:gd name="T17" fmla="*/ 0 h 66"/>
                    <a:gd name="T18" fmla="*/ 0 w 51"/>
                    <a:gd name="T19" fmla="*/ 0 h 66"/>
                    <a:gd name="T20" fmla="*/ 0 w 51"/>
                    <a:gd name="T21" fmla="*/ 0 h 66"/>
                    <a:gd name="T22" fmla="*/ 0 w 51"/>
                    <a:gd name="T23" fmla="*/ 0 h 66"/>
                    <a:gd name="T24" fmla="*/ 0 w 51"/>
                    <a:gd name="T25" fmla="*/ 0 h 66"/>
                    <a:gd name="T26" fmla="*/ 0 w 51"/>
                    <a:gd name="T27" fmla="*/ 0 h 66"/>
                    <a:gd name="T28" fmla="*/ 0 w 51"/>
                    <a:gd name="T29" fmla="*/ 0 h 66"/>
                    <a:gd name="T30" fmla="*/ 0 w 51"/>
                    <a:gd name="T31" fmla="*/ 0 h 66"/>
                    <a:gd name="T32" fmla="*/ 0 w 51"/>
                    <a:gd name="T33" fmla="*/ 0 h 66"/>
                    <a:gd name="T34" fmla="*/ 0 w 51"/>
                    <a:gd name="T35" fmla="*/ 0 h 66"/>
                    <a:gd name="T36" fmla="*/ 0 w 51"/>
                    <a:gd name="T37" fmla="*/ 0 h 66"/>
                    <a:gd name="T38" fmla="*/ 0 w 51"/>
                    <a:gd name="T39" fmla="*/ 0 h 66"/>
                    <a:gd name="T40" fmla="*/ 0 w 51"/>
                    <a:gd name="T41" fmla="*/ 0 h 66"/>
                    <a:gd name="T42" fmla="*/ 0 w 51"/>
                    <a:gd name="T43" fmla="*/ 0 h 66"/>
                    <a:gd name="T44" fmla="*/ 0 w 51"/>
                    <a:gd name="T45" fmla="*/ 0 h 66"/>
                    <a:gd name="T46" fmla="*/ 0 w 51"/>
                    <a:gd name="T47" fmla="*/ 0 h 66"/>
                    <a:gd name="T48" fmla="*/ 0 w 51"/>
                    <a:gd name="T49" fmla="*/ 0 h 66"/>
                    <a:gd name="T50" fmla="*/ 0 w 51"/>
                    <a:gd name="T51" fmla="*/ 0 h 66"/>
                    <a:gd name="T52" fmla="*/ 0 w 51"/>
                    <a:gd name="T53" fmla="*/ 0 h 66"/>
                    <a:gd name="T54" fmla="*/ 0 w 51"/>
                    <a:gd name="T55" fmla="*/ 0 h 66"/>
                    <a:gd name="T56" fmla="*/ 0 w 51"/>
                    <a:gd name="T57" fmla="*/ 0 h 66"/>
                    <a:gd name="T58" fmla="*/ 0 w 51"/>
                    <a:gd name="T59" fmla="*/ 0 h 66"/>
                    <a:gd name="T60" fmla="*/ 0 w 51"/>
                    <a:gd name="T61" fmla="*/ 0 h 66"/>
                    <a:gd name="T62" fmla="*/ 0 w 51"/>
                    <a:gd name="T63" fmla="*/ 0 h 66"/>
                    <a:gd name="T64" fmla="*/ 0 w 51"/>
                    <a:gd name="T65" fmla="*/ 0 h 66"/>
                    <a:gd name="T66" fmla="*/ 0 w 51"/>
                    <a:gd name="T67" fmla="*/ 0 h 66"/>
                    <a:gd name="T68" fmla="*/ 0 w 51"/>
                    <a:gd name="T69" fmla="*/ 0 h 66"/>
                    <a:gd name="T70" fmla="*/ 0 w 51"/>
                    <a:gd name="T71" fmla="*/ 0 h 66"/>
                    <a:gd name="T72" fmla="*/ 0 w 51"/>
                    <a:gd name="T73" fmla="*/ 0 h 66"/>
                    <a:gd name="T74" fmla="*/ 0 w 51"/>
                    <a:gd name="T75" fmla="*/ 0 h 66"/>
                    <a:gd name="T76" fmla="*/ 0 w 51"/>
                    <a:gd name="T77" fmla="*/ 0 h 66"/>
                    <a:gd name="T78" fmla="*/ 0 w 51"/>
                    <a:gd name="T79" fmla="*/ 0 h 66"/>
                    <a:gd name="T80" fmla="*/ 0 w 51"/>
                    <a:gd name="T81" fmla="*/ 0 h 66"/>
                    <a:gd name="T82" fmla="*/ 0 w 51"/>
                    <a:gd name="T83" fmla="*/ 0 h 66"/>
                    <a:gd name="T84" fmla="*/ 0 w 51"/>
                    <a:gd name="T85" fmla="*/ 0 h 66"/>
                    <a:gd name="T86" fmla="*/ 0 w 51"/>
                    <a:gd name="T87" fmla="*/ 0 h 66"/>
                    <a:gd name="T88" fmla="*/ 0 w 51"/>
                    <a:gd name="T89" fmla="*/ 0 h 66"/>
                    <a:gd name="T90" fmla="*/ 0 w 51"/>
                    <a:gd name="T91" fmla="*/ 0 h 66"/>
                    <a:gd name="T92" fmla="*/ 0 w 51"/>
                    <a:gd name="T93" fmla="*/ 0 h 66"/>
                    <a:gd name="T94" fmla="*/ 0 w 51"/>
                    <a:gd name="T95" fmla="*/ 0 h 66"/>
                    <a:gd name="T96" fmla="*/ 0 w 51"/>
                    <a:gd name="T97" fmla="*/ 0 h 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66"/>
                    <a:gd name="T149" fmla="*/ 51 w 51"/>
                    <a:gd name="T150" fmla="*/ 66 h 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66">
                      <a:moveTo>
                        <a:pt x="17" y="0"/>
                      </a:moveTo>
                      <a:lnTo>
                        <a:pt x="20" y="0"/>
                      </a:lnTo>
                      <a:lnTo>
                        <a:pt x="24" y="1"/>
                      </a:lnTo>
                      <a:lnTo>
                        <a:pt x="27" y="1"/>
                      </a:lnTo>
                      <a:lnTo>
                        <a:pt x="32" y="2"/>
                      </a:lnTo>
                      <a:lnTo>
                        <a:pt x="36" y="2"/>
                      </a:lnTo>
                      <a:lnTo>
                        <a:pt x="42" y="2"/>
                      </a:lnTo>
                      <a:lnTo>
                        <a:pt x="47" y="2"/>
                      </a:lnTo>
                      <a:lnTo>
                        <a:pt x="51" y="2"/>
                      </a:lnTo>
                      <a:lnTo>
                        <a:pt x="51" y="7"/>
                      </a:lnTo>
                      <a:lnTo>
                        <a:pt x="51" y="11"/>
                      </a:lnTo>
                      <a:lnTo>
                        <a:pt x="50" y="16"/>
                      </a:lnTo>
                      <a:lnTo>
                        <a:pt x="49" y="18"/>
                      </a:lnTo>
                      <a:lnTo>
                        <a:pt x="48" y="23"/>
                      </a:lnTo>
                      <a:lnTo>
                        <a:pt x="46" y="28"/>
                      </a:lnTo>
                      <a:lnTo>
                        <a:pt x="43" y="35"/>
                      </a:lnTo>
                      <a:lnTo>
                        <a:pt x="42" y="40"/>
                      </a:lnTo>
                      <a:lnTo>
                        <a:pt x="47" y="40"/>
                      </a:lnTo>
                      <a:lnTo>
                        <a:pt x="49" y="41"/>
                      </a:lnTo>
                      <a:lnTo>
                        <a:pt x="49" y="43"/>
                      </a:lnTo>
                      <a:lnTo>
                        <a:pt x="46" y="49"/>
                      </a:lnTo>
                      <a:lnTo>
                        <a:pt x="49" y="50"/>
                      </a:lnTo>
                      <a:lnTo>
                        <a:pt x="50" y="51"/>
                      </a:lnTo>
                      <a:lnTo>
                        <a:pt x="50" y="53"/>
                      </a:lnTo>
                      <a:lnTo>
                        <a:pt x="49" y="55"/>
                      </a:lnTo>
                      <a:lnTo>
                        <a:pt x="46" y="57"/>
                      </a:lnTo>
                      <a:lnTo>
                        <a:pt x="44" y="59"/>
                      </a:lnTo>
                      <a:lnTo>
                        <a:pt x="42" y="62"/>
                      </a:lnTo>
                      <a:lnTo>
                        <a:pt x="40" y="63"/>
                      </a:lnTo>
                      <a:lnTo>
                        <a:pt x="36" y="65"/>
                      </a:lnTo>
                      <a:lnTo>
                        <a:pt x="34" y="65"/>
                      </a:lnTo>
                      <a:lnTo>
                        <a:pt x="32" y="66"/>
                      </a:lnTo>
                      <a:lnTo>
                        <a:pt x="29" y="65"/>
                      </a:lnTo>
                      <a:lnTo>
                        <a:pt x="28" y="64"/>
                      </a:lnTo>
                      <a:lnTo>
                        <a:pt x="26" y="63"/>
                      </a:lnTo>
                      <a:lnTo>
                        <a:pt x="25" y="63"/>
                      </a:lnTo>
                      <a:lnTo>
                        <a:pt x="23" y="62"/>
                      </a:lnTo>
                      <a:lnTo>
                        <a:pt x="21" y="61"/>
                      </a:lnTo>
                      <a:lnTo>
                        <a:pt x="20" y="61"/>
                      </a:lnTo>
                      <a:lnTo>
                        <a:pt x="18" y="59"/>
                      </a:lnTo>
                      <a:lnTo>
                        <a:pt x="16" y="58"/>
                      </a:lnTo>
                      <a:lnTo>
                        <a:pt x="9" y="53"/>
                      </a:lnTo>
                      <a:lnTo>
                        <a:pt x="3" y="46"/>
                      </a:lnTo>
                      <a:lnTo>
                        <a:pt x="0" y="40"/>
                      </a:lnTo>
                      <a:lnTo>
                        <a:pt x="1" y="34"/>
                      </a:lnTo>
                      <a:lnTo>
                        <a:pt x="5" y="27"/>
                      </a:lnTo>
                      <a:lnTo>
                        <a:pt x="11" y="18"/>
                      </a:lnTo>
                      <a:lnTo>
                        <a:pt x="16" y="8"/>
                      </a:lnTo>
                      <a:lnTo>
                        <a:pt x="17" y="0"/>
                      </a:lnTo>
                      <a:close/>
                    </a:path>
                  </a:pathLst>
                </a:custGeom>
                <a:noFill/>
                <a:ln w="9525">
                  <a:solidFill>
                    <a:srgbClr val="004250"/>
                  </a:solidFill>
                  <a:round/>
                </a:ln>
              </p:spPr>
              <p:txBody>
                <a:bodyPr/>
                <a:lstStyle/>
                <a:p>
                  <a:endParaRPr lang="zh-CN" altLang="en-US" sz="100">
                    <a:solidFill>
                      <a:schemeClr val="tx1"/>
                    </a:solidFill>
                  </a:endParaRPr>
                </a:p>
              </p:txBody>
            </p:sp>
            <p:sp>
              <p:nvSpPr>
                <p:cNvPr id="90" name="Freeform 541"/>
                <p:cNvSpPr>
                  <a:spLocks noChangeAspect="1"/>
                </p:cNvSpPr>
                <p:nvPr/>
              </p:nvSpPr>
              <p:spPr bwMode="auto">
                <a:xfrm>
                  <a:off x="5310" y="2386"/>
                  <a:ext cx="22" cy="44"/>
                </a:xfrm>
                <a:custGeom>
                  <a:avLst/>
                  <a:gdLst>
                    <a:gd name="T0" fmla="*/ 0 w 48"/>
                    <a:gd name="T1" fmla="*/ 0 h 96"/>
                    <a:gd name="T2" fmla="*/ 0 w 48"/>
                    <a:gd name="T3" fmla="*/ 0 h 96"/>
                    <a:gd name="T4" fmla="*/ 0 w 48"/>
                    <a:gd name="T5" fmla="*/ 0 h 96"/>
                    <a:gd name="T6" fmla="*/ 0 w 48"/>
                    <a:gd name="T7" fmla="*/ 0 h 96"/>
                    <a:gd name="T8" fmla="*/ 0 w 48"/>
                    <a:gd name="T9" fmla="*/ 0 h 96"/>
                    <a:gd name="T10" fmla="*/ 0 w 48"/>
                    <a:gd name="T11" fmla="*/ 0 h 96"/>
                    <a:gd name="T12" fmla="*/ 0 w 48"/>
                    <a:gd name="T13" fmla="*/ 0 h 96"/>
                    <a:gd name="T14" fmla="*/ 0 w 48"/>
                    <a:gd name="T15" fmla="*/ 0 h 96"/>
                    <a:gd name="T16" fmla="*/ 0 w 48"/>
                    <a:gd name="T17" fmla="*/ 0 h 96"/>
                    <a:gd name="T18" fmla="*/ 0 w 48"/>
                    <a:gd name="T19" fmla="*/ 0 h 96"/>
                    <a:gd name="T20" fmla="*/ 0 w 48"/>
                    <a:gd name="T21" fmla="*/ 0 h 96"/>
                    <a:gd name="T22" fmla="*/ 0 w 48"/>
                    <a:gd name="T23" fmla="*/ 0 h 96"/>
                    <a:gd name="T24" fmla="*/ 0 w 48"/>
                    <a:gd name="T25" fmla="*/ 0 h 96"/>
                    <a:gd name="T26" fmla="*/ 0 w 48"/>
                    <a:gd name="T27" fmla="*/ 0 h 96"/>
                    <a:gd name="T28" fmla="*/ 0 w 48"/>
                    <a:gd name="T29" fmla="*/ 0 h 96"/>
                    <a:gd name="T30" fmla="*/ 0 w 48"/>
                    <a:gd name="T31" fmla="*/ 0 h 96"/>
                    <a:gd name="T32" fmla="*/ 0 w 48"/>
                    <a:gd name="T33" fmla="*/ 0 h 96"/>
                    <a:gd name="T34" fmla="*/ 0 w 48"/>
                    <a:gd name="T35" fmla="*/ 0 h 96"/>
                    <a:gd name="T36" fmla="*/ 0 w 48"/>
                    <a:gd name="T37" fmla="*/ 0 h 96"/>
                    <a:gd name="T38" fmla="*/ 0 w 48"/>
                    <a:gd name="T39" fmla="*/ 0 h 96"/>
                    <a:gd name="T40" fmla="*/ 0 w 48"/>
                    <a:gd name="T41" fmla="*/ 0 h 96"/>
                    <a:gd name="T42" fmla="*/ 0 w 48"/>
                    <a:gd name="T43" fmla="*/ 0 h 96"/>
                    <a:gd name="T44" fmla="*/ 0 w 48"/>
                    <a:gd name="T45" fmla="*/ 0 h 96"/>
                    <a:gd name="T46" fmla="*/ 0 w 48"/>
                    <a:gd name="T47" fmla="*/ 0 h 96"/>
                    <a:gd name="T48" fmla="*/ 0 w 48"/>
                    <a:gd name="T49" fmla="*/ 0 h 96"/>
                    <a:gd name="T50" fmla="*/ 0 w 48"/>
                    <a:gd name="T51" fmla="*/ 0 h 96"/>
                    <a:gd name="T52" fmla="*/ 0 w 48"/>
                    <a:gd name="T53" fmla="*/ 0 h 96"/>
                    <a:gd name="T54" fmla="*/ 0 w 48"/>
                    <a:gd name="T55" fmla="*/ 0 h 96"/>
                    <a:gd name="T56" fmla="*/ 0 w 48"/>
                    <a:gd name="T57" fmla="*/ 0 h 96"/>
                    <a:gd name="T58" fmla="*/ 0 w 48"/>
                    <a:gd name="T59" fmla="*/ 0 h 96"/>
                    <a:gd name="T60" fmla="*/ 0 w 48"/>
                    <a:gd name="T61" fmla="*/ 0 h 96"/>
                    <a:gd name="T62" fmla="*/ 0 w 48"/>
                    <a:gd name="T63" fmla="*/ 0 h 96"/>
                    <a:gd name="T64" fmla="*/ 0 w 48"/>
                    <a:gd name="T65" fmla="*/ 0 h 96"/>
                    <a:gd name="T66" fmla="*/ 0 w 48"/>
                    <a:gd name="T67" fmla="*/ 0 h 96"/>
                    <a:gd name="T68" fmla="*/ 0 w 48"/>
                    <a:gd name="T69" fmla="*/ 0 h 96"/>
                    <a:gd name="T70" fmla="*/ 0 w 48"/>
                    <a:gd name="T71" fmla="*/ 0 h 96"/>
                    <a:gd name="T72" fmla="*/ 0 w 48"/>
                    <a:gd name="T73" fmla="*/ 0 h 96"/>
                    <a:gd name="T74" fmla="*/ 0 w 48"/>
                    <a:gd name="T75" fmla="*/ 0 h 96"/>
                    <a:gd name="T76" fmla="*/ 0 w 48"/>
                    <a:gd name="T77" fmla="*/ 0 h 96"/>
                    <a:gd name="T78" fmla="*/ 0 w 48"/>
                    <a:gd name="T79" fmla="*/ 0 h 96"/>
                    <a:gd name="T80" fmla="*/ 0 w 48"/>
                    <a:gd name="T81" fmla="*/ 0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8"/>
                    <a:gd name="T124" fmla="*/ 0 h 96"/>
                    <a:gd name="T125" fmla="*/ 48 w 48"/>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8" h="96">
                      <a:moveTo>
                        <a:pt x="8" y="52"/>
                      </a:moveTo>
                      <a:lnTo>
                        <a:pt x="6" y="49"/>
                      </a:lnTo>
                      <a:lnTo>
                        <a:pt x="3" y="43"/>
                      </a:lnTo>
                      <a:lnTo>
                        <a:pt x="1" y="37"/>
                      </a:lnTo>
                      <a:lnTo>
                        <a:pt x="0" y="34"/>
                      </a:lnTo>
                      <a:lnTo>
                        <a:pt x="0" y="28"/>
                      </a:lnTo>
                      <a:lnTo>
                        <a:pt x="1" y="19"/>
                      </a:lnTo>
                      <a:lnTo>
                        <a:pt x="3" y="8"/>
                      </a:lnTo>
                      <a:lnTo>
                        <a:pt x="4" y="2"/>
                      </a:lnTo>
                      <a:lnTo>
                        <a:pt x="9" y="0"/>
                      </a:lnTo>
                      <a:lnTo>
                        <a:pt x="14" y="0"/>
                      </a:lnTo>
                      <a:lnTo>
                        <a:pt x="18" y="0"/>
                      </a:lnTo>
                      <a:lnTo>
                        <a:pt x="24" y="2"/>
                      </a:lnTo>
                      <a:lnTo>
                        <a:pt x="29" y="3"/>
                      </a:lnTo>
                      <a:lnTo>
                        <a:pt x="34" y="5"/>
                      </a:lnTo>
                      <a:lnTo>
                        <a:pt x="40" y="7"/>
                      </a:lnTo>
                      <a:lnTo>
                        <a:pt x="45" y="10"/>
                      </a:lnTo>
                      <a:lnTo>
                        <a:pt x="47" y="22"/>
                      </a:lnTo>
                      <a:lnTo>
                        <a:pt x="48" y="35"/>
                      </a:lnTo>
                      <a:lnTo>
                        <a:pt x="48" y="48"/>
                      </a:lnTo>
                      <a:lnTo>
                        <a:pt x="46" y="55"/>
                      </a:lnTo>
                      <a:lnTo>
                        <a:pt x="45" y="57"/>
                      </a:lnTo>
                      <a:lnTo>
                        <a:pt x="45" y="58"/>
                      </a:lnTo>
                      <a:lnTo>
                        <a:pt x="43" y="60"/>
                      </a:lnTo>
                      <a:lnTo>
                        <a:pt x="42" y="63"/>
                      </a:lnTo>
                      <a:lnTo>
                        <a:pt x="41" y="65"/>
                      </a:lnTo>
                      <a:lnTo>
                        <a:pt x="40" y="67"/>
                      </a:lnTo>
                      <a:lnTo>
                        <a:pt x="38" y="69"/>
                      </a:lnTo>
                      <a:lnTo>
                        <a:pt x="34" y="72"/>
                      </a:lnTo>
                      <a:lnTo>
                        <a:pt x="31" y="75"/>
                      </a:lnTo>
                      <a:lnTo>
                        <a:pt x="26" y="79"/>
                      </a:lnTo>
                      <a:lnTo>
                        <a:pt x="22" y="82"/>
                      </a:lnTo>
                      <a:lnTo>
                        <a:pt x="18" y="84"/>
                      </a:lnTo>
                      <a:lnTo>
                        <a:pt x="16" y="87"/>
                      </a:lnTo>
                      <a:lnTo>
                        <a:pt x="15" y="90"/>
                      </a:lnTo>
                      <a:lnTo>
                        <a:pt x="12" y="94"/>
                      </a:lnTo>
                      <a:lnTo>
                        <a:pt x="10" y="96"/>
                      </a:lnTo>
                      <a:lnTo>
                        <a:pt x="7" y="96"/>
                      </a:lnTo>
                      <a:lnTo>
                        <a:pt x="6" y="94"/>
                      </a:lnTo>
                      <a:lnTo>
                        <a:pt x="6" y="90"/>
                      </a:lnTo>
                      <a:lnTo>
                        <a:pt x="7" y="86"/>
                      </a:lnTo>
                      <a:lnTo>
                        <a:pt x="6" y="84"/>
                      </a:lnTo>
                      <a:lnTo>
                        <a:pt x="6" y="83"/>
                      </a:lnTo>
                      <a:lnTo>
                        <a:pt x="4" y="83"/>
                      </a:lnTo>
                      <a:lnTo>
                        <a:pt x="6" y="80"/>
                      </a:lnTo>
                      <a:lnTo>
                        <a:pt x="8" y="78"/>
                      </a:lnTo>
                      <a:lnTo>
                        <a:pt x="9" y="74"/>
                      </a:lnTo>
                      <a:lnTo>
                        <a:pt x="10" y="73"/>
                      </a:lnTo>
                      <a:lnTo>
                        <a:pt x="8" y="75"/>
                      </a:lnTo>
                      <a:lnTo>
                        <a:pt x="6" y="76"/>
                      </a:lnTo>
                      <a:lnTo>
                        <a:pt x="2" y="79"/>
                      </a:lnTo>
                      <a:lnTo>
                        <a:pt x="0" y="80"/>
                      </a:lnTo>
                      <a:lnTo>
                        <a:pt x="0" y="79"/>
                      </a:lnTo>
                      <a:lnTo>
                        <a:pt x="1" y="78"/>
                      </a:lnTo>
                      <a:lnTo>
                        <a:pt x="1" y="76"/>
                      </a:lnTo>
                      <a:lnTo>
                        <a:pt x="1" y="74"/>
                      </a:lnTo>
                      <a:lnTo>
                        <a:pt x="2" y="72"/>
                      </a:lnTo>
                      <a:lnTo>
                        <a:pt x="3" y="69"/>
                      </a:lnTo>
                      <a:lnTo>
                        <a:pt x="6" y="67"/>
                      </a:lnTo>
                      <a:lnTo>
                        <a:pt x="8" y="66"/>
                      </a:lnTo>
                      <a:lnTo>
                        <a:pt x="10" y="65"/>
                      </a:lnTo>
                      <a:lnTo>
                        <a:pt x="11" y="64"/>
                      </a:lnTo>
                      <a:lnTo>
                        <a:pt x="11" y="63"/>
                      </a:lnTo>
                      <a:lnTo>
                        <a:pt x="11" y="60"/>
                      </a:lnTo>
                      <a:lnTo>
                        <a:pt x="11" y="57"/>
                      </a:lnTo>
                      <a:lnTo>
                        <a:pt x="10" y="55"/>
                      </a:lnTo>
                      <a:lnTo>
                        <a:pt x="8" y="52"/>
                      </a:lnTo>
                      <a:lnTo>
                        <a:pt x="17" y="46"/>
                      </a:lnTo>
                      <a:lnTo>
                        <a:pt x="17" y="42"/>
                      </a:lnTo>
                      <a:lnTo>
                        <a:pt x="17" y="36"/>
                      </a:lnTo>
                      <a:lnTo>
                        <a:pt x="17" y="30"/>
                      </a:lnTo>
                      <a:lnTo>
                        <a:pt x="17" y="27"/>
                      </a:lnTo>
                      <a:lnTo>
                        <a:pt x="16" y="28"/>
                      </a:lnTo>
                      <a:lnTo>
                        <a:pt x="14" y="30"/>
                      </a:lnTo>
                      <a:lnTo>
                        <a:pt x="12" y="33"/>
                      </a:lnTo>
                      <a:lnTo>
                        <a:pt x="11" y="34"/>
                      </a:lnTo>
                      <a:lnTo>
                        <a:pt x="12" y="36"/>
                      </a:lnTo>
                      <a:lnTo>
                        <a:pt x="15" y="40"/>
                      </a:lnTo>
                      <a:lnTo>
                        <a:pt x="16" y="44"/>
                      </a:lnTo>
                      <a:lnTo>
                        <a:pt x="17" y="46"/>
                      </a:lnTo>
                      <a:lnTo>
                        <a:pt x="8" y="52"/>
                      </a:lnTo>
                      <a:close/>
                    </a:path>
                  </a:pathLst>
                </a:custGeom>
                <a:noFill/>
                <a:ln w="9525">
                  <a:solidFill>
                    <a:srgbClr val="004250"/>
                  </a:solidFill>
                  <a:round/>
                </a:ln>
              </p:spPr>
              <p:txBody>
                <a:bodyPr/>
                <a:lstStyle/>
                <a:p>
                  <a:endParaRPr lang="zh-CN" altLang="en-US" sz="100">
                    <a:solidFill>
                      <a:schemeClr val="tx1"/>
                    </a:solidFill>
                  </a:endParaRPr>
                </a:p>
              </p:txBody>
            </p:sp>
            <p:sp>
              <p:nvSpPr>
                <p:cNvPr id="91" name="Freeform 542"/>
                <p:cNvSpPr>
                  <a:spLocks noChangeAspect="1"/>
                </p:cNvSpPr>
                <p:nvPr/>
              </p:nvSpPr>
              <p:spPr bwMode="auto">
                <a:xfrm>
                  <a:off x="5215" y="2094"/>
                  <a:ext cx="78" cy="56"/>
                </a:xfrm>
                <a:custGeom>
                  <a:avLst/>
                  <a:gdLst>
                    <a:gd name="T0" fmla="*/ 0 w 174"/>
                    <a:gd name="T1" fmla="*/ 0 h 124"/>
                    <a:gd name="T2" fmla="*/ 0 w 174"/>
                    <a:gd name="T3" fmla="*/ 0 h 124"/>
                    <a:gd name="T4" fmla="*/ 0 w 174"/>
                    <a:gd name="T5" fmla="*/ 0 h 124"/>
                    <a:gd name="T6" fmla="*/ 0 w 174"/>
                    <a:gd name="T7" fmla="*/ 0 h 124"/>
                    <a:gd name="T8" fmla="*/ 0 w 174"/>
                    <a:gd name="T9" fmla="*/ 0 h 124"/>
                    <a:gd name="T10" fmla="*/ 0 w 174"/>
                    <a:gd name="T11" fmla="*/ 0 h 124"/>
                    <a:gd name="T12" fmla="*/ 0 w 174"/>
                    <a:gd name="T13" fmla="*/ 0 h 124"/>
                    <a:gd name="T14" fmla="*/ 0 w 174"/>
                    <a:gd name="T15" fmla="*/ 0 h 124"/>
                    <a:gd name="T16" fmla="*/ 0 w 174"/>
                    <a:gd name="T17" fmla="*/ 0 h 124"/>
                    <a:gd name="T18" fmla="*/ 0 w 174"/>
                    <a:gd name="T19" fmla="*/ 0 h 124"/>
                    <a:gd name="T20" fmla="*/ 0 w 174"/>
                    <a:gd name="T21" fmla="*/ 0 h 124"/>
                    <a:gd name="T22" fmla="*/ 0 w 174"/>
                    <a:gd name="T23" fmla="*/ 0 h 124"/>
                    <a:gd name="T24" fmla="*/ 0 w 174"/>
                    <a:gd name="T25" fmla="*/ 0 h 124"/>
                    <a:gd name="T26" fmla="*/ 0 w 174"/>
                    <a:gd name="T27" fmla="*/ 0 h 124"/>
                    <a:gd name="T28" fmla="*/ 0 w 174"/>
                    <a:gd name="T29" fmla="*/ 0 h 124"/>
                    <a:gd name="T30" fmla="*/ 0 w 174"/>
                    <a:gd name="T31" fmla="*/ 0 h 124"/>
                    <a:gd name="T32" fmla="*/ 0 w 174"/>
                    <a:gd name="T33" fmla="*/ 0 h 124"/>
                    <a:gd name="T34" fmla="*/ 0 w 174"/>
                    <a:gd name="T35" fmla="*/ 0 h 124"/>
                    <a:gd name="T36" fmla="*/ 0 w 174"/>
                    <a:gd name="T37" fmla="*/ 0 h 124"/>
                    <a:gd name="T38" fmla="*/ 0 w 174"/>
                    <a:gd name="T39" fmla="*/ 0 h 124"/>
                    <a:gd name="T40" fmla="*/ 0 w 174"/>
                    <a:gd name="T41" fmla="*/ 0 h 124"/>
                    <a:gd name="T42" fmla="*/ 0 w 174"/>
                    <a:gd name="T43" fmla="*/ 0 h 124"/>
                    <a:gd name="T44" fmla="*/ 0 w 174"/>
                    <a:gd name="T45" fmla="*/ 0 h 124"/>
                    <a:gd name="T46" fmla="*/ 0 w 174"/>
                    <a:gd name="T47" fmla="*/ 0 h 124"/>
                    <a:gd name="T48" fmla="*/ 0 w 174"/>
                    <a:gd name="T49" fmla="*/ 0 h 124"/>
                    <a:gd name="T50" fmla="*/ 0 w 174"/>
                    <a:gd name="T51" fmla="*/ 0 h 124"/>
                    <a:gd name="T52" fmla="*/ 0 w 174"/>
                    <a:gd name="T53" fmla="*/ 0 h 124"/>
                    <a:gd name="T54" fmla="*/ 0 w 174"/>
                    <a:gd name="T55" fmla="*/ 0 h 124"/>
                    <a:gd name="T56" fmla="*/ 0 w 174"/>
                    <a:gd name="T57" fmla="*/ 0 h 124"/>
                    <a:gd name="T58" fmla="*/ 0 w 174"/>
                    <a:gd name="T59" fmla="*/ 0 h 124"/>
                    <a:gd name="T60" fmla="*/ 0 w 174"/>
                    <a:gd name="T61" fmla="*/ 0 h 124"/>
                    <a:gd name="T62" fmla="*/ 0 w 174"/>
                    <a:gd name="T63" fmla="*/ 0 h 124"/>
                    <a:gd name="T64" fmla="*/ 0 w 174"/>
                    <a:gd name="T65" fmla="*/ 0 h 124"/>
                    <a:gd name="T66" fmla="*/ 0 w 174"/>
                    <a:gd name="T67" fmla="*/ 0 h 124"/>
                    <a:gd name="T68" fmla="*/ 0 w 174"/>
                    <a:gd name="T69" fmla="*/ 0 h 124"/>
                    <a:gd name="T70" fmla="*/ 0 w 174"/>
                    <a:gd name="T71" fmla="*/ 0 h 124"/>
                    <a:gd name="T72" fmla="*/ 0 w 174"/>
                    <a:gd name="T73" fmla="*/ 0 h 124"/>
                    <a:gd name="T74" fmla="*/ 0 w 174"/>
                    <a:gd name="T75" fmla="*/ 0 h 124"/>
                    <a:gd name="T76" fmla="*/ 0 w 174"/>
                    <a:gd name="T77" fmla="*/ 0 h 124"/>
                    <a:gd name="T78" fmla="*/ 0 w 174"/>
                    <a:gd name="T79" fmla="*/ 0 h 124"/>
                    <a:gd name="T80" fmla="*/ 0 w 174"/>
                    <a:gd name="T81" fmla="*/ 0 h 124"/>
                    <a:gd name="T82" fmla="*/ 0 w 174"/>
                    <a:gd name="T83" fmla="*/ 0 h 124"/>
                    <a:gd name="T84" fmla="*/ 0 w 174"/>
                    <a:gd name="T85" fmla="*/ 0 h 124"/>
                    <a:gd name="T86" fmla="*/ 0 w 174"/>
                    <a:gd name="T87" fmla="*/ 0 h 124"/>
                    <a:gd name="T88" fmla="*/ 0 w 174"/>
                    <a:gd name="T89" fmla="*/ 0 h 124"/>
                    <a:gd name="T90" fmla="*/ 0 w 174"/>
                    <a:gd name="T91" fmla="*/ 0 h 124"/>
                    <a:gd name="T92" fmla="*/ 0 w 174"/>
                    <a:gd name="T93" fmla="*/ 0 h 124"/>
                    <a:gd name="T94" fmla="*/ 0 w 174"/>
                    <a:gd name="T95" fmla="*/ 0 h 124"/>
                    <a:gd name="T96" fmla="*/ 0 w 174"/>
                    <a:gd name="T97" fmla="*/ 0 h 124"/>
                    <a:gd name="T98" fmla="*/ 0 w 174"/>
                    <a:gd name="T99" fmla="*/ 0 h 124"/>
                    <a:gd name="T100" fmla="*/ 0 w 174"/>
                    <a:gd name="T101" fmla="*/ 0 h 124"/>
                    <a:gd name="T102" fmla="*/ 0 w 174"/>
                    <a:gd name="T103" fmla="*/ 0 h 124"/>
                    <a:gd name="T104" fmla="*/ 0 w 174"/>
                    <a:gd name="T105" fmla="*/ 0 h 124"/>
                    <a:gd name="T106" fmla="*/ 0 w 174"/>
                    <a:gd name="T107" fmla="*/ 0 h 124"/>
                    <a:gd name="T108" fmla="*/ 0 w 174"/>
                    <a:gd name="T109" fmla="*/ 0 h 124"/>
                    <a:gd name="T110" fmla="*/ 0 w 174"/>
                    <a:gd name="T111" fmla="*/ 0 h 124"/>
                    <a:gd name="T112" fmla="*/ 0 w 174"/>
                    <a:gd name="T113" fmla="*/ 0 h 124"/>
                    <a:gd name="T114" fmla="*/ 0 w 174"/>
                    <a:gd name="T115" fmla="*/ 0 h 124"/>
                    <a:gd name="T116" fmla="*/ 0 w 174"/>
                    <a:gd name="T117" fmla="*/ 0 h 124"/>
                    <a:gd name="T118" fmla="*/ 0 w 174"/>
                    <a:gd name="T119" fmla="*/ 0 h 12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4"/>
                    <a:gd name="T181" fmla="*/ 0 h 124"/>
                    <a:gd name="T182" fmla="*/ 174 w 174"/>
                    <a:gd name="T183" fmla="*/ 124 h 12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4" h="124">
                      <a:moveTo>
                        <a:pt x="21" y="116"/>
                      </a:moveTo>
                      <a:lnTo>
                        <a:pt x="22" y="117"/>
                      </a:lnTo>
                      <a:lnTo>
                        <a:pt x="24" y="117"/>
                      </a:lnTo>
                      <a:lnTo>
                        <a:pt x="25" y="116"/>
                      </a:lnTo>
                      <a:lnTo>
                        <a:pt x="26" y="115"/>
                      </a:lnTo>
                      <a:lnTo>
                        <a:pt x="26" y="116"/>
                      </a:lnTo>
                      <a:lnTo>
                        <a:pt x="26" y="117"/>
                      </a:lnTo>
                      <a:lnTo>
                        <a:pt x="25" y="119"/>
                      </a:lnTo>
                      <a:lnTo>
                        <a:pt x="24" y="119"/>
                      </a:lnTo>
                      <a:lnTo>
                        <a:pt x="27" y="116"/>
                      </a:lnTo>
                      <a:lnTo>
                        <a:pt x="30" y="112"/>
                      </a:lnTo>
                      <a:lnTo>
                        <a:pt x="31" y="107"/>
                      </a:lnTo>
                      <a:lnTo>
                        <a:pt x="31" y="101"/>
                      </a:lnTo>
                      <a:lnTo>
                        <a:pt x="31" y="98"/>
                      </a:lnTo>
                      <a:lnTo>
                        <a:pt x="30" y="94"/>
                      </a:lnTo>
                      <a:lnTo>
                        <a:pt x="27" y="91"/>
                      </a:lnTo>
                      <a:lnTo>
                        <a:pt x="26" y="89"/>
                      </a:lnTo>
                      <a:lnTo>
                        <a:pt x="27" y="87"/>
                      </a:lnTo>
                      <a:lnTo>
                        <a:pt x="27" y="86"/>
                      </a:lnTo>
                      <a:lnTo>
                        <a:pt x="29" y="86"/>
                      </a:lnTo>
                      <a:lnTo>
                        <a:pt x="27" y="85"/>
                      </a:lnTo>
                      <a:lnTo>
                        <a:pt x="26" y="85"/>
                      </a:lnTo>
                      <a:lnTo>
                        <a:pt x="29" y="83"/>
                      </a:lnTo>
                      <a:lnTo>
                        <a:pt x="30" y="81"/>
                      </a:lnTo>
                      <a:lnTo>
                        <a:pt x="32" y="77"/>
                      </a:lnTo>
                      <a:lnTo>
                        <a:pt x="33" y="75"/>
                      </a:lnTo>
                      <a:lnTo>
                        <a:pt x="31" y="76"/>
                      </a:lnTo>
                      <a:lnTo>
                        <a:pt x="29" y="77"/>
                      </a:lnTo>
                      <a:lnTo>
                        <a:pt x="25" y="77"/>
                      </a:lnTo>
                      <a:lnTo>
                        <a:pt x="23" y="78"/>
                      </a:lnTo>
                      <a:lnTo>
                        <a:pt x="23" y="76"/>
                      </a:lnTo>
                      <a:lnTo>
                        <a:pt x="27" y="74"/>
                      </a:lnTo>
                      <a:lnTo>
                        <a:pt x="33" y="70"/>
                      </a:lnTo>
                      <a:lnTo>
                        <a:pt x="39" y="66"/>
                      </a:lnTo>
                      <a:lnTo>
                        <a:pt x="45" y="60"/>
                      </a:lnTo>
                      <a:lnTo>
                        <a:pt x="42" y="61"/>
                      </a:lnTo>
                      <a:lnTo>
                        <a:pt x="41" y="62"/>
                      </a:lnTo>
                      <a:lnTo>
                        <a:pt x="39" y="63"/>
                      </a:lnTo>
                      <a:lnTo>
                        <a:pt x="37" y="63"/>
                      </a:lnTo>
                      <a:lnTo>
                        <a:pt x="39" y="59"/>
                      </a:lnTo>
                      <a:lnTo>
                        <a:pt x="42" y="53"/>
                      </a:lnTo>
                      <a:lnTo>
                        <a:pt x="46" y="47"/>
                      </a:lnTo>
                      <a:lnTo>
                        <a:pt x="50" y="41"/>
                      </a:lnTo>
                      <a:lnTo>
                        <a:pt x="53" y="39"/>
                      </a:lnTo>
                      <a:lnTo>
                        <a:pt x="56" y="38"/>
                      </a:lnTo>
                      <a:lnTo>
                        <a:pt x="59" y="36"/>
                      </a:lnTo>
                      <a:lnTo>
                        <a:pt x="60" y="35"/>
                      </a:lnTo>
                      <a:lnTo>
                        <a:pt x="62" y="37"/>
                      </a:lnTo>
                      <a:lnTo>
                        <a:pt x="64" y="38"/>
                      </a:lnTo>
                      <a:lnTo>
                        <a:pt x="67" y="39"/>
                      </a:lnTo>
                      <a:lnTo>
                        <a:pt x="71" y="39"/>
                      </a:lnTo>
                      <a:lnTo>
                        <a:pt x="69" y="38"/>
                      </a:lnTo>
                      <a:lnTo>
                        <a:pt x="67" y="37"/>
                      </a:lnTo>
                      <a:lnTo>
                        <a:pt x="64" y="36"/>
                      </a:lnTo>
                      <a:lnTo>
                        <a:pt x="63" y="33"/>
                      </a:lnTo>
                      <a:lnTo>
                        <a:pt x="65" y="33"/>
                      </a:lnTo>
                      <a:lnTo>
                        <a:pt x="68" y="35"/>
                      </a:lnTo>
                      <a:lnTo>
                        <a:pt x="70" y="35"/>
                      </a:lnTo>
                      <a:lnTo>
                        <a:pt x="72" y="36"/>
                      </a:lnTo>
                      <a:lnTo>
                        <a:pt x="74" y="36"/>
                      </a:lnTo>
                      <a:lnTo>
                        <a:pt x="75" y="36"/>
                      </a:lnTo>
                      <a:lnTo>
                        <a:pt x="76" y="36"/>
                      </a:lnTo>
                      <a:lnTo>
                        <a:pt x="77" y="36"/>
                      </a:lnTo>
                      <a:lnTo>
                        <a:pt x="77" y="37"/>
                      </a:lnTo>
                      <a:lnTo>
                        <a:pt x="77" y="38"/>
                      </a:lnTo>
                      <a:lnTo>
                        <a:pt x="78" y="38"/>
                      </a:lnTo>
                      <a:lnTo>
                        <a:pt x="79" y="38"/>
                      </a:lnTo>
                      <a:lnTo>
                        <a:pt x="80" y="37"/>
                      </a:lnTo>
                      <a:lnTo>
                        <a:pt x="80" y="36"/>
                      </a:lnTo>
                      <a:lnTo>
                        <a:pt x="82" y="35"/>
                      </a:lnTo>
                      <a:lnTo>
                        <a:pt x="83" y="35"/>
                      </a:lnTo>
                      <a:lnTo>
                        <a:pt x="85" y="35"/>
                      </a:lnTo>
                      <a:lnTo>
                        <a:pt x="86" y="35"/>
                      </a:lnTo>
                      <a:lnTo>
                        <a:pt x="88" y="36"/>
                      </a:lnTo>
                      <a:lnTo>
                        <a:pt x="90" y="33"/>
                      </a:lnTo>
                      <a:lnTo>
                        <a:pt x="91" y="32"/>
                      </a:lnTo>
                      <a:lnTo>
                        <a:pt x="93" y="30"/>
                      </a:lnTo>
                      <a:lnTo>
                        <a:pt x="94" y="30"/>
                      </a:lnTo>
                      <a:lnTo>
                        <a:pt x="93" y="31"/>
                      </a:lnTo>
                      <a:lnTo>
                        <a:pt x="92" y="33"/>
                      </a:lnTo>
                      <a:lnTo>
                        <a:pt x="91" y="35"/>
                      </a:lnTo>
                      <a:lnTo>
                        <a:pt x="91" y="37"/>
                      </a:lnTo>
                      <a:lnTo>
                        <a:pt x="94" y="37"/>
                      </a:lnTo>
                      <a:lnTo>
                        <a:pt x="97" y="37"/>
                      </a:lnTo>
                      <a:lnTo>
                        <a:pt x="100" y="37"/>
                      </a:lnTo>
                      <a:lnTo>
                        <a:pt x="101" y="38"/>
                      </a:lnTo>
                      <a:lnTo>
                        <a:pt x="105" y="39"/>
                      </a:lnTo>
                      <a:lnTo>
                        <a:pt x="109" y="41"/>
                      </a:lnTo>
                      <a:lnTo>
                        <a:pt x="113" y="44"/>
                      </a:lnTo>
                      <a:lnTo>
                        <a:pt x="116" y="46"/>
                      </a:lnTo>
                      <a:lnTo>
                        <a:pt x="120" y="47"/>
                      </a:lnTo>
                      <a:lnTo>
                        <a:pt x="123" y="48"/>
                      </a:lnTo>
                      <a:lnTo>
                        <a:pt x="126" y="48"/>
                      </a:lnTo>
                      <a:lnTo>
                        <a:pt x="131" y="48"/>
                      </a:lnTo>
                      <a:lnTo>
                        <a:pt x="128" y="49"/>
                      </a:lnTo>
                      <a:lnTo>
                        <a:pt x="123" y="49"/>
                      </a:lnTo>
                      <a:lnTo>
                        <a:pt x="120" y="49"/>
                      </a:lnTo>
                      <a:lnTo>
                        <a:pt x="116" y="48"/>
                      </a:lnTo>
                      <a:lnTo>
                        <a:pt x="118" y="52"/>
                      </a:lnTo>
                      <a:lnTo>
                        <a:pt x="121" y="54"/>
                      </a:lnTo>
                      <a:lnTo>
                        <a:pt x="124" y="56"/>
                      </a:lnTo>
                      <a:lnTo>
                        <a:pt x="128" y="58"/>
                      </a:lnTo>
                      <a:lnTo>
                        <a:pt x="129" y="60"/>
                      </a:lnTo>
                      <a:lnTo>
                        <a:pt x="129" y="61"/>
                      </a:lnTo>
                      <a:lnTo>
                        <a:pt x="129" y="63"/>
                      </a:lnTo>
                      <a:lnTo>
                        <a:pt x="128" y="64"/>
                      </a:lnTo>
                      <a:lnTo>
                        <a:pt x="129" y="69"/>
                      </a:lnTo>
                      <a:lnTo>
                        <a:pt x="130" y="76"/>
                      </a:lnTo>
                      <a:lnTo>
                        <a:pt x="131" y="83"/>
                      </a:lnTo>
                      <a:lnTo>
                        <a:pt x="131" y="87"/>
                      </a:lnTo>
                      <a:lnTo>
                        <a:pt x="132" y="87"/>
                      </a:lnTo>
                      <a:lnTo>
                        <a:pt x="133" y="86"/>
                      </a:lnTo>
                      <a:lnTo>
                        <a:pt x="135" y="86"/>
                      </a:lnTo>
                      <a:lnTo>
                        <a:pt x="136" y="85"/>
                      </a:lnTo>
                      <a:lnTo>
                        <a:pt x="135" y="89"/>
                      </a:lnTo>
                      <a:lnTo>
                        <a:pt x="135" y="92"/>
                      </a:lnTo>
                      <a:lnTo>
                        <a:pt x="133" y="96"/>
                      </a:lnTo>
                      <a:lnTo>
                        <a:pt x="133" y="98"/>
                      </a:lnTo>
                      <a:lnTo>
                        <a:pt x="133" y="100"/>
                      </a:lnTo>
                      <a:lnTo>
                        <a:pt x="135" y="104"/>
                      </a:lnTo>
                      <a:lnTo>
                        <a:pt x="135" y="108"/>
                      </a:lnTo>
                      <a:lnTo>
                        <a:pt x="136" y="112"/>
                      </a:lnTo>
                      <a:lnTo>
                        <a:pt x="136" y="113"/>
                      </a:lnTo>
                      <a:lnTo>
                        <a:pt x="135" y="115"/>
                      </a:lnTo>
                      <a:lnTo>
                        <a:pt x="132" y="117"/>
                      </a:lnTo>
                      <a:lnTo>
                        <a:pt x="132" y="120"/>
                      </a:lnTo>
                      <a:lnTo>
                        <a:pt x="132" y="121"/>
                      </a:lnTo>
                      <a:lnTo>
                        <a:pt x="133" y="123"/>
                      </a:lnTo>
                      <a:lnTo>
                        <a:pt x="135" y="124"/>
                      </a:lnTo>
                      <a:lnTo>
                        <a:pt x="136" y="124"/>
                      </a:lnTo>
                      <a:lnTo>
                        <a:pt x="137" y="123"/>
                      </a:lnTo>
                      <a:lnTo>
                        <a:pt x="138" y="121"/>
                      </a:lnTo>
                      <a:lnTo>
                        <a:pt x="139" y="119"/>
                      </a:lnTo>
                      <a:lnTo>
                        <a:pt x="139" y="116"/>
                      </a:lnTo>
                      <a:lnTo>
                        <a:pt x="140" y="116"/>
                      </a:lnTo>
                      <a:lnTo>
                        <a:pt x="143" y="116"/>
                      </a:lnTo>
                      <a:lnTo>
                        <a:pt x="144" y="116"/>
                      </a:lnTo>
                      <a:lnTo>
                        <a:pt x="145" y="115"/>
                      </a:lnTo>
                      <a:lnTo>
                        <a:pt x="145" y="116"/>
                      </a:lnTo>
                      <a:lnTo>
                        <a:pt x="144" y="117"/>
                      </a:lnTo>
                      <a:lnTo>
                        <a:pt x="145" y="117"/>
                      </a:lnTo>
                      <a:lnTo>
                        <a:pt x="151" y="116"/>
                      </a:lnTo>
                      <a:lnTo>
                        <a:pt x="155" y="112"/>
                      </a:lnTo>
                      <a:lnTo>
                        <a:pt x="158" y="106"/>
                      </a:lnTo>
                      <a:lnTo>
                        <a:pt x="159" y="101"/>
                      </a:lnTo>
                      <a:lnTo>
                        <a:pt x="156" y="104"/>
                      </a:lnTo>
                      <a:lnTo>
                        <a:pt x="153" y="107"/>
                      </a:lnTo>
                      <a:lnTo>
                        <a:pt x="151" y="108"/>
                      </a:lnTo>
                      <a:lnTo>
                        <a:pt x="149" y="108"/>
                      </a:lnTo>
                      <a:lnTo>
                        <a:pt x="149" y="104"/>
                      </a:lnTo>
                      <a:lnTo>
                        <a:pt x="153" y="99"/>
                      </a:lnTo>
                      <a:lnTo>
                        <a:pt x="158" y="94"/>
                      </a:lnTo>
                      <a:lnTo>
                        <a:pt x="161" y="92"/>
                      </a:lnTo>
                      <a:lnTo>
                        <a:pt x="160" y="91"/>
                      </a:lnTo>
                      <a:lnTo>
                        <a:pt x="159" y="91"/>
                      </a:lnTo>
                      <a:lnTo>
                        <a:pt x="160" y="89"/>
                      </a:lnTo>
                      <a:lnTo>
                        <a:pt x="160" y="86"/>
                      </a:lnTo>
                      <a:lnTo>
                        <a:pt x="160" y="84"/>
                      </a:lnTo>
                      <a:lnTo>
                        <a:pt x="158" y="83"/>
                      </a:lnTo>
                      <a:lnTo>
                        <a:pt x="164" y="82"/>
                      </a:lnTo>
                      <a:lnTo>
                        <a:pt x="169" y="78"/>
                      </a:lnTo>
                      <a:lnTo>
                        <a:pt x="172" y="74"/>
                      </a:lnTo>
                      <a:lnTo>
                        <a:pt x="174" y="68"/>
                      </a:lnTo>
                      <a:lnTo>
                        <a:pt x="170" y="70"/>
                      </a:lnTo>
                      <a:lnTo>
                        <a:pt x="167" y="73"/>
                      </a:lnTo>
                      <a:lnTo>
                        <a:pt x="162" y="74"/>
                      </a:lnTo>
                      <a:lnTo>
                        <a:pt x="158" y="74"/>
                      </a:lnTo>
                      <a:lnTo>
                        <a:pt x="162" y="71"/>
                      </a:lnTo>
                      <a:lnTo>
                        <a:pt x="166" y="68"/>
                      </a:lnTo>
                      <a:lnTo>
                        <a:pt x="168" y="66"/>
                      </a:lnTo>
                      <a:lnTo>
                        <a:pt x="169" y="63"/>
                      </a:lnTo>
                      <a:lnTo>
                        <a:pt x="167" y="64"/>
                      </a:lnTo>
                      <a:lnTo>
                        <a:pt x="163" y="66"/>
                      </a:lnTo>
                      <a:lnTo>
                        <a:pt x="161" y="66"/>
                      </a:lnTo>
                      <a:lnTo>
                        <a:pt x="159" y="66"/>
                      </a:lnTo>
                      <a:lnTo>
                        <a:pt x="158" y="64"/>
                      </a:lnTo>
                      <a:lnTo>
                        <a:pt x="156" y="62"/>
                      </a:lnTo>
                      <a:lnTo>
                        <a:pt x="155" y="61"/>
                      </a:lnTo>
                      <a:lnTo>
                        <a:pt x="154" y="60"/>
                      </a:lnTo>
                      <a:lnTo>
                        <a:pt x="156" y="55"/>
                      </a:lnTo>
                      <a:lnTo>
                        <a:pt x="159" y="51"/>
                      </a:lnTo>
                      <a:lnTo>
                        <a:pt x="160" y="47"/>
                      </a:lnTo>
                      <a:lnTo>
                        <a:pt x="160" y="45"/>
                      </a:lnTo>
                      <a:lnTo>
                        <a:pt x="159" y="44"/>
                      </a:lnTo>
                      <a:lnTo>
                        <a:pt x="156" y="44"/>
                      </a:lnTo>
                      <a:lnTo>
                        <a:pt x="155" y="43"/>
                      </a:lnTo>
                      <a:lnTo>
                        <a:pt x="154" y="40"/>
                      </a:lnTo>
                      <a:lnTo>
                        <a:pt x="158" y="39"/>
                      </a:lnTo>
                      <a:lnTo>
                        <a:pt x="160" y="38"/>
                      </a:lnTo>
                      <a:lnTo>
                        <a:pt x="162" y="37"/>
                      </a:lnTo>
                      <a:lnTo>
                        <a:pt x="163" y="36"/>
                      </a:lnTo>
                      <a:lnTo>
                        <a:pt x="159" y="35"/>
                      </a:lnTo>
                      <a:lnTo>
                        <a:pt x="155" y="33"/>
                      </a:lnTo>
                      <a:lnTo>
                        <a:pt x="152" y="32"/>
                      </a:lnTo>
                      <a:lnTo>
                        <a:pt x="149" y="30"/>
                      </a:lnTo>
                      <a:lnTo>
                        <a:pt x="152" y="29"/>
                      </a:lnTo>
                      <a:lnTo>
                        <a:pt x="154" y="26"/>
                      </a:lnTo>
                      <a:lnTo>
                        <a:pt x="156" y="25"/>
                      </a:lnTo>
                      <a:lnTo>
                        <a:pt x="158" y="25"/>
                      </a:lnTo>
                      <a:lnTo>
                        <a:pt x="158" y="24"/>
                      </a:lnTo>
                      <a:lnTo>
                        <a:pt x="158" y="23"/>
                      </a:lnTo>
                      <a:lnTo>
                        <a:pt x="158" y="22"/>
                      </a:lnTo>
                      <a:lnTo>
                        <a:pt x="156" y="23"/>
                      </a:lnTo>
                      <a:lnTo>
                        <a:pt x="155" y="23"/>
                      </a:lnTo>
                      <a:lnTo>
                        <a:pt x="154" y="23"/>
                      </a:lnTo>
                      <a:lnTo>
                        <a:pt x="153" y="24"/>
                      </a:lnTo>
                      <a:lnTo>
                        <a:pt x="151" y="24"/>
                      </a:lnTo>
                      <a:lnTo>
                        <a:pt x="149" y="25"/>
                      </a:lnTo>
                      <a:lnTo>
                        <a:pt x="148" y="25"/>
                      </a:lnTo>
                      <a:lnTo>
                        <a:pt x="148" y="24"/>
                      </a:lnTo>
                      <a:lnTo>
                        <a:pt x="149" y="23"/>
                      </a:lnTo>
                      <a:lnTo>
                        <a:pt x="149" y="22"/>
                      </a:lnTo>
                      <a:lnTo>
                        <a:pt x="149" y="21"/>
                      </a:lnTo>
                      <a:lnTo>
                        <a:pt x="148" y="22"/>
                      </a:lnTo>
                      <a:lnTo>
                        <a:pt x="146" y="22"/>
                      </a:lnTo>
                      <a:lnTo>
                        <a:pt x="145" y="22"/>
                      </a:lnTo>
                      <a:lnTo>
                        <a:pt x="144" y="22"/>
                      </a:lnTo>
                      <a:lnTo>
                        <a:pt x="141" y="20"/>
                      </a:lnTo>
                      <a:lnTo>
                        <a:pt x="137" y="17"/>
                      </a:lnTo>
                      <a:lnTo>
                        <a:pt x="132" y="14"/>
                      </a:lnTo>
                      <a:lnTo>
                        <a:pt x="130" y="13"/>
                      </a:lnTo>
                      <a:lnTo>
                        <a:pt x="128" y="13"/>
                      </a:lnTo>
                      <a:lnTo>
                        <a:pt x="126" y="13"/>
                      </a:lnTo>
                      <a:lnTo>
                        <a:pt x="124" y="12"/>
                      </a:lnTo>
                      <a:lnTo>
                        <a:pt x="122" y="10"/>
                      </a:lnTo>
                      <a:lnTo>
                        <a:pt x="121" y="8"/>
                      </a:lnTo>
                      <a:lnTo>
                        <a:pt x="118" y="7"/>
                      </a:lnTo>
                      <a:lnTo>
                        <a:pt x="116" y="5"/>
                      </a:lnTo>
                      <a:lnTo>
                        <a:pt x="114" y="3"/>
                      </a:lnTo>
                      <a:lnTo>
                        <a:pt x="109" y="3"/>
                      </a:lnTo>
                      <a:lnTo>
                        <a:pt x="102" y="1"/>
                      </a:lnTo>
                      <a:lnTo>
                        <a:pt x="94" y="0"/>
                      </a:lnTo>
                      <a:lnTo>
                        <a:pt x="90" y="0"/>
                      </a:lnTo>
                      <a:lnTo>
                        <a:pt x="86" y="0"/>
                      </a:lnTo>
                      <a:lnTo>
                        <a:pt x="83" y="1"/>
                      </a:lnTo>
                      <a:lnTo>
                        <a:pt x="80" y="2"/>
                      </a:lnTo>
                      <a:lnTo>
                        <a:pt x="78" y="3"/>
                      </a:lnTo>
                      <a:lnTo>
                        <a:pt x="76" y="1"/>
                      </a:lnTo>
                      <a:lnTo>
                        <a:pt x="70" y="1"/>
                      </a:lnTo>
                      <a:lnTo>
                        <a:pt x="63" y="3"/>
                      </a:lnTo>
                      <a:lnTo>
                        <a:pt x="60" y="6"/>
                      </a:lnTo>
                      <a:lnTo>
                        <a:pt x="59" y="7"/>
                      </a:lnTo>
                      <a:lnTo>
                        <a:pt x="57" y="7"/>
                      </a:lnTo>
                      <a:lnTo>
                        <a:pt x="55" y="7"/>
                      </a:lnTo>
                      <a:lnTo>
                        <a:pt x="54" y="7"/>
                      </a:lnTo>
                      <a:lnTo>
                        <a:pt x="52" y="5"/>
                      </a:lnTo>
                      <a:lnTo>
                        <a:pt x="47" y="3"/>
                      </a:lnTo>
                      <a:lnTo>
                        <a:pt x="42" y="5"/>
                      </a:lnTo>
                      <a:lnTo>
                        <a:pt x="40" y="5"/>
                      </a:lnTo>
                      <a:lnTo>
                        <a:pt x="41" y="6"/>
                      </a:lnTo>
                      <a:lnTo>
                        <a:pt x="44" y="9"/>
                      </a:lnTo>
                      <a:lnTo>
                        <a:pt x="45" y="12"/>
                      </a:lnTo>
                      <a:lnTo>
                        <a:pt x="44" y="14"/>
                      </a:lnTo>
                      <a:lnTo>
                        <a:pt x="40" y="15"/>
                      </a:lnTo>
                      <a:lnTo>
                        <a:pt x="34" y="18"/>
                      </a:lnTo>
                      <a:lnTo>
                        <a:pt x="30" y="21"/>
                      </a:lnTo>
                      <a:lnTo>
                        <a:pt x="27" y="23"/>
                      </a:lnTo>
                      <a:lnTo>
                        <a:pt x="25" y="25"/>
                      </a:lnTo>
                      <a:lnTo>
                        <a:pt x="24" y="29"/>
                      </a:lnTo>
                      <a:lnTo>
                        <a:pt x="23" y="32"/>
                      </a:lnTo>
                      <a:lnTo>
                        <a:pt x="22" y="35"/>
                      </a:lnTo>
                      <a:lnTo>
                        <a:pt x="22" y="36"/>
                      </a:lnTo>
                      <a:lnTo>
                        <a:pt x="22" y="38"/>
                      </a:lnTo>
                      <a:lnTo>
                        <a:pt x="22" y="39"/>
                      </a:lnTo>
                      <a:lnTo>
                        <a:pt x="22" y="41"/>
                      </a:lnTo>
                      <a:lnTo>
                        <a:pt x="16" y="46"/>
                      </a:lnTo>
                      <a:lnTo>
                        <a:pt x="11" y="52"/>
                      </a:lnTo>
                      <a:lnTo>
                        <a:pt x="10" y="59"/>
                      </a:lnTo>
                      <a:lnTo>
                        <a:pt x="10" y="68"/>
                      </a:lnTo>
                      <a:lnTo>
                        <a:pt x="9" y="73"/>
                      </a:lnTo>
                      <a:lnTo>
                        <a:pt x="7" y="75"/>
                      </a:lnTo>
                      <a:lnTo>
                        <a:pt x="3" y="76"/>
                      </a:lnTo>
                      <a:lnTo>
                        <a:pt x="0" y="76"/>
                      </a:lnTo>
                      <a:lnTo>
                        <a:pt x="1" y="77"/>
                      </a:lnTo>
                      <a:lnTo>
                        <a:pt x="3" y="78"/>
                      </a:lnTo>
                      <a:lnTo>
                        <a:pt x="4" y="78"/>
                      </a:lnTo>
                      <a:lnTo>
                        <a:pt x="6" y="78"/>
                      </a:lnTo>
                      <a:lnTo>
                        <a:pt x="6" y="81"/>
                      </a:lnTo>
                      <a:lnTo>
                        <a:pt x="6" y="82"/>
                      </a:lnTo>
                      <a:lnTo>
                        <a:pt x="6" y="84"/>
                      </a:lnTo>
                      <a:lnTo>
                        <a:pt x="7" y="85"/>
                      </a:lnTo>
                      <a:lnTo>
                        <a:pt x="8" y="87"/>
                      </a:lnTo>
                      <a:lnTo>
                        <a:pt x="9" y="92"/>
                      </a:lnTo>
                      <a:lnTo>
                        <a:pt x="10" y="96"/>
                      </a:lnTo>
                      <a:lnTo>
                        <a:pt x="13" y="98"/>
                      </a:lnTo>
                      <a:lnTo>
                        <a:pt x="14" y="100"/>
                      </a:lnTo>
                      <a:lnTo>
                        <a:pt x="15" y="102"/>
                      </a:lnTo>
                      <a:lnTo>
                        <a:pt x="14" y="106"/>
                      </a:lnTo>
                      <a:lnTo>
                        <a:pt x="11" y="107"/>
                      </a:lnTo>
                      <a:lnTo>
                        <a:pt x="14" y="109"/>
                      </a:lnTo>
                      <a:lnTo>
                        <a:pt x="16" y="112"/>
                      </a:lnTo>
                      <a:lnTo>
                        <a:pt x="18" y="115"/>
                      </a:lnTo>
                      <a:lnTo>
                        <a:pt x="21" y="116"/>
                      </a:lnTo>
                      <a:close/>
                    </a:path>
                  </a:pathLst>
                </a:custGeom>
                <a:noFill/>
                <a:ln w="9525">
                  <a:solidFill>
                    <a:srgbClr val="004250"/>
                  </a:solidFill>
                  <a:round/>
                </a:ln>
              </p:spPr>
              <p:txBody>
                <a:bodyPr/>
                <a:lstStyle/>
                <a:p>
                  <a:endParaRPr lang="zh-CN" altLang="en-US" sz="100">
                    <a:solidFill>
                      <a:schemeClr val="tx1"/>
                    </a:solidFill>
                  </a:endParaRPr>
                </a:p>
              </p:txBody>
            </p:sp>
            <p:sp>
              <p:nvSpPr>
                <p:cNvPr id="92" name="Freeform 543"/>
                <p:cNvSpPr>
                  <a:spLocks noChangeAspect="1"/>
                </p:cNvSpPr>
                <p:nvPr/>
              </p:nvSpPr>
              <p:spPr bwMode="auto">
                <a:xfrm>
                  <a:off x="5224" y="2113"/>
                  <a:ext cx="9" cy="7"/>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5"/>
                    <a:gd name="T41" fmla="*/ 19 w 19"/>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5">
                      <a:moveTo>
                        <a:pt x="0" y="15"/>
                      </a:moveTo>
                      <a:lnTo>
                        <a:pt x="3" y="9"/>
                      </a:lnTo>
                      <a:lnTo>
                        <a:pt x="8" y="4"/>
                      </a:lnTo>
                      <a:lnTo>
                        <a:pt x="14" y="2"/>
                      </a:lnTo>
                      <a:lnTo>
                        <a:pt x="19" y="0"/>
                      </a:lnTo>
                      <a:lnTo>
                        <a:pt x="19" y="1"/>
                      </a:lnTo>
                      <a:lnTo>
                        <a:pt x="19" y="2"/>
                      </a:lnTo>
                      <a:lnTo>
                        <a:pt x="19" y="3"/>
                      </a:lnTo>
                      <a:lnTo>
                        <a:pt x="12" y="4"/>
                      </a:lnTo>
                      <a:lnTo>
                        <a:pt x="7" y="8"/>
                      </a:lnTo>
                      <a:lnTo>
                        <a:pt x="2" y="11"/>
                      </a:lnTo>
                      <a:lnTo>
                        <a:pt x="0" y="15"/>
                      </a:lnTo>
                      <a:close/>
                    </a:path>
                  </a:pathLst>
                </a:custGeom>
                <a:noFill/>
                <a:ln w="9525">
                  <a:solidFill>
                    <a:srgbClr val="004250"/>
                  </a:solidFill>
                  <a:round/>
                </a:ln>
              </p:spPr>
              <p:txBody>
                <a:bodyPr/>
                <a:lstStyle/>
                <a:p>
                  <a:endParaRPr lang="zh-CN" altLang="en-US" sz="100">
                    <a:solidFill>
                      <a:schemeClr val="tx1"/>
                    </a:solidFill>
                  </a:endParaRPr>
                </a:p>
              </p:txBody>
            </p:sp>
            <p:sp>
              <p:nvSpPr>
                <p:cNvPr id="93" name="Freeform 544"/>
                <p:cNvSpPr>
                  <a:spLocks noChangeAspect="1"/>
                </p:cNvSpPr>
                <p:nvPr/>
              </p:nvSpPr>
              <p:spPr bwMode="auto">
                <a:xfrm>
                  <a:off x="5240" y="2098"/>
                  <a:ext cx="9" cy="10"/>
                </a:xfrm>
                <a:custGeom>
                  <a:avLst/>
                  <a:gdLst>
                    <a:gd name="T0" fmla="*/ 0 w 21"/>
                    <a:gd name="T1" fmla="*/ 1 h 20"/>
                    <a:gd name="T2" fmla="*/ 0 w 21"/>
                    <a:gd name="T3" fmla="*/ 1 h 20"/>
                    <a:gd name="T4" fmla="*/ 0 w 21"/>
                    <a:gd name="T5" fmla="*/ 1 h 20"/>
                    <a:gd name="T6" fmla="*/ 0 w 21"/>
                    <a:gd name="T7" fmla="*/ 1 h 20"/>
                    <a:gd name="T8" fmla="*/ 0 w 21"/>
                    <a:gd name="T9" fmla="*/ 1 h 20"/>
                    <a:gd name="T10" fmla="*/ 0 w 21"/>
                    <a:gd name="T11" fmla="*/ 1 h 20"/>
                    <a:gd name="T12" fmla="*/ 0 w 21"/>
                    <a:gd name="T13" fmla="*/ 1 h 20"/>
                    <a:gd name="T14" fmla="*/ 0 w 21"/>
                    <a:gd name="T15" fmla="*/ 1 h 20"/>
                    <a:gd name="T16" fmla="*/ 0 w 21"/>
                    <a:gd name="T17" fmla="*/ 1 h 20"/>
                    <a:gd name="T18" fmla="*/ 0 w 21"/>
                    <a:gd name="T19" fmla="*/ 1 h 20"/>
                    <a:gd name="T20" fmla="*/ 0 w 21"/>
                    <a:gd name="T21" fmla="*/ 1 h 20"/>
                    <a:gd name="T22" fmla="*/ 0 w 21"/>
                    <a:gd name="T23" fmla="*/ 1 h 20"/>
                    <a:gd name="T24" fmla="*/ 0 w 21"/>
                    <a:gd name="T25" fmla="*/ 0 h 20"/>
                    <a:gd name="T26" fmla="*/ 0 w 21"/>
                    <a:gd name="T27" fmla="*/ 0 h 20"/>
                    <a:gd name="T28" fmla="*/ 0 w 21"/>
                    <a:gd name="T29" fmla="*/ 1 h 20"/>
                    <a:gd name="T30" fmla="*/ 0 w 21"/>
                    <a:gd name="T31" fmla="*/ 1 h 20"/>
                    <a:gd name="T32" fmla="*/ 0 w 21"/>
                    <a:gd name="T33" fmla="*/ 1 h 20"/>
                    <a:gd name="T34" fmla="*/ 0 w 21"/>
                    <a:gd name="T35" fmla="*/ 1 h 20"/>
                    <a:gd name="T36" fmla="*/ 0 w 21"/>
                    <a:gd name="T37" fmla="*/ 1 h 20"/>
                    <a:gd name="T38" fmla="*/ 0 w 21"/>
                    <a:gd name="T39" fmla="*/ 1 h 20"/>
                    <a:gd name="T40" fmla="*/ 0 w 21"/>
                    <a:gd name="T41" fmla="*/ 1 h 20"/>
                    <a:gd name="T42" fmla="*/ 0 w 21"/>
                    <a:gd name="T43" fmla="*/ 1 h 20"/>
                    <a:gd name="T44" fmla="*/ 0 w 21"/>
                    <a:gd name="T45" fmla="*/ 1 h 20"/>
                    <a:gd name="T46" fmla="*/ 0 w 21"/>
                    <a:gd name="T47" fmla="*/ 1 h 20"/>
                    <a:gd name="T48" fmla="*/ 0 w 21"/>
                    <a:gd name="T49" fmla="*/ 1 h 20"/>
                    <a:gd name="T50" fmla="*/ 0 w 21"/>
                    <a:gd name="T51" fmla="*/ 1 h 20"/>
                    <a:gd name="T52" fmla="*/ 0 w 21"/>
                    <a:gd name="T53" fmla="*/ 1 h 20"/>
                    <a:gd name="T54" fmla="*/ 0 w 21"/>
                    <a:gd name="T55" fmla="*/ 1 h 20"/>
                    <a:gd name="T56" fmla="*/ 0 w 21"/>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
                    <a:gd name="T88" fmla="*/ 0 h 20"/>
                    <a:gd name="T89" fmla="*/ 21 w 21"/>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 h="20">
                      <a:moveTo>
                        <a:pt x="5" y="12"/>
                      </a:moveTo>
                      <a:lnTo>
                        <a:pt x="5" y="11"/>
                      </a:lnTo>
                      <a:lnTo>
                        <a:pt x="4" y="10"/>
                      </a:lnTo>
                      <a:lnTo>
                        <a:pt x="2" y="9"/>
                      </a:lnTo>
                      <a:lnTo>
                        <a:pt x="0" y="9"/>
                      </a:lnTo>
                      <a:lnTo>
                        <a:pt x="2" y="8"/>
                      </a:lnTo>
                      <a:lnTo>
                        <a:pt x="5" y="8"/>
                      </a:lnTo>
                      <a:lnTo>
                        <a:pt x="7" y="6"/>
                      </a:lnTo>
                      <a:lnTo>
                        <a:pt x="9" y="6"/>
                      </a:lnTo>
                      <a:lnTo>
                        <a:pt x="9" y="4"/>
                      </a:lnTo>
                      <a:lnTo>
                        <a:pt x="8" y="3"/>
                      </a:lnTo>
                      <a:lnTo>
                        <a:pt x="7" y="1"/>
                      </a:lnTo>
                      <a:lnTo>
                        <a:pt x="6" y="0"/>
                      </a:lnTo>
                      <a:lnTo>
                        <a:pt x="9" y="0"/>
                      </a:lnTo>
                      <a:lnTo>
                        <a:pt x="12" y="1"/>
                      </a:lnTo>
                      <a:lnTo>
                        <a:pt x="15" y="3"/>
                      </a:lnTo>
                      <a:lnTo>
                        <a:pt x="16" y="5"/>
                      </a:lnTo>
                      <a:lnTo>
                        <a:pt x="17" y="9"/>
                      </a:lnTo>
                      <a:lnTo>
                        <a:pt x="19" y="12"/>
                      </a:lnTo>
                      <a:lnTo>
                        <a:pt x="20" y="17"/>
                      </a:lnTo>
                      <a:lnTo>
                        <a:pt x="21" y="20"/>
                      </a:lnTo>
                      <a:lnTo>
                        <a:pt x="19" y="19"/>
                      </a:lnTo>
                      <a:lnTo>
                        <a:pt x="15" y="17"/>
                      </a:lnTo>
                      <a:lnTo>
                        <a:pt x="13" y="16"/>
                      </a:lnTo>
                      <a:lnTo>
                        <a:pt x="10" y="14"/>
                      </a:lnTo>
                      <a:lnTo>
                        <a:pt x="9" y="13"/>
                      </a:lnTo>
                      <a:lnTo>
                        <a:pt x="7" y="13"/>
                      </a:lnTo>
                      <a:lnTo>
                        <a:pt x="6" y="13"/>
                      </a:lnTo>
                      <a:lnTo>
                        <a:pt x="5" y="12"/>
                      </a:lnTo>
                      <a:close/>
                    </a:path>
                  </a:pathLst>
                </a:custGeom>
                <a:noFill/>
                <a:ln w="9525">
                  <a:solidFill>
                    <a:srgbClr val="004250"/>
                  </a:solidFill>
                  <a:round/>
                </a:ln>
              </p:spPr>
              <p:txBody>
                <a:bodyPr/>
                <a:lstStyle/>
                <a:p>
                  <a:endParaRPr lang="zh-CN" altLang="en-US" sz="100">
                    <a:solidFill>
                      <a:schemeClr val="tx1"/>
                    </a:solidFill>
                  </a:endParaRPr>
                </a:p>
              </p:txBody>
            </p:sp>
            <p:sp>
              <p:nvSpPr>
                <p:cNvPr id="94" name="Freeform 545"/>
                <p:cNvSpPr>
                  <a:spLocks noChangeAspect="1"/>
                </p:cNvSpPr>
                <p:nvPr/>
              </p:nvSpPr>
              <p:spPr bwMode="auto">
                <a:xfrm>
                  <a:off x="5227" y="2105"/>
                  <a:ext cx="20" cy="8"/>
                </a:xfrm>
                <a:custGeom>
                  <a:avLst/>
                  <a:gdLst>
                    <a:gd name="T0" fmla="*/ 0 w 43"/>
                    <a:gd name="T1" fmla="*/ 0 h 20"/>
                    <a:gd name="T2" fmla="*/ 0 w 43"/>
                    <a:gd name="T3" fmla="*/ 0 h 20"/>
                    <a:gd name="T4" fmla="*/ 0 w 43"/>
                    <a:gd name="T5" fmla="*/ 0 h 20"/>
                    <a:gd name="T6" fmla="*/ 0 w 43"/>
                    <a:gd name="T7" fmla="*/ 0 h 20"/>
                    <a:gd name="T8" fmla="*/ 0 w 43"/>
                    <a:gd name="T9" fmla="*/ 0 h 20"/>
                    <a:gd name="T10" fmla="*/ 0 w 43"/>
                    <a:gd name="T11" fmla="*/ 0 h 20"/>
                    <a:gd name="T12" fmla="*/ 0 w 43"/>
                    <a:gd name="T13" fmla="*/ 0 h 20"/>
                    <a:gd name="T14" fmla="*/ 0 w 43"/>
                    <a:gd name="T15" fmla="*/ 0 h 20"/>
                    <a:gd name="T16" fmla="*/ 0 w 43"/>
                    <a:gd name="T17" fmla="*/ 0 h 20"/>
                    <a:gd name="T18" fmla="*/ 0 w 43"/>
                    <a:gd name="T19" fmla="*/ 0 h 20"/>
                    <a:gd name="T20" fmla="*/ 0 w 43"/>
                    <a:gd name="T21" fmla="*/ 0 h 20"/>
                    <a:gd name="T22" fmla="*/ 0 w 43"/>
                    <a:gd name="T23" fmla="*/ 0 h 20"/>
                    <a:gd name="T24" fmla="*/ 0 w 43"/>
                    <a:gd name="T25" fmla="*/ 0 h 20"/>
                    <a:gd name="T26" fmla="*/ 0 w 43"/>
                    <a:gd name="T27" fmla="*/ 0 h 20"/>
                    <a:gd name="T28" fmla="*/ 0 w 43"/>
                    <a:gd name="T29" fmla="*/ 0 h 20"/>
                    <a:gd name="T30" fmla="*/ 0 w 43"/>
                    <a:gd name="T31" fmla="*/ 0 h 20"/>
                    <a:gd name="T32" fmla="*/ 0 w 43"/>
                    <a:gd name="T33" fmla="*/ 0 h 20"/>
                    <a:gd name="T34" fmla="*/ 0 w 43"/>
                    <a:gd name="T35" fmla="*/ 0 h 20"/>
                    <a:gd name="T36" fmla="*/ 0 w 43"/>
                    <a:gd name="T37" fmla="*/ 0 h 20"/>
                    <a:gd name="T38" fmla="*/ 0 w 43"/>
                    <a:gd name="T39" fmla="*/ 0 h 20"/>
                    <a:gd name="T40" fmla="*/ 0 w 43"/>
                    <a:gd name="T41" fmla="*/ 0 h 20"/>
                    <a:gd name="T42" fmla="*/ 0 w 43"/>
                    <a:gd name="T43" fmla="*/ 0 h 20"/>
                    <a:gd name="T44" fmla="*/ 0 w 43"/>
                    <a:gd name="T45" fmla="*/ 0 h 20"/>
                    <a:gd name="T46" fmla="*/ 0 w 43"/>
                    <a:gd name="T47" fmla="*/ 0 h 20"/>
                    <a:gd name="T48" fmla="*/ 0 w 43"/>
                    <a:gd name="T49" fmla="*/ 0 h 20"/>
                    <a:gd name="T50" fmla="*/ 0 w 43"/>
                    <a:gd name="T51" fmla="*/ 0 h 20"/>
                    <a:gd name="T52" fmla="*/ 0 w 43"/>
                    <a:gd name="T53" fmla="*/ 0 h 20"/>
                    <a:gd name="T54" fmla="*/ 0 w 43"/>
                    <a:gd name="T55" fmla="*/ 0 h 20"/>
                    <a:gd name="T56" fmla="*/ 0 w 43"/>
                    <a:gd name="T57" fmla="*/ 0 h 20"/>
                    <a:gd name="T58" fmla="*/ 0 w 43"/>
                    <a:gd name="T59" fmla="*/ 0 h 20"/>
                    <a:gd name="T60" fmla="*/ 0 w 43"/>
                    <a:gd name="T61" fmla="*/ 0 h 20"/>
                    <a:gd name="T62" fmla="*/ 0 w 43"/>
                    <a:gd name="T63" fmla="*/ 0 h 20"/>
                    <a:gd name="T64" fmla="*/ 0 w 43"/>
                    <a:gd name="T65" fmla="*/ 0 h 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
                    <a:gd name="T100" fmla="*/ 0 h 20"/>
                    <a:gd name="T101" fmla="*/ 43 w 43"/>
                    <a:gd name="T102" fmla="*/ 20 h 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 h="20">
                      <a:moveTo>
                        <a:pt x="0" y="20"/>
                      </a:moveTo>
                      <a:lnTo>
                        <a:pt x="1" y="19"/>
                      </a:lnTo>
                      <a:lnTo>
                        <a:pt x="1" y="17"/>
                      </a:lnTo>
                      <a:lnTo>
                        <a:pt x="2" y="17"/>
                      </a:lnTo>
                      <a:lnTo>
                        <a:pt x="2" y="16"/>
                      </a:lnTo>
                      <a:lnTo>
                        <a:pt x="5" y="15"/>
                      </a:lnTo>
                      <a:lnTo>
                        <a:pt x="9" y="13"/>
                      </a:lnTo>
                      <a:lnTo>
                        <a:pt x="11" y="12"/>
                      </a:lnTo>
                      <a:lnTo>
                        <a:pt x="12" y="11"/>
                      </a:lnTo>
                      <a:lnTo>
                        <a:pt x="12" y="9"/>
                      </a:lnTo>
                      <a:lnTo>
                        <a:pt x="12" y="7"/>
                      </a:lnTo>
                      <a:lnTo>
                        <a:pt x="12" y="5"/>
                      </a:lnTo>
                      <a:lnTo>
                        <a:pt x="13" y="4"/>
                      </a:lnTo>
                      <a:lnTo>
                        <a:pt x="16" y="2"/>
                      </a:lnTo>
                      <a:lnTo>
                        <a:pt x="20" y="1"/>
                      </a:lnTo>
                      <a:lnTo>
                        <a:pt x="25" y="0"/>
                      </a:lnTo>
                      <a:lnTo>
                        <a:pt x="31" y="0"/>
                      </a:lnTo>
                      <a:lnTo>
                        <a:pt x="34" y="2"/>
                      </a:lnTo>
                      <a:lnTo>
                        <a:pt x="38" y="6"/>
                      </a:lnTo>
                      <a:lnTo>
                        <a:pt x="41" y="9"/>
                      </a:lnTo>
                      <a:lnTo>
                        <a:pt x="43" y="12"/>
                      </a:lnTo>
                      <a:lnTo>
                        <a:pt x="41" y="11"/>
                      </a:lnTo>
                      <a:lnTo>
                        <a:pt x="39" y="11"/>
                      </a:lnTo>
                      <a:lnTo>
                        <a:pt x="36" y="9"/>
                      </a:lnTo>
                      <a:lnTo>
                        <a:pt x="34" y="9"/>
                      </a:lnTo>
                      <a:lnTo>
                        <a:pt x="30" y="8"/>
                      </a:lnTo>
                      <a:lnTo>
                        <a:pt x="25" y="8"/>
                      </a:lnTo>
                      <a:lnTo>
                        <a:pt x="19" y="9"/>
                      </a:lnTo>
                      <a:lnTo>
                        <a:pt x="16" y="12"/>
                      </a:lnTo>
                      <a:lnTo>
                        <a:pt x="12" y="14"/>
                      </a:lnTo>
                      <a:lnTo>
                        <a:pt x="8" y="17"/>
                      </a:lnTo>
                      <a:lnTo>
                        <a:pt x="3" y="19"/>
                      </a:lnTo>
                      <a:lnTo>
                        <a:pt x="0" y="20"/>
                      </a:lnTo>
                      <a:close/>
                    </a:path>
                  </a:pathLst>
                </a:custGeom>
                <a:noFill/>
                <a:ln w="9525">
                  <a:solidFill>
                    <a:srgbClr val="004250"/>
                  </a:solidFill>
                  <a:round/>
                </a:ln>
              </p:spPr>
              <p:txBody>
                <a:bodyPr/>
                <a:lstStyle/>
                <a:p>
                  <a:endParaRPr lang="zh-CN" altLang="en-US" sz="100">
                    <a:solidFill>
                      <a:schemeClr val="tx1"/>
                    </a:solidFill>
                  </a:endParaRPr>
                </a:p>
              </p:txBody>
            </p:sp>
            <p:sp>
              <p:nvSpPr>
                <p:cNvPr id="95" name="Freeform 546"/>
                <p:cNvSpPr>
                  <a:spLocks noChangeAspect="1"/>
                </p:cNvSpPr>
                <p:nvPr/>
              </p:nvSpPr>
              <p:spPr bwMode="auto">
                <a:xfrm>
                  <a:off x="5241" y="2095"/>
                  <a:ext cx="30" cy="17"/>
                </a:xfrm>
                <a:custGeom>
                  <a:avLst/>
                  <a:gdLst>
                    <a:gd name="T0" fmla="*/ 0 w 66"/>
                    <a:gd name="T1" fmla="*/ 0 h 38"/>
                    <a:gd name="T2" fmla="*/ 0 w 66"/>
                    <a:gd name="T3" fmla="*/ 0 h 38"/>
                    <a:gd name="T4" fmla="*/ 0 w 66"/>
                    <a:gd name="T5" fmla="*/ 0 h 38"/>
                    <a:gd name="T6" fmla="*/ 0 w 66"/>
                    <a:gd name="T7" fmla="*/ 0 h 38"/>
                    <a:gd name="T8" fmla="*/ 0 w 66"/>
                    <a:gd name="T9" fmla="*/ 0 h 38"/>
                    <a:gd name="T10" fmla="*/ 0 w 66"/>
                    <a:gd name="T11" fmla="*/ 0 h 38"/>
                    <a:gd name="T12" fmla="*/ 0 w 66"/>
                    <a:gd name="T13" fmla="*/ 0 h 38"/>
                    <a:gd name="T14" fmla="*/ 0 w 66"/>
                    <a:gd name="T15" fmla="*/ 0 h 38"/>
                    <a:gd name="T16" fmla="*/ 0 w 66"/>
                    <a:gd name="T17" fmla="*/ 0 h 38"/>
                    <a:gd name="T18" fmla="*/ 0 w 66"/>
                    <a:gd name="T19" fmla="*/ 0 h 38"/>
                    <a:gd name="T20" fmla="*/ 0 w 66"/>
                    <a:gd name="T21" fmla="*/ 0 h 38"/>
                    <a:gd name="T22" fmla="*/ 0 w 66"/>
                    <a:gd name="T23" fmla="*/ 0 h 38"/>
                    <a:gd name="T24" fmla="*/ 0 w 66"/>
                    <a:gd name="T25" fmla="*/ 0 h 38"/>
                    <a:gd name="T26" fmla="*/ 0 w 66"/>
                    <a:gd name="T27" fmla="*/ 0 h 38"/>
                    <a:gd name="T28" fmla="*/ 0 w 66"/>
                    <a:gd name="T29" fmla="*/ 0 h 38"/>
                    <a:gd name="T30" fmla="*/ 0 w 66"/>
                    <a:gd name="T31" fmla="*/ 0 h 38"/>
                    <a:gd name="T32" fmla="*/ 0 w 66"/>
                    <a:gd name="T33" fmla="*/ 0 h 38"/>
                    <a:gd name="T34" fmla="*/ 0 w 66"/>
                    <a:gd name="T35" fmla="*/ 0 h 38"/>
                    <a:gd name="T36" fmla="*/ 0 w 66"/>
                    <a:gd name="T37" fmla="*/ 0 h 38"/>
                    <a:gd name="T38" fmla="*/ 0 w 66"/>
                    <a:gd name="T39" fmla="*/ 0 h 38"/>
                    <a:gd name="T40" fmla="*/ 0 w 66"/>
                    <a:gd name="T41" fmla="*/ 0 h 38"/>
                    <a:gd name="T42" fmla="*/ 0 w 66"/>
                    <a:gd name="T43" fmla="*/ 0 h 38"/>
                    <a:gd name="T44" fmla="*/ 0 w 66"/>
                    <a:gd name="T45" fmla="*/ 0 h 38"/>
                    <a:gd name="T46" fmla="*/ 0 w 66"/>
                    <a:gd name="T47" fmla="*/ 0 h 38"/>
                    <a:gd name="T48" fmla="*/ 0 w 66"/>
                    <a:gd name="T49" fmla="*/ 0 h 38"/>
                    <a:gd name="T50" fmla="*/ 0 w 66"/>
                    <a:gd name="T51" fmla="*/ 0 h 38"/>
                    <a:gd name="T52" fmla="*/ 0 w 66"/>
                    <a:gd name="T53" fmla="*/ 0 h 38"/>
                    <a:gd name="T54" fmla="*/ 0 w 66"/>
                    <a:gd name="T55" fmla="*/ 0 h 38"/>
                    <a:gd name="T56" fmla="*/ 0 w 66"/>
                    <a:gd name="T57" fmla="*/ 0 h 38"/>
                    <a:gd name="T58" fmla="*/ 0 w 66"/>
                    <a:gd name="T59" fmla="*/ 0 h 38"/>
                    <a:gd name="T60" fmla="*/ 0 w 66"/>
                    <a:gd name="T61" fmla="*/ 0 h 38"/>
                    <a:gd name="T62" fmla="*/ 0 w 66"/>
                    <a:gd name="T63" fmla="*/ 0 h 38"/>
                    <a:gd name="T64" fmla="*/ 0 w 66"/>
                    <a:gd name="T65" fmla="*/ 0 h 38"/>
                    <a:gd name="T66" fmla="*/ 0 w 66"/>
                    <a:gd name="T67" fmla="*/ 0 h 38"/>
                    <a:gd name="T68" fmla="*/ 0 w 66"/>
                    <a:gd name="T69" fmla="*/ 0 h 38"/>
                    <a:gd name="T70" fmla="*/ 0 w 66"/>
                    <a:gd name="T71" fmla="*/ 0 h 38"/>
                    <a:gd name="T72" fmla="*/ 0 w 66"/>
                    <a:gd name="T73" fmla="*/ 0 h 38"/>
                    <a:gd name="T74" fmla="*/ 0 w 66"/>
                    <a:gd name="T75" fmla="*/ 0 h 38"/>
                    <a:gd name="T76" fmla="*/ 0 w 66"/>
                    <a:gd name="T77" fmla="*/ 0 h 38"/>
                    <a:gd name="T78" fmla="*/ 0 w 66"/>
                    <a:gd name="T79" fmla="*/ 0 h 38"/>
                    <a:gd name="T80" fmla="*/ 0 w 66"/>
                    <a:gd name="T81" fmla="*/ 0 h 38"/>
                    <a:gd name="T82" fmla="*/ 0 w 66"/>
                    <a:gd name="T83" fmla="*/ 0 h 38"/>
                    <a:gd name="T84" fmla="*/ 0 w 66"/>
                    <a:gd name="T85" fmla="*/ 0 h 38"/>
                    <a:gd name="T86" fmla="*/ 0 w 66"/>
                    <a:gd name="T87" fmla="*/ 0 h 38"/>
                    <a:gd name="T88" fmla="*/ 0 w 66"/>
                    <a:gd name="T89" fmla="*/ 0 h 38"/>
                    <a:gd name="T90" fmla="*/ 0 w 66"/>
                    <a:gd name="T91" fmla="*/ 0 h 38"/>
                    <a:gd name="T92" fmla="*/ 0 w 66"/>
                    <a:gd name="T93" fmla="*/ 0 h 38"/>
                    <a:gd name="T94" fmla="*/ 0 w 66"/>
                    <a:gd name="T95" fmla="*/ 0 h 38"/>
                    <a:gd name="T96" fmla="*/ 0 w 66"/>
                    <a:gd name="T97" fmla="*/ 0 h 38"/>
                    <a:gd name="T98" fmla="*/ 0 w 66"/>
                    <a:gd name="T99" fmla="*/ 0 h 38"/>
                    <a:gd name="T100" fmla="*/ 0 w 66"/>
                    <a:gd name="T101" fmla="*/ 0 h 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6"/>
                    <a:gd name="T154" fmla="*/ 0 h 38"/>
                    <a:gd name="T155" fmla="*/ 66 w 66"/>
                    <a:gd name="T156" fmla="*/ 38 h 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6" h="38">
                      <a:moveTo>
                        <a:pt x="18" y="1"/>
                      </a:moveTo>
                      <a:lnTo>
                        <a:pt x="17" y="4"/>
                      </a:lnTo>
                      <a:lnTo>
                        <a:pt x="17" y="6"/>
                      </a:lnTo>
                      <a:lnTo>
                        <a:pt x="16" y="10"/>
                      </a:lnTo>
                      <a:lnTo>
                        <a:pt x="16" y="11"/>
                      </a:lnTo>
                      <a:lnTo>
                        <a:pt x="17" y="10"/>
                      </a:lnTo>
                      <a:lnTo>
                        <a:pt x="18" y="10"/>
                      </a:lnTo>
                      <a:lnTo>
                        <a:pt x="19" y="8"/>
                      </a:lnTo>
                      <a:lnTo>
                        <a:pt x="19" y="12"/>
                      </a:lnTo>
                      <a:lnTo>
                        <a:pt x="24" y="7"/>
                      </a:lnTo>
                      <a:lnTo>
                        <a:pt x="23" y="14"/>
                      </a:lnTo>
                      <a:lnTo>
                        <a:pt x="24" y="13"/>
                      </a:lnTo>
                      <a:lnTo>
                        <a:pt x="27" y="10"/>
                      </a:lnTo>
                      <a:lnTo>
                        <a:pt x="31" y="7"/>
                      </a:lnTo>
                      <a:lnTo>
                        <a:pt x="33" y="5"/>
                      </a:lnTo>
                      <a:lnTo>
                        <a:pt x="33" y="7"/>
                      </a:lnTo>
                      <a:lnTo>
                        <a:pt x="38" y="7"/>
                      </a:lnTo>
                      <a:lnTo>
                        <a:pt x="42" y="6"/>
                      </a:lnTo>
                      <a:lnTo>
                        <a:pt x="47" y="6"/>
                      </a:lnTo>
                      <a:lnTo>
                        <a:pt x="50" y="6"/>
                      </a:lnTo>
                      <a:lnTo>
                        <a:pt x="50" y="8"/>
                      </a:lnTo>
                      <a:lnTo>
                        <a:pt x="48" y="10"/>
                      </a:lnTo>
                      <a:lnTo>
                        <a:pt x="46" y="10"/>
                      </a:lnTo>
                      <a:lnTo>
                        <a:pt x="42" y="11"/>
                      </a:lnTo>
                      <a:lnTo>
                        <a:pt x="40" y="12"/>
                      </a:lnTo>
                      <a:lnTo>
                        <a:pt x="45" y="12"/>
                      </a:lnTo>
                      <a:lnTo>
                        <a:pt x="49" y="13"/>
                      </a:lnTo>
                      <a:lnTo>
                        <a:pt x="51" y="13"/>
                      </a:lnTo>
                      <a:lnTo>
                        <a:pt x="54" y="14"/>
                      </a:lnTo>
                      <a:lnTo>
                        <a:pt x="55" y="16"/>
                      </a:lnTo>
                      <a:lnTo>
                        <a:pt x="57" y="22"/>
                      </a:lnTo>
                      <a:lnTo>
                        <a:pt x="60" y="27"/>
                      </a:lnTo>
                      <a:lnTo>
                        <a:pt x="62" y="30"/>
                      </a:lnTo>
                      <a:lnTo>
                        <a:pt x="63" y="33"/>
                      </a:lnTo>
                      <a:lnTo>
                        <a:pt x="64" y="35"/>
                      </a:lnTo>
                      <a:lnTo>
                        <a:pt x="65" y="37"/>
                      </a:lnTo>
                      <a:lnTo>
                        <a:pt x="66" y="38"/>
                      </a:lnTo>
                      <a:lnTo>
                        <a:pt x="63" y="36"/>
                      </a:lnTo>
                      <a:lnTo>
                        <a:pt x="60" y="33"/>
                      </a:lnTo>
                      <a:lnTo>
                        <a:pt x="56" y="30"/>
                      </a:lnTo>
                      <a:lnTo>
                        <a:pt x="54" y="28"/>
                      </a:lnTo>
                      <a:lnTo>
                        <a:pt x="51" y="26"/>
                      </a:lnTo>
                      <a:lnTo>
                        <a:pt x="47" y="23"/>
                      </a:lnTo>
                      <a:lnTo>
                        <a:pt x="42" y="22"/>
                      </a:lnTo>
                      <a:lnTo>
                        <a:pt x="37" y="23"/>
                      </a:lnTo>
                      <a:lnTo>
                        <a:pt x="35" y="23"/>
                      </a:lnTo>
                      <a:lnTo>
                        <a:pt x="35" y="22"/>
                      </a:lnTo>
                      <a:lnTo>
                        <a:pt x="34" y="22"/>
                      </a:lnTo>
                      <a:lnTo>
                        <a:pt x="33" y="22"/>
                      </a:lnTo>
                      <a:lnTo>
                        <a:pt x="33" y="21"/>
                      </a:lnTo>
                      <a:lnTo>
                        <a:pt x="34" y="20"/>
                      </a:lnTo>
                      <a:lnTo>
                        <a:pt x="34" y="19"/>
                      </a:lnTo>
                      <a:lnTo>
                        <a:pt x="35" y="19"/>
                      </a:lnTo>
                      <a:lnTo>
                        <a:pt x="32" y="20"/>
                      </a:lnTo>
                      <a:lnTo>
                        <a:pt x="28" y="22"/>
                      </a:lnTo>
                      <a:lnTo>
                        <a:pt x="26" y="27"/>
                      </a:lnTo>
                      <a:lnTo>
                        <a:pt x="24" y="33"/>
                      </a:lnTo>
                      <a:lnTo>
                        <a:pt x="23" y="33"/>
                      </a:lnTo>
                      <a:lnTo>
                        <a:pt x="22" y="33"/>
                      </a:lnTo>
                      <a:lnTo>
                        <a:pt x="22" y="29"/>
                      </a:lnTo>
                      <a:lnTo>
                        <a:pt x="23" y="26"/>
                      </a:lnTo>
                      <a:lnTo>
                        <a:pt x="24" y="21"/>
                      </a:lnTo>
                      <a:lnTo>
                        <a:pt x="25" y="19"/>
                      </a:lnTo>
                      <a:lnTo>
                        <a:pt x="25" y="18"/>
                      </a:lnTo>
                      <a:lnTo>
                        <a:pt x="24" y="16"/>
                      </a:lnTo>
                      <a:lnTo>
                        <a:pt x="23" y="18"/>
                      </a:lnTo>
                      <a:lnTo>
                        <a:pt x="22" y="20"/>
                      </a:lnTo>
                      <a:lnTo>
                        <a:pt x="20" y="21"/>
                      </a:lnTo>
                      <a:lnTo>
                        <a:pt x="19" y="23"/>
                      </a:lnTo>
                      <a:lnTo>
                        <a:pt x="18" y="22"/>
                      </a:lnTo>
                      <a:lnTo>
                        <a:pt x="18" y="20"/>
                      </a:lnTo>
                      <a:lnTo>
                        <a:pt x="18" y="19"/>
                      </a:lnTo>
                      <a:lnTo>
                        <a:pt x="17" y="18"/>
                      </a:lnTo>
                      <a:lnTo>
                        <a:pt x="16" y="18"/>
                      </a:lnTo>
                      <a:lnTo>
                        <a:pt x="15" y="18"/>
                      </a:lnTo>
                      <a:lnTo>
                        <a:pt x="12" y="18"/>
                      </a:lnTo>
                      <a:lnTo>
                        <a:pt x="12" y="16"/>
                      </a:lnTo>
                      <a:lnTo>
                        <a:pt x="11" y="14"/>
                      </a:lnTo>
                      <a:lnTo>
                        <a:pt x="10" y="11"/>
                      </a:lnTo>
                      <a:lnTo>
                        <a:pt x="9" y="8"/>
                      </a:lnTo>
                      <a:lnTo>
                        <a:pt x="8" y="7"/>
                      </a:lnTo>
                      <a:lnTo>
                        <a:pt x="7" y="7"/>
                      </a:lnTo>
                      <a:lnTo>
                        <a:pt x="4" y="6"/>
                      </a:lnTo>
                      <a:lnTo>
                        <a:pt x="1" y="5"/>
                      </a:lnTo>
                      <a:lnTo>
                        <a:pt x="0" y="4"/>
                      </a:lnTo>
                      <a:lnTo>
                        <a:pt x="2" y="4"/>
                      </a:lnTo>
                      <a:lnTo>
                        <a:pt x="3" y="3"/>
                      </a:lnTo>
                      <a:lnTo>
                        <a:pt x="5" y="1"/>
                      </a:lnTo>
                      <a:lnTo>
                        <a:pt x="8" y="1"/>
                      </a:lnTo>
                      <a:lnTo>
                        <a:pt x="9" y="1"/>
                      </a:lnTo>
                      <a:lnTo>
                        <a:pt x="11" y="0"/>
                      </a:lnTo>
                      <a:lnTo>
                        <a:pt x="12" y="0"/>
                      </a:lnTo>
                      <a:lnTo>
                        <a:pt x="14" y="0"/>
                      </a:lnTo>
                      <a:lnTo>
                        <a:pt x="15" y="0"/>
                      </a:lnTo>
                      <a:lnTo>
                        <a:pt x="16" y="0"/>
                      </a:lnTo>
                      <a:lnTo>
                        <a:pt x="18" y="0"/>
                      </a:lnTo>
                      <a:lnTo>
                        <a:pt x="18" y="1"/>
                      </a:lnTo>
                      <a:close/>
                    </a:path>
                  </a:pathLst>
                </a:custGeom>
                <a:noFill/>
                <a:ln w="9525">
                  <a:solidFill>
                    <a:srgbClr val="004250"/>
                  </a:solidFill>
                  <a:round/>
                </a:ln>
              </p:spPr>
              <p:txBody>
                <a:bodyPr/>
                <a:lstStyle/>
                <a:p>
                  <a:endParaRPr lang="zh-CN" altLang="en-US" sz="100">
                    <a:solidFill>
                      <a:schemeClr val="tx1"/>
                    </a:solidFill>
                  </a:endParaRPr>
                </a:p>
              </p:txBody>
            </p:sp>
            <p:sp>
              <p:nvSpPr>
                <p:cNvPr id="96" name="Freeform 547"/>
                <p:cNvSpPr>
                  <a:spLocks noChangeAspect="1"/>
                </p:cNvSpPr>
                <p:nvPr/>
              </p:nvSpPr>
              <p:spPr bwMode="auto">
                <a:xfrm>
                  <a:off x="5241" y="2166"/>
                  <a:ext cx="26" cy="42"/>
                </a:xfrm>
                <a:custGeom>
                  <a:avLst/>
                  <a:gdLst>
                    <a:gd name="T0" fmla="*/ 0 w 57"/>
                    <a:gd name="T1" fmla="*/ 0 h 93"/>
                    <a:gd name="T2" fmla="*/ 0 w 57"/>
                    <a:gd name="T3" fmla="*/ 0 h 93"/>
                    <a:gd name="T4" fmla="*/ 0 w 57"/>
                    <a:gd name="T5" fmla="*/ 0 h 93"/>
                    <a:gd name="T6" fmla="*/ 0 w 57"/>
                    <a:gd name="T7" fmla="*/ 0 h 93"/>
                    <a:gd name="T8" fmla="*/ 0 w 57"/>
                    <a:gd name="T9" fmla="*/ 0 h 93"/>
                    <a:gd name="T10" fmla="*/ 0 w 57"/>
                    <a:gd name="T11" fmla="*/ 0 h 93"/>
                    <a:gd name="T12" fmla="*/ 0 w 57"/>
                    <a:gd name="T13" fmla="*/ 0 h 93"/>
                    <a:gd name="T14" fmla="*/ 0 w 57"/>
                    <a:gd name="T15" fmla="*/ 0 h 93"/>
                    <a:gd name="T16" fmla="*/ 0 w 57"/>
                    <a:gd name="T17" fmla="*/ 0 h 93"/>
                    <a:gd name="T18" fmla="*/ 0 w 57"/>
                    <a:gd name="T19" fmla="*/ 0 h 93"/>
                    <a:gd name="T20" fmla="*/ 0 w 57"/>
                    <a:gd name="T21" fmla="*/ 0 h 93"/>
                    <a:gd name="T22" fmla="*/ 0 w 57"/>
                    <a:gd name="T23" fmla="*/ 0 h 93"/>
                    <a:gd name="T24" fmla="*/ 0 w 57"/>
                    <a:gd name="T25" fmla="*/ 0 h 93"/>
                    <a:gd name="T26" fmla="*/ 0 w 57"/>
                    <a:gd name="T27" fmla="*/ 0 h 93"/>
                    <a:gd name="T28" fmla="*/ 0 w 57"/>
                    <a:gd name="T29" fmla="*/ 0 h 93"/>
                    <a:gd name="T30" fmla="*/ 0 w 57"/>
                    <a:gd name="T31" fmla="*/ 0 h 93"/>
                    <a:gd name="T32" fmla="*/ 0 w 57"/>
                    <a:gd name="T33" fmla="*/ 0 h 93"/>
                    <a:gd name="T34" fmla="*/ 0 w 57"/>
                    <a:gd name="T35" fmla="*/ 0 h 93"/>
                    <a:gd name="T36" fmla="*/ 0 w 57"/>
                    <a:gd name="T37" fmla="*/ 0 h 93"/>
                    <a:gd name="T38" fmla="*/ 0 w 57"/>
                    <a:gd name="T39" fmla="*/ 0 h 93"/>
                    <a:gd name="T40" fmla="*/ 0 w 57"/>
                    <a:gd name="T41" fmla="*/ 0 h 93"/>
                    <a:gd name="T42" fmla="*/ 0 w 57"/>
                    <a:gd name="T43" fmla="*/ 0 h 93"/>
                    <a:gd name="T44" fmla="*/ 0 w 57"/>
                    <a:gd name="T45" fmla="*/ 0 h 93"/>
                    <a:gd name="T46" fmla="*/ 0 w 57"/>
                    <a:gd name="T47" fmla="*/ 0 h 93"/>
                    <a:gd name="T48" fmla="*/ 0 w 57"/>
                    <a:gd name="T49" fmla="*/ 0 h 93"/>
                    <a:gd name="T50" fmla="*/ 0 w 57"/>
                    <a:gd name="T51" fmla="*/ 0 h 93"/>
                    <a:gd name="T52" fmla="*/ 0 w 57"/>
                    <a:gd name="T53" fmla="*/ 0 h 93"/>
                    <a:gd name="T54" fmla="*/ 0 w 57"/>
                    <a:gd name="T55" fmla="*/ 0 h 93"/>
                    <a:gd name="T56" fmla="*/ 0 w 57"/>
                    <a:gd name="T57" fmla="*/ 0 h 93"/>
                    <a:gd name="T58" fmla="*/ 0 w 57"/>
                    <a:gd name="T59" fmla="*/ 0 h 93"/>
                    <a:gd name="T60" fmla="*/ 0 w 57"/>
                    <a:gd name="T61" fmla="*/ 0 h 93"/>
                    <a:gd name="T62" fmla="*/ 0 w 57"/>
                    <a:gd name="T63" fmla="*/ 0 h 93"/>
                    <a:gd name="T64" fmla="*/ 0 w 57"/>
                    <a:gd name="T65" fmla="*/ 0 h 93"/>
                    <a:gd name="T66" fmla="*/ 0 w 57"/>
                    <a:gd name="T67" fmla="*/ 0 h 93"/>
                    <a:gd name="T68" fmla="*/ 0 w 57"/>
                    <a:gd name="T69" fmla="*/ 0 h 93"/>
                    <a:gd name="T70" fmla="*/ 0 w 57"/>
                    <a:gd name="T71" fmla="*/ 0 h 93"/>
                    <a:gd name="T72" fmla="*/ 0 w 57"/>
                    <a:gd name="T73" fmla="*/ 0 h 93"/>
                    <a:gd name="T74" fmla="*/ 0 w 57"/>
                    <a:gd name="T75" fmla="*/ 0 h 93"/>
                    <a:gd name="T76" fmla="*/ 0 w 57"/>
                    <a:gd name="T77" fmla="*/ 0 h 93"/>
                    <a:gd name="T78" fmla="*/ 0 w 57"/>
                    <a:gd name="T79" fmla="*/ 0 h 93"/>
                    <a:gd name="T80" fmla="*/ 0 w 57"/>
                    <a:gd name="T81" fmla="*/ 0 h 93"/>
                    <a:gd name="T82" fmla="*/ 0 w 57"/>
                    <a:gd name="T83" fmla="*/ 0 h 93"/>
                    <a:gd name="T84" fmla="*/ 0 w 57"/>
                    <a:gd name="T85" fmla="*/ 0 h 93"/>
                    <a:gd name="T86" fmla="*/ 0 w 57"/>
                    <a:gd name="T87" fmla="*/ 0 h 93"/>
                    <a:gd name="T88" fmla="*/ 0 w 57"/>
                    <a:gd name="T89" fmla="*/ 0 h 93"/>
                    <a:gd name="T90" fmla="*/ 0 w 57"/>
                    <a:gd name="T91" fmla="*/ 0 h 93"/>
                    <a:gd name="T92" fmla="*/ 0 w 57"/>
                    <a:gd name="T93" fmla="*/ 0 h 93"/>
                    <a:gd name="T94" fmla="*/ 0 w 57"/>
                    <a:gd name="T95" fmla="*/ 0 h 93"/>
                    <a:gd name="T96" fmla="*/ 0 w 57"/>
                    <a:gd name="T97" fmla="*/ 0 h 93"/>
                    <a:gd name="T98" fmla="*/ 0 w 57"/>
                    <a:gd name="T99" fmla="*/ 0 h 93"/>
                    <a:gd name="T100" fmla="*/ 0 w 57"/>
                    <a:gd name="T101" fmla="*/ 0 h 93"/>
                    <a:gd name="T102" fmla="*/ 0 w 57"/>
                    <a:gd name="T103" fmla="*/ 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
                    <a:gd name="T157" fmla="*/ 0 h 93"/>
                    <a:gd name="T158" fmla="*/ 57 w 57"/>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 h="93">
                      <a:moveTo>
                        <a:pt x="56" y="27"/>
                      </a:moveTo>
                      <a:lnTo>
                        <a:pt x="56" y="28"/>
                      </a:lnTo>
                      <a:lnTo>
                        <a:pt x="56" y="29"/>
                      </a:lnTo>
                      <a:lnTo>
                        <a:pt x="56" y="31"/>
                      </a:lnTo>
                      <a:lnTo>
                        <a:pt x="57" y="32"/>
                      </a:lnTo>
                      <a:lnTo>
                        <a:pt x="56" y="35"/>
                      </a:lnTo>
                      <a:lnTo>
                        <a:pt x="55" y="39"/>
                      </a:lnTo>
                      <a:lnTo>
                        <a:pt x="55" y="44"/>
                      </a:lnTo>
                      <a:lnTo>
                        <a:pt x="55" y="50"/>
                      </a:lnTo>
                      <a:lnTo>
                        <a:pt x="53" y="58"/>
                      </a:lnTo>
                      <a:lnTo>
                        <a:pt x="46" y="70"/>
                      </a:lnTo>
                      <a:lnTo>
                        <a:pt x="38" y="84"/>
                      </a:lnTo>
                      <a:lnTo>
                        <a:pt x="32" y="93"/>
                      </a:lnTo>
                      <a:lnTo>
                        <a:pt x="33" y="89"/>
                      </a:lnTo>
                      <a:lnTo>
                        <a:pt x="34" y="84"/>
                      </a:lnTo>
                      <a:lnTo>
                        <a:pt x="35" y="81"/>
                      </a:lnTo>
                      <a:lnTo>
                        <a:pt x="37" y="78"/>
                      </a:lnTo>
                      <a:lnTo>
                        <a:pt x="35" y="77"/>
                      </a:lnTo>
                      <a:lnTo>
                        <a:pt x="34" y="76"/>
                      </a:lnTo>
                      <a:lnTo>
                        <a:pt x="33" y="75"/>
                      </a:lnTo>
                      <a:lnTo>
                        <a:pt x="32" y="75"/>
                      </a:lnTo>
                      <a:lnTo>
                        <a:pt x="33" y="74"/>
                      </a:lnTo>
                      <a:lnTo>
                        <a:pt x="33" y="71"/>
                      </a:lnTo>
                      <a:lnTo>
                        <a:pt x="33" y="70"/>
                      </a:lnTo>
                      <a:lnTo>
                        <a:pt x="32" y="69"/>
                      </a:lnTo>
                      <a:lnTo>
                        <a:pt x="30" y="68"/>
                      </a:lnTo>
                      <a:lnTo>
                        <a:pt x="26" y="66"/>
                      </a:lnTo>
                      <a:lnTo>
                        <a:pt x="22" y="63"/>
                      </a:lnTo>
                      <a:lnTo>
                        <a:pt x="19" y="60"/>
                      </a:lnTo>
                      <a:lnTo>
                        <a:pt x="18" y="57"/>
                      </a:lnTo>
                      <a:lnTo>
                        <a:pt x="17" y="53"/>
                      </a:lnTo>
                      <a:lnTo>
                        <a:pt x="16" y="50"/>
                      </a:lnTo>
                      <a:lnTo>
                        <a:pt x="15" y="46"/>
                      </a:lnTo>
                      <a:lnTo>
                        <a:pt x="14" y="44"/>
                      </a:lnTo>
                      <a:lnTo>
                        <a:pt x="14" y="42"/>
                      </a:lnTo>
                      <a:lnTo>
                        <a:pt x="12" y="39"/>
                      </a:lnTo>
                      <a:lnTo>
                        <a:pt x="12" y="37"/>
                      </a:lnTo>
                      <a:lnTo>
                        <a:pt x="11" y="34"/>
                      </a:lnTo>
                      <a:lnTo>
                        <a:pt x="10" y="29"/>
                      </a:lnTo>
                      <a:lnTo>
                        <a:pt x="7" y="24"/>
                      </a:lnTo>
                      <a:lnTo>
                        <a:pt x="3" y="22"/>
                      </a:lnTo>
                      <a:lnTo>
                        <a:pt x="8" y="23"/>
                      </a:lnTo>
                      <a:lnTo>
                        <a:pt x="11" y="23"/>
                      </a:lnTo>
                      <a:lnTo>
                        <a:pt x="14" y="23"/>
                      </a:lnTo>
                      <a:lnTo>
                        <a:pt x="16" y="22"/>
                      </a:lnTo>
                      <a:lnTo>
                        <a:pt x="17" y="22"/>
                      </a:lnTo>
                      <a:lnTo>
                        <a:pt x="19" y="21"/>
                      </a:lnTo>
                      <a:lnTo>
                        <a:pt x="22" y="21"/>
                      </a:lnTo>
                      <a:lnTo>
                        <a:pt x="24" y="20"/>
                      </a:lnTo>
                      <a:lnTo>
                        <a:pt x="18" y="20"/>
                      </a:lnTo>
                      <a:lnTo>
                        <a:pt x="12" y="19"/>
                      </a:lnTo>
                      <a:lnTo>
                        <a:pt x="8" y="17"/>
                      </a:lnTo>
                      <a:lnTo>
                        <a:pt x="7" y="15"/>
                      </a:lnTo>
                      <a:lnTo>
                        <a:pt x="4" y="14"/>
                      </a:lnTo>
                      <a:lnTo>
                        <a:pt x="2" y="13"/>
                      </a:lnTo>
                      <a:lnTo>
                        <a:pt x="1" y="12"/>
                      </a:lnTo>
                      <a:lnTo>
                        <a:pt x="0" y="10"/>
                      </a:lnTo>
                      <a:lnTo>
                        <a:pt x="1" y="9"/>
                      </a:lnTo>
                      <a:lnTo>
                        <a:pt x="2" y="9"/>
                      </a:lnTo>
                      <a:lnTo>
                        <a:pt x="3" y="9"/>
                      </a:lnTo>
                      <a:lnTo>
                        <a:pt x="4" y="9"/>
                      </a:lnTo>
                      <a:lnTo>
                        <a:pt x="5" y="8"/>
                      </a:lnTo>
                      <a:lnTo>
                        <a:pt x="7" y="8"/>
                      </a:lnTo>
                      <a:lnTo>
                        <a:pt x="11" y="12"/>
                      </a:lnTo>
                      <a:lnTo>
                        <a:pt x="15" y="13"/>
                      </a:lnTo>
                      <a:lnTo>
                        <a:pt x="18" y="13"/>
                      </a:lnTo>
                      <a:lnTo>
                        <a:pt x="23" y="12"/>
                      </a:lnTo>
                      <a:lnTo>
                        <a:pt x="25" y="10"/>
                      </a:lnTo>
                      <a:lnTo>
                        <a:pt x="27" y="10"/>
                      </a:lnTo>
                      <a:lnTo>
                        <a:pt x="28" y="10"/>
                      </a:lnTo>
                      <a:lnTo>
                        <a:pt x="30" y="10"/>
                      </a:lnTo>
                      <a:lnTo>
                        <a:pt x="32" y="12"/>
                      </a:lnTo>
                      <a:lnTo>
                        <a:pt x="35" y="12"/>
                      </a:lnTo>
                      <a:lnTo>
                        <a:pt x="38" y="12"/>
                      </a:lnTo>
                      <a:lnTo>
                        <a:pt x="40" y="10"/>
                      </a:lnTo>
                      <a:lnTo>
                        <a:pt x="41" y="9"/>
                      </a:lnTo>
                      <a:lnTo>
                        <a:pt x="43" y="9"/>
                      </a:lnTo>
                      <a:lnTo>
                        <a:pt x="45" y="8"/>
                      </a:lnTo>
                      <a:lnTo>
                        <a:pt x="46" y="7"/>
                      </a:lnTo>
                      <a:lnTo>
                        <a:pt x="47" y="5"/>
                      </a:lnTo>
                      <a:lnTo>
                        <a:pt x="50" y="2"/>
                      </a:lnTo>
                      <a:lnTo>
                        <a:pt x="53" y="0"/>
                      </a:lnTo>
                      <a:lnTo>
                        <a:pt x="54" y="0"/>
                      </a:lnTo>
                      <a:lnTo>
                        <a:pt x="53" y="1"/>
                      </a:lnTo>
                      <a:lnTo>
                        <a:pt x="49" y="6"/>
                      </a:lnTo>
                      <a:lnTo>
                        <a:pt x="45" y="9"/>
                      </a:lnTo>
                      <a:lnTo>
                        <a:pt x="43" y="12"/>
                      </a:lnTo>
                      <a:lnTo>
                        <a:pt x="43" y="13"/>
                      </a:lnTo>
                      <a:lnTo>
                        <a:pt x="45" y="14"/>
                      </a:lnTo>
                      <a:lnTo>
                        <a:pt x="46" y="16"/>
                      </a:lnTo>
                      <a:lnTo>
                        <a:pt x="46" y="17"/>
                      </a:lnTo>
                      <a:lnTo>
                        <a:pt x="47" y="21"/>
                      </a:lnTo>
                      <a:lnTo>
                        <a:pt x="48" y="27"/>
                      </a:lnTo>
                      <a:lnTo>
                        <a:pt x="48" y="32"/>
                      </a:lnTo>
                      <a:lnTo>
                        <a:pt x="49" y="35"/>
                      </a:lnTo>
                      <a:lnTo>
                        <a:pt x="49" y="36"/>
                      </a:lnTo>
                      <a:lnTo>
                        <a:pt x="51" y="36"/>
                      </a:lnTo>
                      <a:lnTo>
                        <a:pt x="53" y="37"/>
                      </a:lnTo>
                      <a:lnTo>
                        <a:pt x="54" y="35"/>
                      </a:lnTo>
                      <a:lnTo>
                        <a:pt x="55" y="32"/>
                      </a:lnTo>
                      <a:lnTo>
                        <a:pt x="56" y="29"/>
                      </a:lnTo>
                      <a:lnTo>
                        <a:pt x="56" y="27"/>
                      </a:lnTo>
                      <a:close/>
                    </a:path>
                  </a:pathLst>
                </a:custGeom>
                <a:noFill/>
                <a:ln w="9525">
                  <a:solidFill>
                    <a:srgbClr val="004250"/>
                  </a:solidFill>
                  <a:round/>
                </a:ln>
              </p:spPr>
              <p:txBody>
                <a:bodyPr/>
                <a:lstStyle/>
                <a:p>
                  <a:endParaRPr lang="zh-CN" altLang="en-US" sz="100">
                    <a:solidFill>
                      <a:schemeClr val="tx1"/>
                    </a:solidFill>
                  </a:endParaRPr>
                </a:p>
              </p:txBody>
            </p:sp>
            <p:sp>
              <p:nvSpPr>
                <p:cNvPr id="97" name="Freeform 548"/>
                <p:cNvSpPr>
                  <a:spLocks noChangeAspect="1"/>
                </p:cNvSpPr>
                <p:nvPr/>
              </p:nvSpPr>
              <p:spPr bwMode="auto">
                <a:xfrm>
                  <a:off x="5169" y="2409"/>
                  <a:ext cx="9" cy="12"/>
                </a:xfrm>
                <a:custGeom>
                  <a:avLst/>
                  <a:gdLst>
                    <a:gd name="T0" fmla="*/ 0 w 21"/>
                    <a:gd name="T1" fmla="*/ 0 h 26"/>
                    <a:gd name="T2" fmla="*/ 0 w 21"/>
                    <a:gd name="T3" fmla="*/ 0 h 26"/>
                    <a:gd name="T4" fmla="*/ 0 w 21"/>
                    <a:gd name="T5" fmla="*/ 0 h 26"/>
                    <a:gd name="T6" fmla="*/ 0 w 21"/>
                    <a:gd name="T7" fmla="*/ 0 h 26"/>
                    <a:gd name="T8" fmla="*/ 0 w 21"/>
                    <a:gd name="T9" fmla="*/ 0 h 26"/>
                    <a:gd name="T10" fmla="*/ 0 w 21"/>
                    <a:gd name="T11" fmla="*/ 0 h 26"/>
                    <a:gd name="T12" fmla="*/ 0 w 21"/>
                    <a:gd name="T13" fmla="*/ 0 h 26"/>
                    <a:gd name="T14" fmla="*/ 0 w 21"/>
                    <a:gd name="T15" fmla="*/ 0 h 26"/>
                    <a:gd name="T16" fmla="*/ 0 w 21"/>
                    <a:gd name="T17" fmla="*/ 0 h 26"/>
                    <a:gd name="T18" fmla="*/ 0 w 21"/>
                    <a:gd name="T19" fmla="*/ 0 h 26"/>
                    <a:gd name="T20" fmla="*/ 0 w 21"/>
                    <a:gd name="T21" fmla="*/ 0 h 26"/>
                    <a:gd name="T22" fmla="*/ 0 w 21"/>
                    <a:gd name="T23" fmla="*/ 0 h 26"/>
                    <a:gd name="T24" fmla="*/ 0 w 21"/>
                    <a:gd name="T25" fmla="*/ 0 h 26"/>
                    <a:gd name="T26" fmla="*/ 0 w 21"/>
                    <a:gd name="T27" fmla="*/ 0 h 26"/>
                    <a:gd name="T28" fmla="*/ 0 w 21"/>
                    <a:gd name="T29" fmla="*/ 0 h 26"/>
                    <a:gd name="T30" fmla="*/ 0 w 21"/>
                    <a:gd name="T31" fmla="*/ 0 h 26"/>
                    <a:gd name="T32" fmla="*/ 0 w 21"/>
                    <a:gd name="T33" fmla="*/ 0 h 26"/>
                    <a:gd name="T34" fmla="*/ 0 w 21"/>
                    <a:gd name="T35" fmla="*/ 0 h 26"/>
                    <a:gd name="T36" fmla="*/ 0 w 21"/>
                    <a:gd name="T37" fmla="*/ 0 h 26"/>
                    <a:gd name="T38" fmla="*/ 0 w 21"/>
                    <a:gd name="T39" fmla="*/ 0 h 26"/>
                    <a:gd name="T40" fmla="*/ 0 w 21"/>
                    <a:gd name="T41" fmla="*/ 0 h 26"/>
                    <a:gd name="T42" fmla="*/ 0 w 21"/>
                    <a:gd name="T43" fmla="*/ 0 h 26"/>
                    <a:gd name="T44" fmla="*/ 0 w 21"/>
                    <a:gd name="T45" fmla="*/ 0 h 26"/>
                    <a:gd name="T46" fmla="*/ 0 w 21"/>
                    <a:gd name="T47" fmla="*/ 0 h 26"/>
                    <a:gd name="T48" fmla="*/ 0 w 21"/>
                    <a:gd name="T49" fmla="*/ 0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
                    <a:gd name="T76" fmla="*/ 0 h 26"/>
                    <a:gd name="T77" fmla="*/ 21 w 21"/>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 h="26">
                      <a:moveTo>
                        <a:pt x="0" y="25"/>
                      </a:moveTo>
                      <a:lnTo>
                        <a:pt x="3" y="26"/>
                      </a:lnTo>
                      <a:lnTo>
                        <a:pt x="5" y="25"/>
                      </a:lnTo>
                      <a:lnTo>
                        <a:pt x="7" y="25"/>
                      </a:lnTo>
                      <a:lnTo>
                        <a:pt x="11" y="23"/>
                      </a:lnTo>
                      <a:lnTo>
                        <a:pt x="13" y="22"/>
                      </a:lnTo>
                      <a:lnTo>
                        <a:pt x="15" y="19"/>
                      </a:lnTo>
                      <a:lnTo>
                        <a:pt x="17" y="17"/>
                      </a:lnTo>
                      <a:lnTo>
                        <a:pt x="20" y="15"/>
                      </a:lnTo>
                      <a:lnTo>
                        <a:pt x="21" y="13"/>
                      </a:lnTo>
                      <a:lnTo>
                        <a:pt x="21" y="11"/>
                      </a:lnTo>
                      <a:lnTo>
                        <a:pt x="20" y="10"/>
                      </a:lnTo>
                      <a:lnTo>
                        <a:pt x="17" y="9"/>
                      </a:lnTo>
                      <a:lnTo>
                        <a:pt x="20" y="3"/>
                      </a:lnTo>
                      <a:lnTo>
                        <a:pt x="20" y="1"/>
                      </a:lnTo>
                      <a:lnTo>
                        <a:pt x="18" y="0"/>
                      </a:lnTo>
                      <a:lnTo>
                        <a:pt x="13" y="0"/>
                      </a:lnTo>
                      <a:lnTo>
                        <a:pt x="12" y="3"/>
                      </a:lnTo>
                      <a:lnTo>
                        <a:pt x="11" y="8"/>
                      </a:lnTo>
                      <a:lnTo>
                        <a:pt x="10" y="10"/>
                      </a:lnTo>
                      <a:lnTo>
                        <a:pt x="8" y="13"/>
                      </a:lnTo>
                      <a:lnTo>
                        <a:pt x="6" y="15"/>
                      </a:lnTo>
                      <a:lnTo>
                        <a:pt x="4" y="18"/>
                      </a:lnTo>
                      <a:lnTo>
                        <a:pt x="2" y="23"/>
                      </a:lnTo>
                      <a:lnTo>
                        <a:pt x="0" y="25"/>
                      </a:lnTo>
                      <a:close/>
                    </a:path>
                  </a:pathLst>
                </a:custGeom>
                <a:noFill/>
                <a:ln w="9525">
                  <a:solidFill>
                    <a:srgbClr val="004250"/>
                  </a:solidFill>
                  <a:round/>
                </a:ln>
              </p:spPr>
              <p:txBody>
                <a:bodyPr/>
                <a:lstStyle/>
                <a:p>
                  <a:endParaRPr lang="zh-CN" altLang="en-US" sz="100">
                    <a:solidFill>
                      <a:schemeClr val="tx1"/>
                    </a:solidFill>
                  </a:endParaRPr>
                </a:p>
              </p:txBody>
            </p:sp>
            <p:sp>
              <p:nvSpPr>
                <p:cNvPr id="98" name="Freeform 549"/>
                <p:cNvSpPr>
                  <a:spLocks noChangeAspect="1"/>
                </p:cNvSpPr>
                <p:nvPr/>
              </p:nvSpPr>
              <p:spPr bwMode="auto">
                <a:xfrm>
                  <a:off x="5163" y="2407"/>
                  <a:ext cx="6" cy="12"/>
                </a:xfrm>
                <a:custGeom>
                  <a:avLst/>
                  <a:gdLst>
                    <a:gd name="T0" fmla="*/ 0 w 13"/>
                    <a:gd name="T1" fmla="*/ 0 h 26"/>
                    <a:gd name="T2" fmla="*/ 0 w 13"/>
                    <a:gd name="T3" fmla="*/ 0 h 26"/>
                    <a:gd name="T4" fmla="*/ 0 w 13"/>
                    <a:gd name="T5" fmla="*/ 0 h 26"/>
                    <a:gd name="T6" fmla="*/ 0 w 13"/>
                    <a:gd name="T7" fmla="*/ 0 h 26"/>
                    <a:gd name="T8" fmla="*/ 0 w 13"/>
                    <a:gd name="T9" fmla="*/ 0 h 26"/>
                    <a:gd name="T10" fmla="*/ 0 w 13"/>
                    <a:gd name="T11" fmla="*/ 0 h 26"/>
                    <a:gd name="T12" fmla="*/ 0 w 13"/>
                    <a:gd name="T13" fmla="*/ 0 h 26"/>
                    <a:gd name="T14" fmla="*/ 0 w 13"/>
                    <a:gd name="T15" fmla="*/ 0 h 26"/>
                    <a:gd name="T16" fmla="*/ 0 w 13"/>
                    <a:gd name="T17" fmla="*/ 0 h 26"/>
                    <a:gd name="T18" fmla="*/ 0 w 13"/>
                    <a:gd name="T19" fmla="*/ 0 h 26"/>
                    <a:gd name="T20" fmla="*/ 0 w 13"/>
                    <a:gd name="T21" fmla="*/ 0 h 26"/>
                    <a:gd name="T22" fmla="*/ 0 w 13"/>
                    <a:gd name="T23" fmla="*/ 0 h 26"/>
                    <a:gd name="T24" fmla="*/ 0 w 13"/>
                    <a:gd name="T25" fmla="*/ 0 h 26"/>
                    <a:gd name="T26" fmla="*/ 0 w 13"/>
                    <a:gd name="T27" fmla="*/ 0 h 26"/>
                    <a:gd name="T28" fmla="*/ 0 w 13"/>
                    <a:gd name="T29" fmla="*/ 0 h 26"/>
                    <a:gd name="T30" fmla="*/ 0 w 13"/>
                    <a:gd name="T31" fmla="*/ 0 h 26"/>
                    <a:gd name="T32" fmla="*/ 0 w 13"/>
                    <a:gd name="T33" fmla="*/ 0 h 26"/>
                    <a:gd name="T34" fmla="*/ 0 w 13"/>
                    <a:gd name="T35" fmla="*/ 0 h 26"/>
                    <a:gd name="T36" fmla="*/ 0 w 13"/>
                    <a:gd name="T37" fmla="*/ 0 h 26"/>
                    <a:gd name="T38" fmla="*/ 0 w 13"/>
                    <a:gd name="T39" fmla="*/ 0 h 26"/>
                    <a:gd name="T40" fmla="*/ 0 w 13"/>
                    <a:gd name="T41" fmla="*/ 0 h 26"/>
                    <a:gd name="T42" fmla="*/ 0 w 13"/>
                    <a:gd name="T43" fmla="*/ 0 h 26"/>
                    <a:gd name="T44" fmla="*/ 0 w 13"/>
                    <a:gd name="T45" fmla="*/ 0 h 26"/>
                    <a:gd name="T46" fmla="*/ 0 w 13"/>
                    <a:gd name="T47" fmla="*/ 0 h 26"/>
                    <a:gd name="T48" fmla="*/ 0 w 13"/>
                    <a:gd name="T49" fmla="*/ 0 h 26"/>
                    <a:gd name="T50" fmla="*/ 0 w 13"/>
                    <a:gd name="T51" fmla="*/ 0 h 26"/>
                    <a:gd name="T52" fmla="*/ 0 w 13"/>
                    <a:gd name="T53" fmla="*/ 0 h 26"/>
                    <a:gd name="T54" fmla="*/ 0 w 13"/>
                    <a:gd name="T55" fmla="*/ 0 h 26"/>
                    <a:gd name="T56" fmla="*/ 0 w 13"/>
                    <a:gd name="T57" fmla="*/ 0 h 26"/>
                    <a:gd name="T58" fmla="*/ 0 w 13"/>
                    <a:gd name="T59" fmla="*/ 0 h 26"/>
                    <a:gd name="T60" fmla="*/ 0 w 13"/>
                    <a:gd name="T61" fmla="*/ 0 h 26"/>
                    <a:gd name="T62" fmla="*/ 0 w 13"/>
                    <a:gd name="T63" fmla="*/ 0 h 26"/>
                    <a:gd name="T64" fmla="*/ 0 w 13"/>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
                    <a:gd name="T100" fmla="*/ 0 h 26"/>
                    <a:gd name="T101" fmla="*/ 13 w 13"/>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 h="26">
                      <a:moveTo>
                        <a:pt x="13" y="12"/>
                      </a:moveTo>
                      <a:lnTo>
                        <a:pt x="12" y="13"/>
                      </a:lnTo>
                      <a:lnTo>
                        <a:pt x="11" y="12"/>
                      </a:lnTo>
                      <a:lnTo>
                        <a:pt x="10" y="11"/>
                      </a:lnTo>
                      <a:lnTo>
                        <a:pt x="10" y="9"/>
                      </a:lnTo>
                      <a:lnTo>
                        <a:pt x="10" y="6"/>
                      </a:lnTo>
                      <a:lnTo>
                        <a:pt x="10" y="4"/>
                      </a:lnTo>
                      <a:lnTo>
                        <a:pt x="10" y="3"/>
                      </a:lnTo>
                      <a:lnTo>
                        <a:pt x="9" y="2"/>
                      </a:lnTo>
                      <a:lnTo>
                        <a:pt x="8" y="0"/>
                      </a:lnTo>
                      <a:lnTo>
                        <a:pt x="5" y="0"/>
                      </a:lnTo>
                      <a:lnTo>
                        <a:pt x="3" y="0"/>
                      </a:lnTo>
                      <a:lnTo>
                        <a:pt x="2" y="0"/>
                      </a:lnTo>
                      <a:lnTo>
                        <a:pt x="2" y="2"/>
                      </a:lnTo>
                      <a:lnTo>
                        <a:pt x="1" y="4"/>
                      </a:lnTo>
                      <a:lnTo>
                        <a:pt x="0" y="5"/>
                      </a:lnTo>
                      <a:lnTo>
                        <a:pt x="0" y="7"/>
                      </a:lnTo>
                      <a:lnTo>
                        <a:pt x="1" y="9"/>
                      </a:lnTo>
                      <a:lnTo>
                        <a:pt x="1" y="12"/>
                      </a:lnTo>
                      <a:lnTo>
                        <a:pt x="2" y="14"/>
                      </a:lnTo>
                      <a:lnTo>
                        <a:pt x="2" y="17"/>
                      </a:lnTo>
                      <a:lnTo>
                        <a:pt x="2" y="19"/>
                      </a:lnTo>
                      <a:lnTo>
                        <a:pt x="3" y="21"/>
                      </a:lnTo>
                      <a:lnTo>
                        <a:pt x="2" y="22"/>
                      </a:lnTo>
                      <a:lnTo>
                        <a:pt x="0" y="22"/>
                      </a:lnTo>
                      <a:lnTo>
                        <a:pt x="2" y="23"/>
                      </a:lnTo>
                      <a:lnTo>
                        <a:pt x="4" y="25"/>
                      </a:lnTo>
                      <a:lnTo>
                        <a:pt x="5" y="25"/>
                      </a:lnTo>
                      <a:lnTo>
                        <a:pt x="7" y="26"/>
                      </a:lnTo>
                      <a:lnTo>
                        <a:pt x="7" y="22"/>
                      </a:lnTo>
                      <a:lnTo>
                        <a:pt x="8" y="19"/>
                      </a:lnTo>
                      <a:lnTo>
                        <a:pt x="11" y="15"/>
                      </a:lnTo>
                      <a:lnTo>
                        <a:pt x="13" y="12"/>
                      </a:lnTo>
                      <a:close/>
                    </a:path>
                  </a:pathLst>
                </a:custGeom>
                <a:noFill/>
                <a:ln w="9525">
                  <a:solidFill>
                    <a:srgbClr val="004250"/>
                  </a:solidFill>
                  <a:round/>
                </a:ln>
              </p:spPr>
              <p:txBody>
                <a:bodyPr/>
                <a:lstStyle/>
                <a:p>
                  <a:endParaRPr lang="zh-CN" altLang="en-US" sz="100">
                    <a:solidFill>
                      <a:schemeClr val="tx1"/>
                    </a:solidFill>
                  </a:endParaRPr>
                </a:p>
              </p:txBody>
            </p:sp>
            <p:sp>
              <p:nvSpPr>
                <p:cNvPr id="99" name="Freeform 550"/>
                <p:cNvSpPr>
                  <a:spLocks noChangeAspect="1"/>
                </p:cNvSpPr>
                <p:nvPr/>
              </p:nvSpPr>
              <p:spPr bwMode="auto">
                <a:xfrm>
                  <a:off x="5243" y="2188"/>
                  <a:ext cx="5" cy="9"/>
                </a:xfrm>
                <a:custGeom>
                  <a:avLst/>
                  <a:gdLst>
                    <a:gd name="T0" fmla="*/ 0 w 11"/>
                    <a:gd name="T1" fmla="*/ 0 h 20"/>
                    <a:gd name="T2" fmla="*/ 0 w 11"/>
                    <a:gd name="T3" fmla="*/ 0 h 20"/>
                    <a:gd name="T4" fmla="*/ 0 w 11"/>
                    <a:gd name="T5" fmla="*/ 0 h 20"/>
                    <a:gd name="T6" fmla="*/ 0 w 11"/>
                    <a:gd name="T7" fmla="*/ 0 h 20"/>
                    <a:gd name="T8" fmla="*/ 0 w 11"/>
                    <a:gd name="T9" fmla="*/ 0 h 20"/>
                    <a:gd name="T10" fmla="*/ 0 w 11"/>
                    <a:gd name="T11" fmla="*/ 0 h 20"/>
                    <a:gd name="T12" fmla="*/ 0 w 11"/>
                    <a:gd name="T13" fmla="*/ 0 h 20"/>
                    <a:gd name="T14" fmla="*/ 0 w 11"/>
                    <a:gd name="T15" fmla="*/ 0 h 20"/>
                    <a:gd name="T16" fmla="*/ 0 w 11"/>
                    <a:gd name="T17" fmla="*/ 0 h 20"/>
                    <a:gd name="T18" fmla="*/ 0 w 11"/>
                    <a:gd name="T19" fmla="*/ 0 h 20"/>
                    <a:gd name="T20" fmla="*/ 0 w 11"/>
                    <a:gd name="T21" fmla="*/ 0 h 20"/>
                    <a:gd name="T22" fmla="*/ 0 w 11"/>
                    <a:gd name="T23" fmla="*/ 0 h 20"/>
                    <a:gd name="T24" fmla="*/ 0 w 11"/>
                    <a:gd name="T25" fmla="*/ 0 h 20"/>
                    <a:gd name="T26" fmla="*/ 0 w 11"/>
                    <a:gd name="T27" fmla="*/ 0 h 20"/>
                    <a:gd name="T28" fmla="*/ 0 w 11"/>
                    <a:gd name="T29" fmla="*/ 0 h 20"/>
                    <a:gd name="T30" fmla="*/ 0 w 11"/>
                    <a:gd name="T31" fmla="*/ 0 h 20"/>
                    <a:gd name="T32" fmla="*/ 0 w 11"/>
                    <a:gd name="T33" fmla="*/ 0 h 20"/>
                    <a:gd name="T34" fmla="*/ 0 w 11"/>
                    <a:gd name="T35" fmla="*/ 0 h 20"/>
                    <a:gd name="T36" fmla="*/ 0 w 11"/>
                    <a:gd name="T37" fmla="*/ 0 h 20"/>
                    <a:gd name="T38" fmla="*/ 0 w 11"/>
                    <a:gd name="T39" fmla="*/ 0 h 20"/>
                    <a:gd name="T40" fmla="*/ 0 w 11"/>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20"/>
                    <a:gd name="T65" fmla="*/ 11 w 11"/>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20">
                      <a:moveTo>
                        <a:pt x="1" y="0"/>
                      </a:moveTo>
                      <a:lnTo>
                        <a:pt x="1" y="2"/>
                      </a:lnTo>
                      <a:lnTo>
                        <a:pt x="1" y="4"/>
                      </a:lnTo>
                      <a:lnTo>
                        <a:pt x="1" y="5"/>
                      </a:lnTo>
                      <a:lnTo>
                        <a:pt x="2" y="7"/>
                      </a:lnTo>
                      <a:lnTo>
                        <a:pt x="4" y="7"/>
                      </a:lnTo>
                      <a:lnTo>
                        <a:pt x="5" y="7"/>
                      </a:lnTo>
                      <a:lnTo>
                        <a:pt x="5" y="8"/>
                      </a:lnTo>
                      <a:lnTo>
                        <a:pt x="6" y="8"/>
                      </a:lnTo>
                      <a:lnTo>
                        <a:pt x="6" y="10"/>
                      </a:lnTo>
                      <a:lnTo>
                        <a:pt x="8" y="12"/>
                      </a:lnTo>
                      <a:lnTo>
                        <a:pt x="9" y="15"/>
                      </a:lnTo>
                      <a:lnTo>
                        <a:pt x="11" y="16"/>
                      </a:lnTo>
                      <a:lnTo>
                        <a:pt x="11" y="17"/>
                      </a:lnTo>
                      <a:lnTo>
                        <a:pt x="9" y="18"/>
                      </a:lnTo>
                      <a:lnTo>
                        <a:pt x="7" y="19"/>
                      </a:lnTo>
                      <a:lnTo>
                        <a:pt x="7" y="20"/>
                      </a:lnTo>
                      <a:lnTo>
                        <a:pt x="5" y="18"/>
                      </a:lnTo>
                      <a:lnTo>
                        <a:pt x="1" y="15"/>
                      </a:lnTo>
                      <a:lnTo>
                        <a:pt x="0" y="9"/>
                      </a:lnTo>
                      <a:lnTo>
                        <a:pt x="1" y="0"/>
                      </a:lnTo>
                      <a:close/>
                    </a:path>
                  </a:pathLst>
                </a:custGeom>
                <a:noFill/>
                <a:ln w="9525">
                  <a:solidFill>
                    <a:srgbClr val="004250"/>
                  </a:solidFill>
                  <a:round/>
                </a:ln>
              </p:spPr>
              <p:txBody>
                <a:bodyPr/>
                <a:lstStyle/>
                <a:p>
                  <a:endParaRPr lang="zh-CN" altLang="en-US" sz="100">
                    <a:solidFill>
                      <a:schemeClr val="tx1"/>
                    </a:solidFill>
                  </a:endParaRPr>
                </a:p>
              </p:txBody>
            </p:sp>
            <p:sp>
              <p:nvSpPr>
                <p:cNvPr id="100" name="Freeform 551"/>
                <p:cNvSpPr>
                  <a:spLocks noChangeAspect="1"/>
                </p:cNvSpPr>
                <p:nvPr/>
              </p:nvSpPr>
              <p:spPr bwMode="auto">
                <a:xfrm>
                  <a:off x="5271" y="2157"/>
                  <a:ext cx="4" cy="4"/>
                </a:xfrm>
                <a:custGeom>
                  <a:avLst/>
                  <a:gdLst>
                    <a:gd name="T0" fmla="*/ 1 w 7"/>
                    <a:gd name="T1" fmla="*/ 0 h 8"/>
                    <a:gd name="T2" fmla="*/ 1 w 7"/>
                    <a:gd name="T3" fmla="*/ 1 h 8"/>
                    <a:gd name="T4" fmla="*/ 1 w 7"/>
                    <a:gd name="T5" fmla="*/ 1 h 8"/>
                    <a:gd name="T6" fmla="*/ 1 w 7"/>
                    <a:gd name="T7" fmla="*/ 1 h 8"/>
                    <a:gd name="T8" fmla="*/ 1 w 7"/>
                    <a:gd name="T9" fmla="*/ 1 h 8"/>
                    <a:gd name="T10" fmla="*/ 1 w 7"/>
                    <a:gd name="T11" fmla="*/ 1 h 8"/>
                    <a:gd name="T12" fmla="*/ 1 w 7"/>
                    <a:gd name="T13" fmla="*/ 1 h 8"/>
                    <a:gd name="T14" fmla="*/ 1 w 7"/>
                    <a:gd name="T15" fmla="*/ 1 h 8"/>
                    <a:gd name="T16" fmla="*/ 1 w 7"/>
                    <a:gd name="T17" fmla="*/ 1 h 8"/>
                    <a:gd name="T18" fmla="*/ 1 w 7"/>
                    <a:gd name="T19" fmla="*/ 1 h 8"/>
                    <a:gd name="T20" fmla="*/ 0 w 7"/>
                    <a:gd name="T21" fmla="*/ 1 h 8"/>
                    <a:gd name="T22" fmla="*/ 0 w 7"/>
                    <a:gd name="T23" fmla="*/ 1 h 8"/>
                    <a:gd name="T24" fmla="*/ 0 w 7"/>
                    <a:gd name="T25" fmla="*/ 1 h 8"/>
                    <a:gd name="T26" fmla="*/ 1 w 7"/>
                    <a:gd name="T27" fmla="*/ 1 h 8"/>
                    <a:gd name="T28" fmla="*/ 1 w 7"/>
                    <a:gd name="T29" fmla="*/ 1 h 8"/>
                    <a:gd name="T30" fmla="*/ 1 w 7"/>
                    <a:gd name="T31" fmla="*/ 1 h 8"/>
                    <a:gd name="T32" fmla="*/ 1 w 7"/>
                    <a:gd name="T33" fmla="*/ 0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8"/>
                    <a:gd name="T53" fmla="*/ 7 w 7"/>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8">
                      <a:moveTo>
                        <a:pt x="4" y="0"/>
                      </a:moveTo>
                      <a:lnTo>
                        <a:pt x="5" y="2"/>
                      </a:lnTo>
                      <a:lnTo>
                        <a:pt x="6" y="3"/>
                      </a:lnTo>
                      <a:lnTo>
                        <a:pt x="6" y="4"/>
                      </a:lnTo>
                      <a:lnTo>
                        <a:pt x="7" y="5"/>
                      </a:lnTo>
                      <a:lnTo>
                        <a:pt x="6" y="6"/>
                      </a:lnTo>
                      <a:lnTo>
                        <a:pt x="5" y="7"/>
                      </a:lnTo>
                      <a:lnTo>
                        <a:pt x="4" y="8"/>
                      </a:lnTo>
                      <a:lnTo>
                        <a:pt x="3" y="8"/>
                      </a:lnTo>
                      <a:lnTo>
                        <a:pt x="0" y="7"/>
                      </a:lnTo>
                      <a:lnTo>
                        <a:pt x="0" y="6"/>
                      </a:lnTo>
                      <a:lnTo>
                        <a:pt x="0" y="3"/>
                      </a:lnTo>
                      <a:lnTo>
                        <a:pt x="2" y="3"/>
                      </a:lnTo>
                      <a:lnTo>
                        <a:pt x="3" y="2"/>
                      </a:lnTo>
                      <a:lnTo>
                        <a:pt x="4" y="0"/>
                      </a:lnTo>
                      <a:close/>
                    </a:path>
                  </a:pathLst>
                </a:custGeom>
                <a:noFill/>
                <a:ln w="6350">
                  <a:solidFill>
                    <a:srgbClr val="004250"/>
                  </a:solidFill>
                  <a:round/>
                </a:ln>
              </p:spPr>
              <p:txBody>
                <a:bodyPr/>
                <a:lstStyle/>
                <a:p>
                  <a:endParaRPr lang="zh-CN" altLang="en-US" sz="100">
                    <a:solidFill>
                      <a:schemeClr val="tx1"/>
                    </a:solidFill>
                  </a:endParaRPr>
                </a:p>
              </p:txBody>
            </p:sp>
            <p:sp>
              <p:nvSpPr>
                <p:cNvPr id="101" name="Freeform 552"/>
                <p:cNvSpPr>
                  <a:spLocks noChangeAspect="1"/>
                </p:cNvSpPr>
                <p:nvPr/>
              </p:nvSpPr>
              <p:spPr bwMode="auto">
                <a:xfrm>
                  <a:off x="5241" y="2156"/>
                  <a:ext cx="18" cy="8"/>
                </a:xfrm>
                <a:custGeom>
                  <a:avLst/>
                  <a:gdLst>
                    <a:gd name="T0" fmla="*/ 0 w 40"/>
                    <a:gd name="T1" fmla="*/ 0 h 20"/>
                    <a:gd name="T2" fmla="*/ 0 w 40"/>
                    <a:gd name="T3" fmla="*/ 0 h 20"/>
                    <a:gd name="T4" fmla="*/ 0 w 40"/>
                    <a:gd name="T5" fmla="*/ 0 h 20"/>
                    <a:gd name="T6" fmla="*/ 0 w 40"/>
                    <a:gd name="T7" fmla="*/ 0 h 20"/>
                    <a:gd name="T8" fmla="*/ 0 w 40"/>
                    <a:gd name="T9" fmla="*/ 0 h 20"/>
                    <a:gd name="T10" fmla="*/ 0 w 40"/>
                    <a:gd name="T11" fmla="*/ 0 h 20"/>
                    <a:gd name="T12" fmla="*/ 0 w 40"/>
                    <a:gd name="T13" fmla="*/ 0 h 20"/>
                    <a:gd name="T14" fmla="*/ 0 w 40"/>
                    <a:gd name="T15" fmla="*/ 0 h 20"/>
                    <a:gd name="T16" fmla="*/ 0 w 40"/>
                    <a:gd name="T17" fmla="*/ 0 h 20"/>
                    <a:gd name="T18" fmla="*/ 0 w 40"/>
                    <a:gd name="T19" fmla="*/ 0 h 20"/>
                    <a:gd name="T20" fmla="*/ 0 w 40"/>
                    <a:gd name="T21" fmla="*/ 0 h 20"/>
                    <a:gd name="T22" fmla="*/ 0 w 40"/>
                    <a:gd name="T23" fmla="*/ 0 h 20"/>
                    <a:gd name="T24" fmla="*/ 0 w 40"/>
                    <a:gd name="T25" fmla="*/ 0 h 20"/>
                    <a:gd name="T26" fmla="*/ 0 w 40"/>
                    <a:gd name="T27" fmla="*/ 0 h 20"/>
                    <a:gd name="T28" fmla="*/ 0 w 40"/>
                    <a:gd name="T29" fmla="*/ 0 h 20"/>
                    <a:gd name="T30" fmla="*/ 0 w 40"/>
                    <a:gd name="T31" fmla="*/ 0 h 20"/>
                    <a:gd name="T32" fmla="*/ 0 w 40"/>
                    <a:gd name="T33" fmla="*/ 0 h 20"/>
                    <a:gd name="T34" fmla="*/ 0 w 40"/>
                    <a:gd name="T35" fmla="*/ 0 h 20"/>
                    <a:gd name="T36" fmla="*/ 0 w 40"/>
                    <a:gd name="T37" fmla="*/ 0 h 20"/>
                    <a:gd name="T38" fmla="*/ 0 w 40"/>
                    <a:gd name="T39" fmla="*/ 0 h 20"/>
                    <a:gd name="T40" fmla="*/ 0 w 40"/>
                    <a:gd name="T41" fmla="*/ 0 h 20"/>
                    <a:gd name="T42" fmla="*/ 0 w 40"/>
                    <a:gd name="T43" fmla="*/ 0 h 20"/>
                    <a:gd name="T44" fmla="*/ 0 w 40"/>
                    <a:gd name="T45" fmla="*/ 0 h 20"/>
                    <a:gd name="T46" fmla="*/ 0 w 40"/>
                    <a:gd name="T47" fmla="*/ 0 h 20"/>
                    <a:gd name="T48" fmla="*/ 0 w 40"/>
                    <a:gd name="T49" fmla="*/ 0 h 20"/>
                    <a:gd name="T50" fmla="*/ 0 w 40"/>
                    <a:gd name="T51" fmla="*/ 0 h 20"/>
                    <a:gd name="T52" fmla="*/ 0 w 40"/>
                    <a:gd name="T53" fmla="*/ 0 h 20"/>
                    <a:gd name="T54" fmla="*/ 0 w 40"/>
                    <a:gd name="T55" fmla="*/ 0 h 20"/>
                    <a:gd name="T56" fmla="*/ 0 w 40"/>
                    <a:gd name="T57" fmla="*/ 0 h 20"/>
                    <a:gd name="T58" fmla="*/ 0 w 40"/>
                    <a:gd name="T59" fmla="*/ 0 h 20"/>
                    <a:gd name="T60" fmla="*/ 0 w 40"/>
                    <a:gd name="T61" fmla="*/ 0 h 20"/>
                    <a:gd name="T62" fmla="*/ 0 w 40"/>
                    <a:gd name="T63" fmla="*/ 0 h 20"/>
                    <a:gd name="T64" fmla="*/ 0 w 40"/>
                    <a:gd name="T65" fmla="*/ 0 h 20"/>
                    <a:gd name="T66" fmla="*/ 0 w 40"/>
                    <a:gd name="T67" fmla="*/ 0 h 20"/>
                    <a:gd name="T68" fmla="*/ 0 w 40"/>
                    <a:gd name="T69" fmla="*/ 0 h 20"/>
                    <a:gd name="T70" fmla="*/ 0 w 40"/>
                    <a:gd name="T71" fmla="*/ 0 h 20"/>
                    <a:gd name="T72" fmla="*/ 0 w 40"/>
                    <a:gd name="T73" fmla="*/ 0 h 20"/>
                    <a:gd name="T74" fmla="*/ 0 w 40"/>
                    <a:gd name="T75" fmla="*/ 0 h 20"/>
                    <a:gd name="T76" fmla="*/ 0 w 40"/>
                    <a:gd name="T77" fmla="*/ 0 h 20"/>
                    <a:gd name="T78" fmla="*/ 0 w 40"/>
                    <a:gd name="T79" fmla="*/ 0 h 20"/>
                    <a:gd name="T80" fmla="*/ 0 w 40"/>
                    <a:gd name="T81" fmla="*/ 0 h 20"/>
                    <a:gd name="T82" fmla="*/ 0 w 40"/>
                    <a:gd name="T83" fmla="*/ 0 h 20"/>
                    <a:gd name="T84" fmla="*/ 0 w 40"/>
                    <a:gd name="T85" fmla="*/ 0 h 20"/>
                    <a:gd name="T86" fmla="*/ 0 w 40"/>
                    <a:gd name="T87" fmla="*/ 0 h 20"/>
                    <a:gd name="T88" fmla="*/ 0 w 40"/>
                    <a:gd name="T89" fmla="*/ 0 h 20"/>
                    <a:gd name="T90" fmla="*/ 0 w 40"/>
                    <a:gd name="T91" fmla="*/ 0 h 20"/>
                    <a:gd name="T92" fmla="*/ 0 w 40"/>
                    <a:gd name="T93" fmla="*/ 0 h 20"/>
                    <a:gd name="T94" fmla="*/ 0 w 40"/>
                    <a:gd name="T95" fmla="*/ 0 h 20"/>
                    <a:gd name="T96" fmla="*/ 0 w 40"/>
                    <a:gd name="T97" fmla="*/ 0 h 20"/>
                    <a:gd name="T98" fmla="*/ 0 w 40"/>
                    <a:gd name="T99" fmla="*/ 0 h 20"/>
                    <a:gd name="T100" fmla="*/ 0 w 40"/>
                    <a:gd name="T101" fmla="*/ 0 h 20"/>
                    <a:gd name="T102" fmla="*/ 0 w 40"/>
                    <a:gd name="T103" fmla="*/ 0 h 20"/>
                    <a:gd name="T104" fmla="*/ 0 w 40"/>
                    <a:gd name="T105" fmla="*/ 0 h 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
                    <a:gd name="T160" fmla="*/ 0 h 20"/>
                    <a:gd name="T161" fmla="*/ 40 w 40"/>
                    <a:gd name="T162" fmla="*/ 20 h 2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 h="20">
                      <a:moveTo>
                        <a:pt x="22" y="0"/>
                      </a:moveTo>
                      <a:lnTo>
                        <a:pt x="20" y="1"/>
                      </a:lnTo>
                      <a:lnTo>
                        <a:pt x="17" y="1"/>
                      </a:lnTo>
                      <a:lnTo>
                        <a:pt x="15" y="1"/>
                      </a:lnTo>
                      <a:lnTo>
                        <a:pt x="12" y="0"/>
                      </a:lnTo>
                      <a:lnTo>
                        <a:pt x="10" y="0"/>
                      </a:lnTo>
                      <a:lnTo>
                        <a:pt x="7" y="0"/>
                      </a:lnTo>
                      <a:lnTo>
                        <a:pt x="3" y="2"/>
                      </a:lnTo>
                      <a:lnTo>
                        <a:pt x="0" y="5"/>
                      </a:lnTo>
                      <a:lnTo>
                        <a:pt x="0" y="6"/>
                      </a:lnTo>
                      <a:lnTo>
                        <a:pt x="0" y="8"/>
                      </a:lnTo>
                      <a:lnTo>
                        <a:pt x="1" y="9"/>
                      </a:lnTo>
                      <a:lnTo>
                        <a:pt x="2" y="12"/>
                      </a:lnTo>
                      <a:lnTo>
                        <a:pt x="4" y="13"/>
                      </a:lnTo>
                      <a:lnTo>
                        <a:pt x="7" y="14"/>
                      </a:lnTo>
                      <a:lnTo>
                        <a:pt x="9" y="15"/>
                      </a:lnTo>
                      <a:lnTo>
                        <a:pt x="11" y="16"/>
                      </a:lnTo>
                      <a:lnTo>
                        <a:pt x="11" y="17"/>
                      </a:lnTo>
                      <a:lnTo>
                        <a:pt x="11" y="19"/>
                      </a:lnTo>
                      <a:lnTo>
                        <a:pt x="11" y="20"/>
                      </a:lnTo>
                      <a:lnTo>
                        <a:pt x="12" y="20"/>
                      </a:lnTo>
                      <a:lnTo>
                        <a:pt x="14" y="20"/>
                      </a:lnTo>
                      <a:lnTo>
                        <a:pt x="17" y="20"/>
                      </a:lnTo>
                      <a:lnTo>
                        <a:pt x="22" y="20"/>
                      </a:lnTo>
                      <a:lnTo>
                        <a:pt x="24" y="20"/>
                      </a:lnTo>
                      <a:lnTo>
                        <a:pt x="25" y="19"/>
                      </a:lnTo>
                      <a:lnTo>
                        <a:pt x="26" y="17"/>
                      </a:lnTo>
                      <a:lnTo>
                        <a:pt x="27" y="17"/>
                      </a:lnTo>
                      <a:lnTo>
                        <a:pt x="28" y="16"/>
                      </a:lnTo>
                      <a:lnTo>
                        <a:pt x="30" y="15"/>
                      </a:lnTo>
                      <a:lnTo>
                        <a:pt x="30" y="14"/>
                      </a:lnTo>
                      <a:lnTo>
                        <a:pt x="31" y="13"/>
                      </a:lnTo>
                      <a:lnTo>
                        <a:pt x="32" y="12"/>
                      </a:lnTo>
                      <a:lnTo>
                        <a:pt x="32" y="9"/>
                      </a:lnTo>
                      <a:lnTo>
                        <a:pt x="33" y="8"/>
                      </a:lnTo>
                      <a:lnTo>
                        <a:pt x="33" y="7"/>
                      </a:lnTo>
                      <a:lnTo>
                        <a:pt x="35" y="7"/>
                      </a:lnTo>
                      <a:lnTo>
                        <a:pt x="37" y="7"/>
                      </a:lnTo>
                      <a:lnTo>
                        <a:pt x="38" y="7"/>
                      </a:lnTo>
                      <a:lnTo>
                        <a:pt x="39" y="8"/>
                      </a:lnTo>
                      <a:lnTo>
                        <a:pt x="40" y="7"/>
                      </a:lnTo>
                      <a:lnTo>
                        <a:pt x="39" y="7"/>
                      </a:lnTo>
                      <a:lnTo>
                        <a:pt x="38" y="6"/>
                      </a:lnTo>
                      <a:lnTo>
                        <a:pt x="37" y="6"/>
                      </a:lnTo>
                      <a:lnTo>
                        <a:pt x="35" y="6"/>
                      </a:lnTo>
                      <a:lnTo>
                        <a:pt x="34" y="6"/>
                      </a:lnTo>
                      <a:lnTo>
                        <a:pt x="32" y="4"/>
                      </a:lnTo>
                      <a:lnTo>
                        <a:pt x="30" y="1"/>
                      </a:lnTo>
                      <a:lnTo>
                        <a:pt x="26" y="0"/>
                      </a:lnTo>
                      <a:lnTo>
                        <a:pt x="22" y="0"/>
                      </a:lnTo>
                      <a:close/>
                    </a:path>
                  </a:pathLst>
                </a:custGeom>
                <a:noFill/>
                <a:ln w="6350">
                  <a:solidFill>
                    <a:srgbClr val="004250"/>
                  </a:solidFill>
                  <a:round/>
                </a:ln>
              </p:spPr>
              <p:txBody>
                <a:bodyPr/>
                <a:lstStyle/>
                <a:p>
                  <a:endParaRPr lang="zh-CN" altLang="en-US" sz="100">
                    <a:solidFill>
                      <a:schemeClr val="tx1"/>
                    </a:solidFill>
                  </a:endParaRPr>
                </a:p>
              </p:txBody>
            </p:sp>
            <p:sp>
              <p:nvSpPr>
                <p:cNvPr id="102" name="Freeform 553"/>
                <p:cNvSpPr>
                  <a:spLocks noChangeAspect="1"/>
                </p:cNvSpPr>
                <p:nvPr/>
              </p:nvSpPr>
              <p:spPr bwMode="auto">
                <a:xfrm>
                  <a:off x="5217" y="2521"/>
                  <a:ext cx="22" cy="74"/>
                </a:xfrm>
                <a:custGeom>
                  <a:avLst/>
                  <a:gdLst>
                    <a:gd name="T0" fmla="*/ 0 w 47"/>
                    <a:gd name="T1" fmla="*/ 0 h 162"/>
                    <a:gd name="T2" fmla="*/ 0 w 47"/>
                    <a:gd name="T3" fmla="*/ 0 h 162"/>
                    <a:gd name="T4" fmla="*/ 0 w 47"/>
                    <a:gd name="T5" fmla="*/ 0 h 162"/>
                    <a:gd name="T6" fmla="*/ 0 w 47"/>
                    <a:gd name="T7" fmla="*/ 0 h 162"/>
                    <a:gd name="T8" fmla="*/ 0 w 47"/>
                    <a:gd name="T9" fmla="*/ 0 h 162"/>
                    <a:gd name="T10" fmla="*/ 0 w 47"/>
                    <a:gd name="T11" fmla="*/ 0 h 162"/>
                    <a:gd name="T12" fmla="*/ 0 w 47"/>
                    <a:gd name="T13" fmla="*/ 0 h 162"/>
                    <a:gd name="T14" fmla="*/ 0 w 47"/>
                    <a:gd name="T15" fmla="*/ 0 h 162"/>
                    <a:gd name="T16" fmla="*/ 0 w 47"/>
                    <a:gd name="T17" fmla="*/ 0 h 162"/>
                    <a:gd name="T18" fmla="*/ 0 w 47"/>
                    <a:gd name="T19" fmla="*/ 0 h 162"/>
                    <a:gd name="T20" fmla="*/ 0 w 47"/>
                    <a:gd name="T21" fmla="*/ 0 h 162"/>
                    <a:gd name="T22" fmla="*/ 0 w 47"/>
                    <a:gd name="T23" fmla="*/ 0 h 162"/>
                    <a:gd name="T24" fmla="*/ 0 w 47"/>
                    <a:gd name="T25" fmla="*/ 0 h 162"/>
                    <a:gd name="T26" fmla="*/ 0 w 47"/>
                    <a:gd name="T27" fmla="*/ 0 h 162"/>
                    <a:gd name="T28" fmla="*/ 0 w 47"/>
                    <a:gd name="T29" fmla="*/ 0 h 162"/>
                    <a:gd name="T30" fmla="*/ 0 w 47"/>
                    <a:gd name="T31" fmla="*/ 0 h 162"/>
                    <a:gd name="T32" fmla="*/ 0 w 47"/>
                    <a:gd name="T33" fmla="*/ 0 h 162"/>
                    <a:gd name="T34" fmla="*/ 0 w 47"/>
                    <a:gd name="T35" fmla="*/ 0 h 162"/>
                    <a:gd name="T36" fmla="*/ 0 w 47"/>
                    <a:gd name="T37" fmla="*/ 0 h 162"/>
                    <a:gd name="T38" fmla="*/ 0 w 47"/>
                    <a:gd name="T39" fmla="*/ 0 h 162"/>
                    <a:gd name="T40" fmla="*/ 0 w 47"/>
                    <a:gd name="T41" fmla="*/ 0 h 162"/>
                    <a:gd name="T42" fmla="*/ 0 w 47"/>
                    <a:gd name="T43" fmla="*/ 0 h 162"/>
                    <a:gd name="T44" fmla="*/ 0 w 47"/>
                    <a:gd name="T45" fmla="*/ 0 h 162"/>
                    <a:gd name="T46" fmla="*/ 0 w 47"/>
                    <a:gd name="T47" fmla="*/ 0 h 162"/>
                    <a:gd name="T48" fmla="*/ 0 w 47"/>
                    <a:gd name="T49" fmla="*/ 0 h 162"/>
                    <a:gd name="T50" fmla="*/ 0 w 47"/>
                    <a:gd name="T51" fmla="*/ 0 h 162"/>
                    <a:gd name="T52" fmla="*/ 0 w 47"/>
                    <a:gd name="T53" fmla="*/ 0 h 162"/>
                    <a:gd name="T54" fmla="*/ 0 w 47"/>
                    <a:gd name="T55" fmla="*/ 0 h 162"/>
                    <a:gd name="T56" fmla="*/ 0 w 47"/>
                    <a:gd name="T57" fmla="*/ 0 h 162"/>
                    <a:gd name="T58" fmla="*/ 0 w 47"/>
                    <a:gd name="T59" fmla="*/ 0 h 162"/>
                    <a:gd name="T60" fmla="*/ 0 w 47"/>
                    <a:gd name="T61" fmla="*/ 0 h 162"/>
                    <a:gd name="T62" fmla="*/ 0 w 47"/>
                    <a:gd name="T63" fmla="*/ 0 h 162"/>
                    <a:gd name="T64" fmla="*/ 0 w 47"/>
                    <a:gd name="T65" fmla="*/ 0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162"/>
                    <a:gd name="T101" fmla="*/ 47 w 47"/>
                    <a:gd name="T102" fmla="*/ 162 h 16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162">
                      <a:moveTo>
                        <a:pt x="18" y="3"/>
                      </a:moveTo>
                      <a:lnTo>
                        <a:pt x="14" y="2"/>
                      </a:lnTo>
                      <a:lnTo>
                        <a:pt x="9" y="1"/>
                      </a:lnTo>
                      <a:lnTo>
                        <a:pt x="4" y="1"/>
                      </a:lnTo>
                      <a:lnTo>
                        <a:pt x="0" y="0"/>
                      </a:lnTo>
                      <a:lnTo>
                        <a:pt x="0" y="19"/>
                      </a:lnTo>
                      <a:lnTo>
                        <a:pt x="2" y="41"/>
                      </a:lnTo>
                      <a:lnTo>
                        <a:pt x="7" y="62"/>
                      </a:lnTo>
                      <a:lnTo>
                        <a:pt x="12" y="79"/>
                      </a:lnTo>
                      <a:lnTo>
                        <a:pt x="19" y="95"/>
                      </a:lnTo>
                      <a:lnTo>
                        <a:pt x="25" y="110"/>
                      </a:lnTo>
                      <a:lnTo>
                        <a:pt x="30" y="125"/>
                      </a:lnTo>
                      <a:lnTo>
                        <a:pt x="31" y="134"/>
                      </a:lnTo>
                      <a:lnTo>
                        <a:pt x="32" y="141"/>
                      </a:lnTo>
                      <a:lnTo>
                        <a:pt x="34" y="149"/>
                      </a:lnTo>
                      <a:lnTo>
                        <a:pt x="39" y="158"/>
                      </a:lnTo>
                      <a:lnTo>
                        <a:pt x="45" y="162"/>
                      </a:lnTo>
                      <a:lnTo>
                        <a:pt x="47" y="144"/>
                      </a:lnTo>
                      <a:lnTo>
                        <a:pt x="47" y="124"/>
                      </a:lnTo>
                      <a:lnTo>
                        <a:pt x="46" y="107"/>
                      </a:lnTo>
                      <a:lnTo>
                        <a:pt x="42" y="94"/>
                      </a:lnTo>
                      <a:lnTo>
                        <a:pt x="39" y="77"/>
                      </a:lnTo>
                      <a:lnTo>
                        <a:pt x="35" y="55"/>
                      </a:lnTo>
                      <a:lnTo>
                        <a:pt x="34" y="34"/>
                      </a:lnTo>
                      <a:lnTo>
                        <a:pt x="35" y="21"/>
                      </a:lnTo>
                      <a:lnTo>
                        <a:pt x="33" y="21"/>
                      </a:lnTo>
                      <a:lnTo>
                        <a:pt x="32" y="19"/>
                      </a:lnTo>
                      <a:lnTo>
                        <a:pt x="30" y="18"/>
                      </a:lnTo>
                      <a:lnTo>
                        <a:pt x="29" y="17"/>
                      </a:lnTo>
                      <a:lnTo>
                        <a:pt x="27" y="15"/>
                      </a:lnTo>
                      <a:lnTo>
                        <a:pt x="25" y="10"/>
                      </a:lnTo>
                      <a:lnTo>
                        <a:pt x="22" y="7"/>
                      </a:lnTo>
                      <a:lnTo>
                        <a:pt x="18" y="3"/>
                      </a:lnTo>
                      <a:close/>
                    </a:path>
                  </a:pathLst>
                </a:custGeom>
                <a:noFill/>
                <a:ln w="9525">
                  <a:solidFill>
                    <a:srgbClr val="004250"/>
                  </a:solidFill>
                  <a:round/>
                </a:ln>
              </p:spPr>
              <p:txBody>
                <a:bodyPr/>
                <a:lstStyle/>
                <a:p>
                  <a:endParaRPr lang="zh-CN" altLang="en-US" sz="100">
                    <a:solidFill>
                      <a:schemeClr val="tx1"/>
                    </a:solidFill>
                  </a:endParaRPr>
                </a:p>
              </p:txBody>
            </p:sp>
            <p:sp>
              <p:nvSpPr>
                <p:cNvPr id="103" name="Freeform 554"/>
                <p:cNvSpPr>
                  <a:spLocks noChangeAspect="1"/>
                </p:cNvSpPr>
                <p:nvPr/>
              </p:nvSpPr>
              <p:spPr bwMode="auto">
                <a:xfrm>
                  <a:off x="5254" y="2544"/>
                  <a:ext cx="23" cy="112"/>
                </a:xfrm>
                <a:custGeom>
                  <a:avLst/>
                  <a:gdLst>
                    <a:gd name="T0" fmla="*/ 0 w 52"/>
                    <a:gd name="T1" fmla="*/ 0 h 251"/>
                    <a:gd name="T2" fmla="*/ 0 w 52"/>
                    <a:gd name="T3" fmla="*/ 0 h 251"/>
                    <a:gd name="T4" fmla="*/ 0 w 52"/>
                    <a:gd name="T5" fmla="*/ 0 h 251"/>
                    <a:gd name="T6" fmla="*/ 0 w 52"/>
                    <a:gd name="T7" fmla="*/ 0 h 251"/>
                    <a:gd name="T8" fmla="*/ 0 w 52"/>
                    <a:gd name="T9" fmla="*/ 0 h 251"/>
                    <a:gd name="T10" fmla="*/ 0 w 52"/>
                    <a:gd name="T11" fmla="*/ 0 h 251"/>
                    <a:gd name="T12" fmla="*/ 0 w 52"/>
                    <a:gd name="T13" fmla="*/ 0 h 251"/>
                    <a:gd name="T14" fmla="*/ 0 w 52"/>
                    <a:gd name="T15" fmla="*/ 0 h 251"/>
                    <a:gd name="T16" fmla="*/ 0 w 52"/>
                    <a:gd name="T17" fmla="*/ 0 h 251"/>
                    <a:gd name="T18" fmla="*/ 0 w 52"/>
                    <a:gd name="T19" fmla="*/ 0 h 251"/>
                    <a:gd name="T20" fmla="*/ 0 w 52"/>
                    <a:gd name="T21" fmla="*/ 0 h 251"/>
                    <a:gd name="T22" fmla="*/ 0 w 52"/>
                    <a:gd name="T23" fmla="*/ 0 h 251"/>
                    <a:gd name="T24" fmla="*/ 0 w 52"/>
                    <a:gd name="T25" fmla="*/ 0 h 251"/>
                    <a:gd name="T26" fmla="*/ 0 w 52"/>
                    <a:gd name="T27" fmla="*/ 0 h 251"/>
                    <a:gd name="T28" fmla="*/ 0 w 52"/>
                    <a:gd name="T29" fmla="*/ 0 h 251"/>
                    <a:gd name="T30" fmla="*/ 0 w 52"/>
                    <a:gd name="T31" fmla="*/ 0 h 251"/>
                    <a:gd name="T32" fmla="*/ 0 w 52"/>
                    <a:gd name="T33" fmla="*/ 0 h 251"/>
                    <a:gd name="T34" fmla="*/ 0 w 52"/>
                    <a:gd name="T35" fmla="*/ 0 h 251"/>
                    <a:gd name="T36" fmla="*/ 0 w 52"/>
                    <a:gd name="T37" fmla="*/ 0 h 251"/>
                    <a:gd name="T38" fmla="*/ 0 w 52"/>
                    <a:gd name="T39" fmla="*/ 0 h 251"/>
                    <a:gd name="T40" fmla="*/ 0 w 52"/>
                    <a:gd name="T41" fmla="*/ 0 h 251"/>
                    <a:gd name="T42" fmla="*/ 0 w 52"/>
                    <a:gd name="T43" fmla="*/ 0 h 251"/>
                    <a:gd name="T44" fmla="*/ 0 w 52"/>
                    <a:gd name="T45" fmla="*/ 0 h 251"/>
                    <a:gd name="T46" fmla="*/ 0 w 52"/>
                    <a:gd name="T47" fmla="*/ 0 h 251"/>
                    <a:gd name="T48" fmla="*/ 0 w 52"/>
                    <a:gd name="T49" fmla="*/ 0 h 251"/>
                    <a:gd name="T50" fmla="*/ 0 w 52"/>
                    <a:gd name="T51" fmla="*/ 0 h 251"/>
                    <a:gd name="T52" fmla="*/ 0 w 52"/>
                    <a:gd name="T53" fmla="*/ 0 h 251"/>
                    <a:gd name="T54" fmla="*/ 0 w 52"/>
                    <a:gd name="T55" fmla="*/ 0 h 251"/>
                    <a:gd name="T56" fmla="*/ 0 w 52"/>
                    <a:gd name="T57" fmla="*/ 0 h 251"/>
                    <a:gd name="T58" fmla="*/ 0 w 52"/>
                    <a:gd name="T59" fmla="*/ 0 h 251"/>
                    <a:gd name="T60" fmla="*/ 0 w 52"/>
                    <a:gd name="T61" fmla="*/ 0 h 251"/>
                    <a:gd name="T62" fmla="*/ 0 w 52"/>
                    <a:gd name="T63" fmla="*/ 0 h 251"/>
                    <a:gd name="T64" fmla="*/ 0 w 52"/>
                    <a:gd name="T65" fmla="*/ 0 h 251"/>
                    <a:gd name="T66" fmla="*/ 0 w 52"/>
                    <a:gd name="T67" fmla="*/ 0 h 251"/>
                    <a:gd name="T68" fmla="*/ 0 w 52"/>
                    <a:gd name="T69" fmla="*/ 0 h 251"/>
                    <a:gd name="T70" fmla="*/ 0 w 52"/>
                    <a:gd name="T71" fmla="*/ 0 h 251"/>
                    <a:gd name="T72" fmla="*/ 0 w 52"/>
                    <a:gd name="T73" fmla="*/ 0 h 251"/>
                    <a:gd name="T74" fmla="*/ 0 w 52"/>
                    <a:gd name="T75" fmla="*/ 0 h 251"/>
                    <a:gd name="T76" fmla="*/ 0 w 52"/>
                    <a:gd name="T77" fmla="*/ 0 h 251"/>
                    <a:gd name="T78" fmla="*/ 0 w 52"/>
                    <a:gd name="T79" fmla="*/ 0 h 251"/>
                    <a:gd name="T80" fmla="*/ 0 w 52"/>
                    <a:gd name="T81" fmla="*/ 0 h 251"/>
                    <a:gd name="T82" fmla="*/ 0 w 52"/>
                    <a:gd name="T83" fmla="*/ 0 h 251"/>
                    <a:gd name="T84" fmla="*/ 0 w 52"/>
                    <a:gd name="T85" fmla="*/ 0 h 251"/>
                    <a:gd name="T86" fmla="*/ 0 w 52"/>
                    <a:gd name="T87" fmla="*/ 0 h 251"/>
                    <a:gd name="T88" fmla="*/ 0 w 52"/>
                    <a:gd name="T89" fmla="*/ 0 h 251"/>
                    <a:gd name="T90" fmla="*/ 0 w 52"/>
                    <a:gd name="T91" fmla="*/ 0 h 251"/>
                    <a:gd name="T92" fmla="*/ 0 w 52"/>
                    <a:gd name="T93" fmla="*/ 0 h 251"/>
                    <a:gd name="T94" fmla="*/ 0 w 52"/>
                    <a:gd name="T95" fmla="*/ 0 h 251"/>
                    <a:gd name="T96" fmla="*/ 0 w 52"/>
                    <a:gd name="T97" fmla="*/ 0 h 2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2"/>
                    <a:gd name="T148" fmla="*/ 0 h 251"/>
                    <a:gd name="T149" fmla="*/ 52 w 52"/>
                    <a:gd name="T150" fmla="*/ 251 h 2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2" h="251">
                      <a:moveTo>
                        <a:pt x="0" y="0"/>
                      </a:moveTo>
                      <a:lnTo>
                        <a:pt x="3" y="31"/>
                      </a:lnTo>
                      <a:lnTo>
                        <a:pt x="7" y="63"/>
                      </a:lnTo>
                      <a:lnTo>
                        <a:pt x="11" y="92"/>
                      </a:lnTo>
                      <a:lnTo>
                        <a:pt x="14" y="114"/>
                      </a:lnTo>
                      <a:lnTo>
                        <a:pt x="17" y="131"/>
                      </a:lnTo>
                      <a:lnTo>
                        <a:pt x="18" y="150"/>
                      </a:lnTo>
                      <a:lnTo>
                        <a:pt x="18" y="165"/>
                      </a:lnTo>
                      <a:lnTo>
                        <a:pt x="15" y="176"/>
                      </a:lnTo>
                      <a:lnTo>
                        <a:pt x="13" y="185"/>
                      </a:lnTo>
                      <a:lnTo>
                        <a:pt x="11" y="192"/>
                      </a:lnTo>
                      <a:lnTo>
                        <a:pt x="10" y="199"/>
                      </a:lnTo>
                      <a:lnTo>
                        <a:pt x="10" y="203"/>
                      </a:lnTo>
                      <a:lnTo>
                        <a:pt x="11" y="206"/>
                      </a:lnTo>
                      <a:lnTo>
                        <a:pt x="11" y="208"/>
                      </a:lnTo>
                      <a:lnTo>
                        <a:pt x="11" y="212"/>
                      </a:lnTo>
                      <a:lnTo>
                        <a:pt x="11" y="215"/>
                      </a:lnTo>
                      <a:lnTo>
                        <a:pt x="10" y="218"/>
                      </a:lnTo>
                      <a:lnTo>
                        <a:pt x="10" y="220"/>
                      </a:lnTo>
                      <a:lnTo>
                        <a:pt x="9" y="223"/>
                      </a:lnTo>
                      <a:lnTo>
                        <a:pt x="9" y="226"/>
                      </a:lnTo>
                      <a:lnTo>
                        <a:pt x="9" y="229"/>
                      </a:lnTo>
                      <a:lnTo>
                        <a:pt x="10" y="235"/>
                      </a:lnTo>
                      <a:lnTo>
                        <a:pt x="11" y="241"/>
                      </a:lnTo>
                      <a:lnTo>
                        <a:pt x="12" y="245"/>
                      </a:lnTo>
                      <a:lnTo>
                        <a:pt x="13" y="249"/>
                      </a:lnTo>
                      <a:lnTo>
                        <a:pt x="17" y="250"/>
                      </a:lnTo>
                      <a:lnTo>
                        <a:pt x="19" y="251"/>
                      </a:lnTo>
                      <a:lnTo>
                        <a:pt x="22" y="251"/>
                      </a:lnTo>
                      <a:lnTo>
                        <a:pt x="28" y="250"/>
                      </a:lnTo>
                      <a:lnTo>
                        <a:pt x="36" y="249"/>
                      </a:lnTo>
                      <a:lnTo>
                        <a:pt x="45" y="248"/>
                      </a:lnTo>
                      <a:lnTo>
                        <a:pt x="52" y="248"/>
                      </a:lnTo>
                      <a:lnTo>
                        <a:pt x="47" y="234"/>
                      </a:lnTo>
                      <a:lnTo>
                        <a:pt x="40" y="220"/>
                      </a:lnTo>
                      <a:lnTo>
                        <a:pt x="34" y="208"/>
                      </a:lnTo>
                      <a:lnTo>
                        <a:pt x="28" y="205"/>
                      </a:lnTo>
                      <a:lnTo>
                        <a:pt x="29" y="187"/>
                      </a:lnTo>
                      <a:lnTo>
                        <a:pt x="29" y="164"/>
                      </a:lnTo>
                      <a:lnTo>
                        <a:pt x="28" y="141"/>
                      </a:lnTo>
                      <a:lnTo>
                        <a:pt x="27" y="121"/>
                      </a:lnTo>
                      <a:lnTo>
                        <a:pt x="25" y="100"/>
                      </a:lnTo>
                      <a:lnTo>
                        <a:pt x="20" y="77"/>
                      </a:lnTo>
                      <a:lnTo>
                        <a:pt x="15" y="57"/>
                      </a:lnTo>
                      <a:lnTo>
                        <a:pt x="11" y="40"/>
                      </a:lnTo>
                      <a:lnTo>
                        <a:pt x="7" y="30"/>
                      </a:lnTo>
                      <a:lnTo>
                        <a:pt x="4" y="19"/>
                      </a:lnTo>
                      <a:lnTo>
                        <a:pt x="2" y="8"/>
                      </a:lnTo>
                      <a:lnTo>
                        <a:pt x="0" y="0"/>
                      </a:lnTo>
                      <a:close/>
                    </a:path>
                  </a:pathLst>
                </a:custGeom>
                <a:noFill/>
                <a:ln w="9525">
                  <a:solidFill>
                    <a:srgbClr val="004250"/>
                  </a:solidFill>
                  <a:round/>
                </a:ln>
              </p:spPr>
              <p:txBody>
                <a:bodyPr/>
                <a:lstStyle/>
                <a:p>
                  <a:endParaRPr lang="zh-CN" altLang="en-US" sz="100">
                    <a:solidFill>
                      <a:schemeClr val="tx1"/>
                    </a:solidFill>
                  </a:endParaRPr>
                </a:p>
              </p:txBody>
            </p:sp>
            <p:sp>
              <p:nvSpPr>
                <p:cNvPr id="104" name="Freeform 555"/>
                <p:cNvSpPr>
                  <a:spLocks noChangeAspect="1"/>
                </p:cNvSpPr>
                <p:nvPr/>
              </p:nvSpPr>
              <p:spPr bwMode="auto">
                <a:xfrm>
                  <a:off x="5224" y="2599"/>
                  <a:ext cx="16" cy="38"/>
                </a:xfrm>
                <a:custGeom>
                  <a:avLst/>
                  <a:gdLst>
                    <a:gd name="T0" fmla="*/ 1 w 32"/>
                    <a:gd name="T1" fmla="*/ 0 h 83"/>
                    <a:gd name="T2" fmla="*/ 1 w 32"/>
                    <a:gd name="T3" fmla="*/ 0 h 83"/>
                    <a:gd name="T4" fmla="*/ 1 w 32"/>
                    <a:gd name="T5" fmla="*/ 0 h 83"/>
                    <a:gd name="T6" fmla="*/ 0 w 32"/>
                    <a:gd name="T7" fmla="*/ 0 h 83"/>
                    <a:gd name="T8" fmla="*/ 0 w 32"/>
                    <a:gd name="T9" fmla="*/ 0 h 83"/>
                    <a:gd name="T10" fmla="*/ 1 w 32"/>
                    <a:gd name="T11" fmla="*/ 0 h 83"/>
                    <a:gd name="T12" fmla="*/ 1 w 32"/>
                    <a:gd name="T13" fmla="*/ 0 h 83"/>
                    <a:gd name="T14" fmla="*/ 1 w 32"/>
                    <a:gd name="T15" fmla="*/ 0 h 83"/>
                    <a:gd name="T16" fmla="*/ 1 w 32"/>
                    <a:gd name="T17" fmla="*/ 0 h 83"/>
                    <a:gd name="T18" fmla="*/ 1 w 32"/>
                    <a:gd name="T19" fmla="*/ 0 h 83"/>
                    <a:gd name="T20" fmla="*/ 1 w 32"/>
                    <a:gd name="T21" fmla="*/ 0 h 83"/>
                    <a:gd name="T22" fmla="*/ 1 w 32"/>
                    <a:gd name="T23" fmla="*/ 0 h 83"/>
                    <a:gd name="T24" fmla="*/ 1 w 32"/>
                    <a:gd name="T25" fmla="*/ 0 h 83"/>
                    <a:gd name="T26" fmla="*/ 1 w 32"/>
                    <a:gd name="T27" fmla="*/ 0 h 83"/>
                    <a:gd name="T28" fmla="*/ 1 w 32"/>
                    <a:gd name="T29" fmla="*/ 0 h 83"/>
                    <a:gd name="T30" fmla="*/ 1 w 32"/>
                    <a:gd name="T31" fmla="*/ 0 h 83"/>
                    <a:gd name="T32" fmla="*/ 1 w 32"/>
                    <a:gd name="T33" fmla="*/ 0 h 83"/>
                    <a:gd name="T34" fmla="*/ 1 w 32"/>
                    <a:gd name="T35" fmla="*/ 0 h 83"/>
                    <a:gd name="T36" fmla="*/ 1 w 32"/>
                    <a:gd name="T37" fmla="*/ 0 h 83"/>
                    <a:gd name="T38" fmla="*/ 1 w 32"/>
                    <a:gd name="T39" fmla="*/ 0 h 83"/>
                    <a:gd name="T40" fmla="*/ 1 w 32"/>
                    <a:gd name="T41" fmla="*/ 0 h 83"/>
                    <a:gd name="T42" fmla="*/ 1 w 32"/>
                    <a:gd name="T43" fmla="*/ 0 h 83"/>
                    <a:gd name="T44" fmla="*/ 1 w 32"/>
                    <a:gd name="T45" fmla="*/ 0 h 83"/>
                    <a:gd name="T46" fmla="*/ 1 w 32"/>
                    <a:gd name="T47" fmla="*/ 0 h 83"/>
                    <a:gd name="T48" fmla="*/ 1 w 32"/>
                    <a:gd name="T49" fmla="*/ 0 h 83"/>
                    <a:gd name="T50" fmla="*/ 1 w 32"/>
                    <a:gd name="T51" fmla="*/ 0 h 83"/>
                    <a:gd name="T52" fmla="*/ 1 w 32"/>
                    <a:gd name="T53" fmla="*/ 0 h 83"/>
                    <a:gd name="T54" fmla="*/ 1 w 32"/>
                    <a:gd name="T55" fmla="*/ 0 h 83"/>
                    <a:gd name="T56" fmla="*/ 1 w 32"/>
                    <a:gd name="T57" fmla="*/ 0 h 83"/>
                    <a:gd name="T58" fmla="*/ 1 w 32"/>
                    <a:gd name="T59" fmla="*/ 0 h 83"/>
                    <a:gd name="T60" fmla="*/ 1 w 32"/>
                    <a:gd name="T61" fmla="*/ 0 h 83"/>
                    <a:gd name="T62" fmla="*/ 1 w 32"/>
                    <a:gd name="T63" fmla="*/ 0 h 83"/>
                    <a:gd name="T64" fmla="*/ 1 w 32"/>
                    <a:gd name="T65" fmla="*/ 0 h 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83"/>
                    <a:gd name="T101" fmla="*/ 32 w 32"/>
                    <a:gd name="T102" fmla="*/ 83 h 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83">
                      <a:moveTo>
                        <a:pt x="21" y="83"/>
                      </a:moveTo>
                      <a:lnTo>
                        <a:pt x="9" y="80"/>
                      </a:lnTo>
                      <a:lnTo>
                        <a:pt x="2" y="74"/>
                      </a:lnTo>
                      <a:lnTo>
                        <a:pt x="0" y="66"/>
                      </a:lnTo>
                      <a:lnTo>
                        <a:pt x="0" y="58"/>
                      </a:lnTo>
                      <a:lnTo>
                        <a:pt x="1" y="50"/>
                      </a:lnTo>
                      <a:lnTo>
                        <a:pt x="3" y="43"/>
                      </a:lnTo>
                      <a:lnTo>
                        <a:pt x="6" y="37"/>
                      </a:lnTo>
                      <a:lnTo>
                        <a:pt x="7" y="35"/>
                      </a:lnTo>
                      <a:lnTo>
                        <a:pt x="10" y="24"/>
                      </a:lnTo>
                      <a:lnTo>
                        <a:pt x="13" y="16"/>
                      </a:lnTo>
                      <a:lnTo>
                        <a:pt x="15" y="10"/>
                      </a:lnTo>
                      <a:lnTo>
                        <a:pt x="15" y="6"/>
                      </a:lnTo>
                      <a:lnTo>
                        <a:pt x="16" y="5"/>
                      </a:lnTo>
                      <a:lnTo>
                        <a:pt x="16" y="4"/>
                      </a:lnTo>
                      <a:lnTo>
                        <a:pt x="16" y="1"/>
                      </a:lnTo>
                      <a:lnTo>
                        <a:pt x="16" y="0"/>
                      </a:lnTo>
                      <a:lnTo>
                        <a:pt x="21" y="3"/>
                      </a:lnTo>
                      <a:lnTo>
                        <a:pt x="25" y="5"/>
                      </a:lnTo>
                      <a:lnTo>
                        <a:pt x="29" y="8"/>
                      </a:lnTo>
                      <a:lnTo>
                        <a:pt x="31" y="10"/>
                      </a:lnTo>
                      <a:lnTo>
                        <a:pt x="31" y="16"/>
                      </a:lnTo>
                      <a:lnTo>
                        <a:pt x="31" y="23"/>
                      </a:lnTo>
                      <a:lnTo>
                        <a:pt x="31" y="30"/>
                      </a:lnTo>
                      <a:lnTo>
                        <a:pt x="31" y="36"/>
                      </a:lnTo>
                      <a:lnTo>
                        <a:pt x="32" y="42"/>
                      </a:lnTo>
                      <a:lnTo>
                        <a:pt x="32" y="48"/>
                      </a:lnTo>
                      <a:lnTo>
                        <a:pt x="32" y="53"/>
                      </a:lnTo>
                      <a:lnTo>
                        <a:pt x="31" y="59"/>
                      </a:lnTo>
                      <a:lnTo>
                        <a:pt x="27" y="65"/>
                      </a:lnTo>
                      <a:lnTo>
                        <a:pt x="25" y="73"/>
                      </a:lnTo>
                      <a:lnTo>
                        <a:pt x="22" y="79"/>
                      </a:lnTo>
                      <a:lnTo>
                        <a:pt x="21" y="83"/>
                      </a:lnTo>
                      <a:close/>
                    </a:path>
                  </a:pathLst>
                </a:custGeom>
                <a:noFill/>
                <a:ln w="9525">
                  <a:solidFill>
                    <a:srgbClr val="004250"/>
                  </a:solidFill>
                  <a:round/>
                </a:ln>
              </p:spPr>
              <p:txBody>
                <a:bodyPr/>
                <a:lstStyle/>
                <a:p>
                  <a:endParaRPr lang="zh-CN" altLang="en-US" sz="100">
                    <a:solidFill>
                      <a:schemeClr val="tx1"/>
                    </a:solidFill>
                  </a:endParaRPr>
                </a:p>
              </p:txBody>
            </p:sp>
            <p:sp>
              <p:nvSpPr>
                <p:cNvPr id="105" name="Freeform 556"/>
                <p:cNvSpPr>
                  <a:spLocks noChangeAspect="1"/>
                </p:cNvSpPr>
                <p:nvPr/>
              </p:nvSpPr>
              <p:spPr bwMode="auto">
                <a:xfrm>
                  <a:off x="5227" y="2160"/>
                  <a:ext cx="12" cy="36"/>
                </a:xfrm>
                <a:custGeom>
                  <a:avLst/>
                  <a:gdLst>
                    <a:gd name="T0" fmla="*/ 0 w 27"/>
                    <a:gd name="T1" fmla="*/ 0 h 81"/>
                    <a:gd name="T2" fmla="*/ 0 w 27"/>
                    <a:gd name="T3" fmla="*/ 0 h 81"/>
                    <a:gd name="T4" fmla="*/ 0 w 27"/>
                    <a:gd name="T5" fmla="*/ 0 h 81"/>
                    <a:gd name="T6" fmla="*/ 0 w 27"/>
                    <a:gd name="T7" fmla="*/ 0 h 81"/>
                    <a:gd name="T8" fmla="*/ 0 w 27"/>
                    <a:gd name="T9" fmla="*/ 0 h 81"/>
                    <a:gd name="T10" fmla="*/ 0 w 27"/>
                    <a:gd name="T11" fmla="*/ 0 h 81"/>
                    <a:gd name="T12" fmla="*/ 0 w 27"/>
                    <a:gd name="T13" fmla="*/ 0 h 81"/>
                    <a:gd name="T14" fmla="*/ 0 w 27"/>
                    <a:gd name="T15" fmla="*/ 0 h 81"/>
                    <a:gd name="T16" fmla="*/ 0 w 27"/>
                    <a:gd name="T17" fmla="*/ 0 h 81"/>
                    <a:gd name="T18" fmla="*/ 0 w 27"/>
                    <a:gd name="T19" fmla="*/ 0 h 81"/>
                    <a:gd name="T20" fmla="*/ 0 w 27"/>
                    <a:gd name="T21" fmla="*/ 0 h 81"/>
                    <a:gd name="T22" fmla="*/ 0 w 27"/>
                    <a:gd name="T23" fmla="*/ 0 h 81"/>
                    <a:gd name="T24" fmla="*/ 0 w 27"/>
                    <a:gd name="T25" fmla="*/ 0 h 81"/>
                    <a:gd name="T26" fmla="*/ 0 w 27"/>
                    <a:gd name="T27" fmla="*/ 0 h 81"/>
                    <a:gd name="T28" fmla="*/ 0 w 27"/>
                    <a:gd name="T29" fmla="*/ 0 h 81"/>
                    <a:gd name="T30" fmla="*/ 0 w 27"/>
                    <a:gd name="T31" fmla="*/ 0 h 81"/>
                    <a:gd name="T32" fmla="*/ 0 w 27"/>
                    <a:gd name="T33" fmla="*/ 0 h 81"/>
                    <a:gd name="T34" fmla="*/ 0 w 27"/>
                    <a:gd name="T35" fmla="*/ 0 h 81"/>
                    <a:gd name="T36" fmla="*/ 0 w 27"/>
                    <a:gd name="T37" fmla="*/ 0 h 81"/>
                    <a:gd name="T38" fmla="*/ 0 w 27"/>
                    <a:gd name="T39" fmla="*/ 0 h 81"/>
                    <a:gd name="T40" fmla="*/ 0 w 27"/>
                    <a:gd name="T41" fmla="*/ 0 h 81"/>
                    <a:gd name="T42" fmla="*/ 0 w 27"/>
                    <a:gd name="T43" fmla="*/ 0 h 81"/>
                    <a:gd name="T44" fmla="*/ 0 w 27"/>
                    <a:gd name="T45" fmla="*/ 0 h 81"/>
                    <a:gd name="T46" fmla="*/ 0 w 27"/>
                    <a:gd name="T47" fmla="*/ 0 h 81"/>
                    <a:gd name="T48" fmla="*/ 0 w 27"/>
                    <a:gd name="T49" fmla="*/ 0 h 81"/>
                    <a:gd name="T50" fmla="*/ 0 w 27"/>
                    <a:gd name="T51" fmla="*/ 0 h 81"/>
                    <a:gd name="T52" fmla="*/ 0 w 27"/>
                    <a:gd name="T53" fmla="*/ 0 h 81"/>
                    <a:gd name="T54" fmla="*/ 0 w 27"/>
                    <a:gd name="T55" fmla="*/ 0 h 81"/>
                    <a:gd name="T56" fmla="*/ 0 w 27"/>
                    <a:gd name="T57" fmla="*/ 0 h 81"/>
                    <a:gd name="T58" fmla="*/ 0 w 27"/>
                    <a:gd name="T59" fmla="*/ 0 h 81"/>
                    <a:gd name="T60" fmla="*/ 0 w 27"/>
                    <a:gd name="T61" fmla="*/ 0 h 81"/>
                    <a:gd name="T62" fmla="*/ 0 w 27"/>
                    <a:gd name="T63" fmla="*/ 0 h 81"/>
                    <a:gd name="T64" fmla="*/ 0 w 27"/>
                    <a:gd name="T65" fmla="*/ 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81"/>
                    <a:gd name="T101" fmla="*/ 27 w 27"/>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81">
                      <a:moveTo>
                        <a:pt x="10" y="70"/>
                      </a:moveTo>
                      <a:lnTo>
                        <a:pt x="7" y="66"/>
                      </a:lnTo>
                      <a:lnTo>
                        <a:pt x="4" y="60"/>
                      </a:lnTo>
                      <a:lnTo>
                        <a:pt x="2" y="54"/>
                      </a:lnTo>
                      <a:lnTo>
                        <a:pt x="0" y="50"/>
                      </a:lnTo>
                      <a:lnTo>
                        <a:pt x="4" y="40"/>
                      </a:lnTo>
                      <a:lnTo>
                        <a:pt x="6" y="25"/>
                      </a:lnTo>
                      <a:lnTo>
                        <a:pt x="7" y="12"/>
                      </a:lnTo>
                      <a:lnTo>
                        <a:pt x="6" y="0"/>
                      </a:lnTo>
                      <a:lnTo>
                        <a:pt x="10" y="8"/>
                      </a:lnTo>
                      <a:lnTo>
                        <a:pt x="13" y="15"/>
                      </a:lnTo>
                      <a:lnTo>
                        <a:pt x="18" y="21"/>
                      </a:lnTo>
                      <a:lnTo>
                        <a:pt x="22" y="25"/>
                      </a:lnTo>
                      <a:lnTo>
                        <a:pt x="22" y="31"/>
                      </a:lnTo>
                      <a:lnTo>
                        <a:pt x="25" y="37"/>
                      </a:lnTo>
                      <a:lnTo>
                        <a:pt x="26" y="43"/>
                      </a:lnTo>
                      <a:lnTo>
                        <a:pt x="27" y="47"/>
                      </a:lnTo>
                      <a:lnTo>
                        <a:pt x="26" y="53"/>
                      </a:lnTo>
                      <a:lnTo>
                        <a:pt x="25" y="61"/>
                      </a:lnTo>
                      <a:lnTo>
                        <a:pt x="23" y="68"/>
                      </a:lnTo>
                      <a:lnTo>
                        <a:pt x="23" y="74"/>
                      </a:lnTo>
                      <a:lnTo>
                        <a:pt x="23" y="77"/>
                      </a:lnTo>
                      <a:lnTo>
                        <a:pt x="23" y="80"/>
                      </a:lnTo>
                      <a:lnTo>
                        <a:pt x="21" y="81"/>
                      </a:lnTo>
                      <a:lnTo>
                        <a:pt x="19" y="81"/>
                      </a:lnTo>
                      <a:lnTo>
                        <a:pt x="17" y="80"/>
                      </a:lnTo>
                      <a:lnTo>
                        <a:pt x="15" y="80"/>
                      </a:lnTo>
                      <a:lnTo>
                        <a:pt x="14" y="80"/>
                      </a:lnTo>
                      <a:lnTo>
                        <a:pt x="13" y="80"/>
                      </a:lnTo>
                      <a:lnTo>
                        <a:pt x="12" y="77"/>
                      </a:lnTo>
                      <a:lnTo>
                        <a:pt x="12" y="75"/>
                      </a:lnTo>
                      <a:lnTo>
                        <a:pt x="11" y="73"/>
                      </a:lnTo>
                      <a:lnTo>
                        <a:pt x="10" y="70"/>
                      </a:lnTo>
                      <a:close/>
                    </a:path>
                  </a:pathLst>
                </a:custGeom>
                <a:noFill/>
                <a:ln w="9525">
                  <a:solidFill>
                    <a:srgbClr val="004250"/>
                  </a:solidFill>
                  <a:round/>
                </a:ln>
              </p:spPr>
              <p:txBody>
                <a:bodyPr/>
                <a:lstStyle/>
                <a:p>
                  <a:endParaRPr lang="zh-CN" altLang="en-US" sz="100">
                    <a:solidFill>
                      <a:schemeClr val="tx1"/>
                    </a:solidFill>
                  </a:endParaRPr>
                </a:p>
              </p:txBody>
            </p:sp>
            <p:sp>
              <p:nvSpPr>
                <p:cNvPr id="106" name="Freeform 557"/>
                <p:cNvSpPr>
                  <a:spLocks noChangeAspect="1"/>
                </p:cNvSpPr>
                <p:nvPr/>
              </p:nvSpPr>
              <p:spPr bwMode="auto">
                <a:xfrm>
                  <a:off x="5155" y="2391"/>
                  <a:ext cx="18" cy="26"/>
                </a:xfrm>
                <a:custGeom>
                  <a:avLst/>
                  <a:gdLst>
                    <a:gd name="T0" fmla="*/ 0 w 40"/>
                    <a:gd name="T1" fmla="*/ 0 h 57"/>
                    <a:gd name="T2" fmla="*/ 0 w 40"/>
                    <a:gd name="T3" fmla="*/ 0 h 57"/>
                    <a:gd name="T4" fmla="*/ 0 w 40"/>
                    <a:gd name="T5" fmla="*/ 0 h 57"/>
                    <a:gd name="T6" fmla="*/ 0 w 40"/>
                    <a:gd name="T7" fmla="*/ 0 h 57"/>
                    <a:gd name="T8" fmla="*/ 0 w 40"/>
                    <a:gd name="T9" fmla="*/ 0 h 57"/>
                    <a:gd name="T10" fmla="*/ 0 w 40"/>
                    <a:gd name="T11" fmla="*/ 0 h 57"/>
                    <a:gd name="T12" fmla="*/ 0 w 40"/>
                    <a:gd name="T13" fmla="*/ 0 h 57"/>
                    <a:gd name="T14" fmla="*/ 0 w 40"/>
                    <a:gd name="T15" fmla="*/ 0 h 57"/>
                    <a:gd name="T16" fmla="*/ 0 w 40"/>
                    <a:gd name="T17" fmla="*/ 0 h 57"/>
                    <a:gd name="T18" fmla="*/ 0 w 40"/>
                    <a:gd name="T19" fmla="*/ 0 h 57"/>
                    <a:gd name="T20" fmla="*/ 0 w 40"/>
                    <a:gd name="T21" fmla="*/ 0 h 57"/>
                    <a:gd name="T22" fmla="*/ 0 w 40"/>
                    <a:gd name="T23" fmla="*/ 0 h 57"/>
                    <a:gd name="T24" fmla="*/ 0 w 40"/>
                    <a:gd name="T25" fmla="*/ 0 h 57"/>
                    <a:gd name="T26" fmla="*/ 0 w 40"/>
                    <a:gd name="T27" fmla="*/ 0 h 57"/>
                    <a:gd name="T28" fmla="*/ 0 w 40"/>
                    <a:gd name="T29" fmla="*/ 0 h 57"/>
                    <a:gd name="T30" fmla="*/ 0 w 40"/>
                    <a:gd name="T31" fmla="*/ 0 h 57"/>
                    <a:gd name="T32" fmla="*/ 0 w 40"/>
                    <a:gd name="T33" fmla="*/ 0 h 57"/>
                    <a:gd name="T34" fmla="*/ 0 w 40"/>
                    <a:gd name="T35" fmla="*/ 0 h 57"/>
                    <a:gd name="T36" fmla="*/ 0 w 40"/>
                    <a:gd name="T37" fmla="*/ 0 h 57"/>
                    <a:gd name="T38" fmla="*/ 0 w 40"/>
                    <a:gd name="T39" fmla="*/ 0 h 57"/>
                    <a:gd name="T40" fmla="*/ 0 w 40"/>
                    <a:gd name="T41" fmla="*/ 0 h 57"/>
                    <a:gd name="T42" fmla="*/ 0 w 40"/>
                    <a:gd name="T43" fmla="*/ 0 h 57"/>
                    <a:gd name="T44" fmla="*/ 0 w 40"/>
                    <a:gd name="T45" fmla="*/ 0 h 57"/>
                    <a:gd name="T46" fmla="*/ 0 w 40"/>
                    <a:gd name="T47" fmla="*/ 0 h 57"/>
                    <a:gd name="T48" fmla="*/ 0 w 40"/>
                    <a:gd name="T49" fmla="*/ 0 h 57"/>
                    <a:gd name="T50" fmla="*/ 0 w 40"/>
                    <a:gd name="T51" fmla="*/ 0 h 57"/>
                    <a:gd name="T52" fmla="*/ 0 w 40"/>
                    <a:gd name="T53" fmla="*/ 0 h 57"/>
                    <a:gd name="T54" fmla="*/ 0 w 40"/>
                    <a:gd name="T55" fmla="*/ 0 h 57"/>
                    <a:gd name="T56" fmla="*/ 0 w 40"/>
                    <a:gd name="T57" fmla="*/ 0 h 57"/>
                    <a:gd name="T58" fmla="*/ 0 w 40"/>
                    <a:gd name="T59" fmla="*/ 0 h 57"/>
                    <a:gd name="T60" fmla="*/ 0 w 40"/>
                    <a:gd name="T61" fmla="*/ 0 h 57"/>
                    <a:gd name="T62" fmla="*/ 0 w 40"/>
                    <a:gd name="T63" fmla="*/ 0 h 57"/>
                    <a:gd name="T64" fmla="*/ 0 w 40"/>
                    <a:gd name="T65" fmla="*/ 0 h 57"/>
                    <a:gd name="T66" fmla="*/ 0 w 40"/>
                    <a:gd name="T67" fmla="*/ 0 h 57"/>
                    <a:gd name="T68" fmla="*/ 0 w 40"/>
                    <a:gd name="T69" fmla="*/ 0 h 57"/>
                    <a:gd name="T70" fmla="*/ 0 w 40"/>
                    <a:gd name="T71" fmla="*/ 0 h 57"/>
                    <a:gd name="T72" fmla="*/ 0 w 40"/>
                    <a:gd name="T73" fmla="*/ 0 h 57"/>
                    <a:gd name="T74" fmla="*/ 0 w 40"/>
                    <a:gd name="T75" fmla="*/ 0 h 57"/>
                    <a:gd name="T76" fmla="*/ 0 w 40"/>
                    <a:gd name="T77" fmla="*/ 0 h 57"/>
                    <a:gd name="T78" fmla="*/ 0 w 40"/>
                    <a:gd name="T79" fmla="*/ 0 h 57"/>
                    <a:gd name="T80" fmla="*/ 0 w 40"/>
                    <a:gd name="T81" fmla="*/ 0 h 57"/>
                    <a:gd name="T82" fmla="*/ 0 w 40"/>
                    <a:gd name="T83" fmla="*/ 0 h 57"/>
                    <a:gd name="T84" fmla="*/ 0 w 40"/>
                    <a:gd name="T85" fmla="*/ 0 h 57"/>
                    <a:gd name="T86" fmla="*/ 0 w 40"/>
                    <a:gd name="T87" fmla="*/ 0 h 57"/>
                    <a:gd name="T88" fmla="*/ 0 w 40"/>
                    <a:gd name="T89" fmla="*/ 0 h 57"/>
                    <a:gd name="T90" fmla="*/ 0 w 40"/>
                    <a:gd name="T91" fmla="*/ 0 h 57"/>
                    <a:gd name="T92" fmla="*/ 0 w 40"/>
                    <a:gd name="T93" fmla="*/ 0 h 57"/>
                    <a:gd name="T94" fmla="*/ 0 w 40"/>
                    <a:gd name="T95" fmla="*/ 0 h 57"/>
                    <a:gd name="T96" fmla="*/ 0 w 40"/>
                    <a:gd name="T97" fmla="*/ 0 h 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
                    <a:gd name="T148" fmla="*/ 0 h 57"/>
                    <a:gd name="T149" fmla="*/ 40 w 40"/>
                    <a:gd name="T150" fmla="*/ 57 h 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 h="57">
                      <a:moveTo>
                        <a:pt x="16" y="57"/>
                      </a:moveTo>
                      <a:lnTo>
                        <a:pt x="9" y="52"/>
                      </a:lnTo>
                      <a:lnTo>
                        <a:pt x="3" y="45"/>
                      </a:lnTo>
                      <a:lnTo>
                        <a:pt x="0" y="39"/>
                      </a:lnTo>
                      <a:lnTo>
                        <a:pt x="1" y="33"/>
                      </a:lnTo>
                      <a:lnTo>
                        <a:pt x="6" y="26"/>
                      </a:lnTo>
                      <a:lnTo>
                        <a:pt x="11" y="19"/>
                      </a:lnTo>
                      <a:lnTo>
                        <a:pt x="16" y="12"/>
                      </a:lnTo>
                      <a:lnTo>
                        <a:pt x="18" y="7"/>
                      </a:lnTo>
                      <a:lnTo>
                        <a:pt x="20" y="3"/>
                      </a:lnTo>
                      <a:lnTo>
                        <a:pt x="24" y="0"/>
                      </a:lnTo>
                      <a:lnTo>
                        <a:pt x="28" y="1"/>
                      </a:lnTo>
                      <a:lnTo>
                        <a:pt x="33" y="4"/>
                      </a:lnTo>
                      <a:lnTo>
                        <a:pt x="36" y="9"/>
                      </a:lnTo>
                      <a:lnTo>
                        <a:pt x="39" y="12"/>
                      </a:lnTo>
                      <a:lnTo>
                        <a:pt x="40" y="15"/>
                      </a:lnTo>
                      <a:lnTo>
                        <a:pt x="40" y="17"/>
                      </a:lnTo>
                      <a:lnTo>
                        <a:pt x="40" y="22"/>
                      </a:lnTo>
                      <a:lnTo>
                        <a:pt x="39" y="27"/>
                      </a:lnTo>
                      <a:lnTo>
                        <a:pt x="39" y="34"/>
                      </a:lnTo>
                      <a:lnTo>
                        <a:pt x="37" y="38"/>
                      </a:lnTo>
                      <a:lnTo>
                        <a:pt x="35" y="40"/>
                      </a:lnTo>
                      <a:lnTo>
                        <a:pt x="33" y="42"/>
                      </a:lnTo>
                      <a:lnTo>
                        <a:pt x="31" y="46"/>
                      </a:lnTo>
                      <a:lnTo>
                        <a:pt x="29" y="47"/>
                      </a:lnTo>
                      <a:lnTo>
                        <a:pt x="28" y="48"/>
                      </a:lnTo>
                      <a:lnTo>
                        <a:pt x="27" y="47"/>
                      </a:lnTo>
                      <a:lnTo>
                        <a:pt x="26" y="46"/>
                      </a:lnTo>
                      <a:lnTo>
                        <a:pt x="26" y="44"/>
                      </a:lnTo>
                      <a:lnTo>
                        <a:pt x="26" y="41"/>
                      </a:lnTo>
                      <a:lnTo>
                        <a:pt x="26" y="39"/>
                      </a:lnTo>
                      <a:lnTo>
                        <a:pt x="26" y="38"/>
                      </a:lnTo>
                      <a:lnTo>
                        <a:pt x="25" y="37"/>
                      </a:lnTo>
                      <a:lnTo>
                        <a:pt x="24" y="35"/>
                      </a:lnTo>
                      <a:lnTo>
                        <a:pt x="21" y="35"/>
                      </a:lnTo>
                      <a:lnTo>
                        <a:pt x="19" y="35"/>
                      </a:lnTo>
                      <a:lnTo>
                        <a:pt x="18" y="35"/>
                      </a:lnTo>
                      <a:lnTo>
                        <a:pt x="18" y="37"/>
                      </a:lnTo>
                      <a:lnTo>
                        <a:pt x="17" y="39"/>
                      </a:lnTo>
                      <a:lnTo>
                        <a:pt x="16" y="40"/>
                      </a:lnTo>
                      <a:lnTo>
                        <a:pt x="16" y="42"/>
                      </a:lnTo>
                      <a:lnTo>
                        <a:pt x="17" y="44"/>
                      </a:lnTo>
                      <a:lnTo>
                        <a:pt x="17" y="47"/>
                      </a:lnTo>
                      <a:lnTo>
                        <a:pt x="18" y="49"/>
                      </a:lnTo>
                      <a:lnTo>
                        <a:pt x="18" y="52"/>
                      </a:lnTo>
                      <a:lnTo>
                        <a:pt x="18" y="54"/>
                      </a:lnTo>
                      <a:lnTo>
                        <a:pt x="19" y="56"/>
                      </a:lnTo>
                      <a:lnTo>
                        <a:pt x="18" y="57"/>
                      </a:lnTo>
                      <a:lnTo>
                        <a:pt x="16" y="57"/>
                      </a:lnTo>
                      <a:close/>
                    </a:path>
                  </a:pathLst>
                </a:custGeom>
                <a:noFill/>
                <a:ln w="9525">
                  <a:solidFill>
                    <a:srgbClr val="004250"/>
                  </a:solidFill>
                  <a:round/>
                </a:ln>
              </p:spPr>
              <p:txBody>
                <a:bodyPr/>
                <a:lstStyle/>
                <a:p>
                  <a:endParaRPr lang="zh-CN" altLang="en-US" sz="100">
                    <a:solidFill>
                      <a:schemeClr val="tx1"/>
                    </a:solidFill>
                  </a:endParaRPr>
                </a:p>
              </p:txBody>
            </p:sp>
            <p:sp>
              <p:nvSpPr>
                <p:cNvPr id="107" name="Freeform 558"/>
                <p:cNvSpPr>
                  <a:spLocks noChangeAspect="1"/>
                </p:cNvSpPr>
                <p:nvPr/>
              </p:nvSpPr>
              <p:spPr bwMode="auto">
                <a:xfrm>
                  <a:off x="5258" y="2133"/>
                  <a:ext cx="10" cy="8"/>
                </a:xfrm>
                <a:custGeom>
                  <a:avLst/>
                  <a:gdLst>
                    <a:gd name="T0" fmla="*/ 0 w 25"/>
                    <a:gd name="T1" fmla="*/ 0 h 18"/>
                    <a:gd name="T2" fmla="*/ 0 w 25"/>
                    <a:gd name="T3" fmla="*/ 0 h 18"/>
                    <a:gd name="T4" fmla="*/ 0 w 25"/>
                    <a:gd name="T5" fmla="*/ 0 h 18"/>
                    <a:gd name="T6" fmla="*/ 0 w 25"/>
                    <a:gd name="T7" fmla="*/ 0 h 18"/>
                    <a:gd name="T8" fmla="*/ 0 w 25"/>
                    <a:gd name="T9" fmla="*/ 0 h 18"/>
                    <a:gd name="T10" fmla="*/ 0 w 25"/>
                    <a:gd name="T11" fmla="*/ 0 h 18"/>
                    <a:gd name="T12" fmla="*/ 0 w 25"/>
                    <a:gd name="T13" fmla="*/ 0 h 18"/>
                    <a:gd name="T14" fmla="*/ 0 w 25"/>
                    <a:gd name="T15" fmla="*/ 0 h 18"/>
                    <a:gd name="T16" fmla="*/ 0 w 25"/>
                    <a:gd name="T17" fmla="*/ 0 h 18"/>
                    <a:gd name="T18" fmla="*/ 0 w 25"/>
                    <a:gd name="T19" fmla="*/ 0 h 18"/>
                    <a:gd name="T20" fmla="*/ 0 w 25"/>
                    <a:gd name="T21" fmla="*/ 0 h 18"/>
                    <a:gd name="T22" fmla="*/ 0 w 25"/>
                    <a:gd name="T23" fmla="*/ 0 h 18"/>
                    <a:gd name="T24" fmla="*/ 0 w 25"/>
                    <a:gd name="T25" fmla="*/ 0 h 18"/>
                    <a:gd name="T26" fmla="*/ 0 w 25"/>
                    <a:gd name="T27" fmla="*/ 0 h 18"/>
                    <a:gd name="T28" fmla="*/ 0 w 25"/>
                    <a:gd name="T29" fmla="*/ 0 h 18"/>
                    <a:gd name="T30" fmla="*/ 0 w 25"/>
                    <a:gd name="T31" fmla="*/ 0 h 18"/>
                    <a:gd name="T32" fmla="*/ 0 w 25"/>
                    <a:gd name="T33" fmla="*/ 0 h 18"/>
                    <a:gd name="T34" fmla="*/ 0 w 25"/>
                    <a:gd name="T35" fmla="*/ 0 h 18"/>
                    <a:gd name="T36" fmla="*/ 0 w 25"/>
                    <a:gd name="T37" fmla="*/ 0 h 18"/>
                    <a:gd name="T38" fmla="*/ 0 w 25"/>
                    <a:gd name="T39" fmla="*/ 0 h 18"/>
                    <a:gd name="T40" fmla="*/ 0 w 25"/>
                    <a:gd name="T41" fmla="*/ 0 h 18"/>
                    <a:gd name="T42" fmla="*/ 0 w 25"/>
                    <a:gd name="T43" fmla="*/ 0 h 18"/>
                    <a:gd name="T44" fmla="*/ 0 w 25"/>
                    <a:gd name="T45" fmla="*/ 0 h 18"/>
                    <a:gd name="T46" fmla="*/ 0 w 25"/>
                    <a:gd name="T47" fmla="*/ 0 h 18"/>
                    <a:gd name="T48" fmla="*/ 0 w 25"/>
                    <a:gd name="T49" fmla="*/ 0 h 18"/>
                    <a:gd name="T50" fmla="*/ 0 w 25"/>
                    <a:gd name="T51" fmla="*/ 0 h 18"/>
                    <a:gd name="T52" fmla="*/ 0 w 25"/>
                    <a:gd name="T53" fmla="*/ 0 h 18"/>
                    <a:gd name="T54" fmla="*/ 0 w 25"/>
                    <a:gd name="T55" fmla="*/ 0 h 18"/>
                    <a:gd name="T56" fmla="*/ 0 w 25"/>
                    <a:gd name="T57" fmla="*/ 0 h 18"/>
                    <a:gd name="T58" fmla="*/ 0 w 25"/>
                    <a:gd name="T59" fmla="*/ 0 h 18"/>
                    <a:gd name="T60" fmla="*/ 0 w 25"/>
                    <a:gd name="T61" fmla="*/ 0 h 18"/>
                    <a:gd name="T62" fmla="*/ 0 w 25"/>
                    <a:gd name="T63" fmla="*/ 0 h 18"/>
                    <a:gd name="T64" fmla="*/ 0 w 25"/>
                    <a:gd name="T65" fmla="*/ 0 h 18"/>
                    <a:gd name="T66" fmla="*/ 0 w 25"/>
                    <a:gd name="T67" fmla="*/ 0 h 18"/>
                    <a:gd name="T68" fmla="*/ 0 w 25"/>
                    <a:gd name="T69" fmla="*/ 0 h 18"/>
                    <a:gd name="T70" fmla="*/ 0 w 25"/>
                    <a:gd name="T71" fmla="*/ 0 h 18"/>
                    <a:gd name="T72" fmla="*/ 0 w 25"/>
                    <a:gd name="T73" fmla="*/ 0 h 18"/>
                    <a:gd name="T74" fmla="*/ 0 w 25"/>
                    <a:gd name="T75" fmla="*/ 0 h 18"/>
                    <a:gd name="T76" fmla="*/ 0 w 25"/>
                    <a:gd name="T77" fmla="*/ 0 h 18"/>
                    <a:gd name="T78" fmla="*/ 0 w 25"/>
                    <a:gd name="T79" fmla="*/ 0 h 18"/>
                    <a:gd name="T80" fmla="*/ 0 w 25"/>
                    <a:gd name="T81" fmla="*/ 0 h 18"/>
                    <a:gd name="T82" fmla="*/ 0 w 25"/>
                    <a:gd name="T83" fmla="*/ 0 h 18"/>
                    <a:gd name="T84" fmla="*/ 0 w 25"/>
                    <a:gd name="T85" fmla="*/ 0 h 18"/>
                    <a:gd name="T86" fmla="*/ 0 w 25"/>
                    <a:gd name="T87" fmla="*/ 0 h 18"/>
                    <a:gd name="T88" fmla="*/ 0 w 25"/>
                    <a:gd name="T89" fmla="*/ 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
                    <a:gd name="T136" fmla="*/ 0 h 18"/>
                    <a:gd name="T137" fmla="*/ 25 w 25"/>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 h="18">
                      <a:moveTo>
                        <a:pt x="14" y="0"/>
                      </a:moveTo>
                      <a:lnTo>
                        <a:pt x="12" y="2"/>
                      </a:lnTo>
                      <a:lnTo>
                        <a:pt x="11" y="3"/>
                      </a:lnTo>
                      <a:lnTo>
                        <a:pt x="11" y="4"/>
                      </a:lnTo>
                      <a:lnTo>
                        <a:pt x="11" y="5"/>
                      </a:lnTo>
                      <a:lnTo>
                        <a:pt x="14" y="4"/>
                      </a:lnTo>
                      <a:lnTo>
                        <a:pt x="18" y="4"/>
                      </a:lnTo>
                      <a:lnTo>
                        <a:pt x="19" y="5"/>
                      </a:lnTo>
                      <a:lnTo>
                        <a:pt x="21" y="7"/>
                      </a:lnTo>
                      <a:lnTo>
                        <a:pt x="18" y="6"/>
                      </a:lnTo>
                      <a:lnTo>
                        <a:pt x="15" y="6"/>
                      </a:lnTo>
                      <a:lnTo>
                        <a:pt x="12" y="7"/>
                      </a:lnTo>
                      <a:lnTo>
                        <a:pt x="10" y="10"/>
                      </a:lnTo>
                      <a:lnTo>
                        <a:pt x="13" y="11"/>
                      </a:lnTo>
                      <a:lnTo>
                        <a:pt x="16" y="11"/>
                      </a:lnTo>
                      <a:lnTo>
                        <a:pt x="19" y="11"/>
                      </a:lnTo>
                      <a:lnTo>
                        <a:pt x="21" y="11"/>
                      </a:lnTo>
                      <a:lnTo>
                        <a:pt x="22" y="12"/>
                      </a:lnTo>
                      <a:lnTo>
                        <a:pt x="23" y="13"/>
                      </a:lnTo>
                      <a:lnTo>
                        <a:pt x="25" y="14"/>
                      </a:lnTo>
                      <a:lnTo>
                        <a:pt x="23" y="14"/>
                      </a:lnTo>
                      <a:lnTo>
                        <a:pt x="22" y="14"/>
                      </a:lnTo>
                      <a:lnTo>
                        <a:pt x="21" y="14"/>
                      </a:lnTo>
                      <a:lnTo>
                        <a:pt x="20" y="14"/>
                      </a:lnTo>
                      <a:lnTo>
                        <a:pt x="20" y="15"/>
                      </a:lnTo>
                      <a:lnTo>
                        <a:pt x="19" y="17"/>
                      </a:lnTo>
                      <a:lnTo>
                        <a:pt x="16" y="18"/>
                      </a:lnTo>
                      <a:lnTo>
                        <a:pt x="14" y="18"/>
                      </a:lnTo>
                      <a:lnTo>
                        <a:pt x="13" y="18"/>
                      </a:lnTo>
                      <a:lnTo>
                        <a:pt x="12" y="15"/>
                      </a:lnTo>
                      <a:lnTo>
                        <a:pt x="11" y="14"/>
                      </a:lnTo>
                      <a:lnTo>
                        <a:pt x="10" y="11"/>
                      </a:lnTo>
                      <a:lnTo>
                        <a:pt x="7" y="11"/>
                      </a:lnTo>
                      <a:lnTo>
                        <a:pt x="5" y="11"/>
                      </a:lnTo>
                      <a:lnTo>
                        <a:pt x="3" y="13"/>
                      </a:lnTo>
                      <a:lnTo>
                        <a:pt x="2" y="14"/>
                      </a:lnTo>
                      <a:lnTo>
                        <a:pt x="0" y="13"/>
                      </a:lnTo>
                      <a:lnTo>
                        <a:pt x="0" y="12"/>
                      </a:lnTo>
                      <a:lnTo>
                        <a:pt x="0" y="11"/>
                      </a:lnTo>
                      <a:lnTo>
                        <a:pt x="0" y="10"/>
                      </a:lnTo>
                      <a:lnTo>
                        <a:pt x="3" y="5"/>
                      </a:lnTo>
                      <a:lnTo>
                        <a:pt x="6" y="2"/>
                      </a:lnTo>
                      <a:lnTo>
                        <a:pt x="10" y="0"/>
                      </a:lnTo>
                      <a:lnTo>
                        <a:pt x="14" y="0"/>
                      </a:lnTo>
                      <a:close/>
                    </a:path>
                  </a:pathLst>
                </a:custGeom>
                <a:noFill/>
                <a:ln w="6350">
                  <a:solidFill>
                    <a:srgbClr val="004250"/>
                  </a:solidFill>
                  <a:round/>
                </a:ln>
              </p:spPr>
              <p:txBody>
                <a:bodyPr/>
                <a:lstStyle/>
                <a:p>
                  <a:endParaRPr lang="zh-CN" altLang="en-US" sz="100">
                    <a:solidFill>
                      <a:schemeClr val="tx1"/>
                    </a:solidFill>
                  </a:endParaRPr>
                </a:p>
              </p:txBody>
            </p:sp>
            <p:sp>
              <p:nvSpPr>
                <p:cNvPr id="108" name="Freeform 559"/>
                <p:cNvSpPr>
                  <a:spLocks noChangeAspect="1"/>
                </p:cNvSpPr>
                <p:nvPr/>
              </p:nvSpPr>
              <p:spPr bwMode="auto">
                <a:xfrm>
                  <a:off x="5261" y="2141"/>
                  <a:ext cx="5" cy="1"/>
                </a:xfrm>
                <a:custGeom>
                  <a:avLst/>
                  <a:gdLst>
                    <a:gd name="T0" fmla="*/ 0 w 11"/>
                    <a:gd name="T1" fmla="*/ 0 h 1"/>
                    <a:gd name="T2" fmla="*/ 0 w 11"/>
                    <a:gd name="T3" fmla="*/ 0 h 1"/>
                    <a:gd name="T4" fmla="*/ 0 w 11"/>
                    <a:gd name="T5" fmla="*/ 0 h 1"/>
                    <a:gd name="T6" fmla="*/ 0 w 11"/>
                    <a:gd name="T7" fmla="*/ 0 h 1"/>
                    <a:gd name="T8" fmla="*/ 0 w 11"/>
                    <a:gd name="T9" fmla="*/ 0 h 1"/>
                    <a:gd name="T10" fmla="*/ 0 w 11"/>
                    <a:gd name="T11" fmla="*/ 0 h 1"/>
                    <a:gd name="T12" fmla="*/ 0 w 11"/>
                    <a:gd name="T13" fmla="*/ 0 h 1"/>
                    <a:gd name="T14" fmla="*/ 0 w 11"/>
                    <a:gd name="T15" fmla="*/ 1 h 1"/>
                    <a:gd name="T16" fmla="*/ 0 w 11"/>
                    <a:gd name="T17" fmla="*/ 1 h 1"/>
                    <a:gd name="T18" fmla="*/ 0 w 11"/>
                    <a:gd name="T19" fmla="*/ 1 h 1"/>
                    <a:gd name="T20" fmla="*/ 0 w 11"/>
                    <a:gd name="T21" fmla="*/ 1 h 1"/>
                    <a:gd name="T22" fmla="*/ 0 w 11"/>
                    <a:gd name="T23" fmla="*/ 1 h 1"/>
                    <a:gd name="T24" fmla="*/ 0 w 11"/>
                    <a:gd name="T25" fmla="*/ 1 h 1"/>
                    <a:gd name="T26" fmla="*/ 0 w 11"/>
                    <a:gd name="T27" fmla="*/ 1 h 1"/>
                    <a:gd name="T28" fmla="*/ 0 w 11"/>
                    <a:gd name="T29" fmla="*/ 0 h 1"/>
                    <a:gd name="T30" fmla="*/ 0 w 11"/>
                    <a:gd name="T31" fmla="*/ 0 h 1"/>
                    <a:gd name="T32" fmla="*/ 0 w 1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
                    <a:gd name="T53" fmla="*/ 11 w 1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
                      <a:moveTo>
                        <a:pt x="2" y="0"/>
                      </a:moveTo>
                      <a:lnTo>
                        <a:pt x="3" y="0"/>
                      </a:lnTo>
                      <a:lnTo>
                        <a:pt x="6" y="0"/>
                      </a:lnTo>
                      <a:lnTo>
                        <a:pt x="8" y="0"/>
                      </a:lnTo>
                      <a:lnTo>
                        <a:pt x="11" y="0"/>
                      </a:lnTo>
                      <a:lnTo>
                        <a:pt x="11" y="1"/>
                      </a:lnTo>
                      <a:lnTo>
                        <a:pt x="10" y="1"/>
                      </a:lnTo>
                      <a:lnTo>
                        <a:pt x="8" y="1"/>
                      </a:lnTo>
                      <a:lnTo>
                        <a:pt x="6" y="1"/>
                      </a:lnTo>
                      <a:lnTo>
                        <a:pt x="4" y="1"/>
                      </a:lnTo>
                      <a:lnTo>
                        <a:pt x="2" y="1"/>
                      </a:lnTo>
                      <a:lnTo>
                        <a:pt x="0" y="1"/>
                      </a:lnTo>
                      <a:lnTo>
                        <a:pt x="0" y="0"/>
                      </a:lnTo>
                      <a:lnTo>
                        <a:pt x="2" y="0"/>
                      </a:lnTo>
                      <a:close/>
                    </a:path>
                  </a:pathLst>
                </a:custGeom>
                <a:noFill/>
                <a:ln w="6350">
                  <a:solidFill>
                    <a:srgbClr val="004250"/>
                  </a:solidFill>
                  <a:round/>
                </a:ln>
              </p:spPr>
              <p:txBody>
                <a:bodyPr/>
                <a:lstStyle/>
                <a:p>
                  <a:endParaRPr lang="zh-CN" altLang="en-US" sz="100">
                    <a:solidFill>
                      <a:schemeClr val="tx1"/>
                    </a:solidFill>
                  </a:endParaRPr>
                </a:p>
              </p:txBody>
            </p:sp>
            <p:sp>
              <p:nvSpPr>
                <p:cNvPr id="109" name="Freeform 560"/>
                <p:cNvSpPr>
                  <a:spLocks noChangeAspect="1"/>
                </p:cNvSpPr>
                <p:nvPr/>
              </p:nvSpPr>
              <p:spPr bwMode="auto">
                <a:xfrm>
                  <a:off x="5234" y="2133"/>
                  <a:ext cx="14" cy="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w 29"/>
                    <a:gd name="T25" fmla="*/ 0 h 20"/>
                    <a:gd name="T26" fmla="*/ 0 w 29"/>
                    <a:gd name="T27" fmla="*/ 0 h 20"/>
                    <a:gd name="T28" fmla="*/ 0 w 29"/>
                    <a:gd name="T29" fmla="*/ 0 h 20"/>
                    <a:gd name="T30" fmla="*/ 0 w 29"/>
                    <a:gd name="T31" fmla="*/ 0 h 20"/>
                    <a:gd name="T32" fmla="*/ 0 w 29"/>
                    <a:gd name="T33" fmla="*/ 0 h 20"/>
                    <a:gd name="T34" fmla="*/ 0 w 29"/>
                    <a:gd name="T35" fmla="*/ 0 h 20"/>
                    <a:gd name="T36" fmla="*/ 0 w 29"/>
                    <a:gd name="T37" fmla="*/ 0 h 20"/>
                    <a:gd name="T38" fmla="*/ 0 w 29"/>
                    <a:gd name="T39" fmla="*/ 0 h 20"/>
                    <a:gd name="T40" fmla="*/ 0 w 29"/>
                    <a:gd name="T41" fmla="*/ 0 h 20"/>
                    <a:gd name="T42" fmla="*/ 0 w 29"/>
                    <a:gd name="T43" fmla="*/ 0 h 20"/>
                    <a:gd name="T44" fmla="*/ 0 w 29"/>
                    <a:gd name="T45" fmla="*/ 0 h 20"/>
                    <a:gd name="T46" fmla="*/ 0 w 29"/>
                    <a:gd name="T47" fmla="*/ 0 h 20"/>
                    <a:gd name="T48" fmla="*/ 0 w 29"/>
                    <a:gd name="T49" fmla="*/ 0 h 20"/>
                    <a:gd name="T50" fmla="*/ 0 w 29"/>
                    <a:gd name="T51" fmla="*/ 0 h 20"/>
                    <a:gd name="T52" fmla="*/ 0 w 29"/>
                    <a:gd name="T53" fmla="*/ 0 h 20"/>
                    <a:gd name="T54" fmla="*/ 0 w 29"/>
                    <a:gd name="T55" fmla="*/ 0 h 20"/>
                    <a:gd name="T56" fmla="*/ 0 w 29"/>
                    <a:gd name="T57" fmla="*/ 0 h 20"/>
                    <a:gd name="T58" fmla="*/ 0 w 29"/>
                    <a:gd name="T59" fmla="*/ 0 h 20"/>
                    <a:gd name="T60" fmla="*/ 0 w 29"/>
                    <a:gd name="T61" fmla="*/ 0 h 20"/>
                    <a:gd name="T62" fmla="*/ 0 w 29"/>
                    <a:gd name="T63" fmla="*/ 0 h 20"/>
                    <a:gd name="T64" fmla="*/ 0 w 29"/>
                    <a:gd name="T65" fmla="*/ 0 h 20"/>
                    <a:gd name="T66" fmla="*/ 0 w 29"/>
                    <a:gd name="T67" fmla="*/ 0 h 20"/>
                    <a:gd name="T68" fmla="*/ 0 w 29"/>
                    <a:gd name="T69" fmla="*/ 0 h 20"/>
                    <a:gd name="T70" fmla="*/ 0 w 29"/>
                    <a:gd name="T71" fmla="*/ 0 h 20"/>
                    <a:gd name="T72" fmla="*/ 0 w 29"/>
                    <a:gd name="T73" fmla="*/ 0 h 20"/>
                    <a:gd name="T74" fmla="*/ 0 w 29"/>
                    <a:gd name="T75" fmla="*/ 0 h 20"/>
                    <a:gd name="T76" fmla="*/ 0 w 29"/>
                    <a:gd name="T77" fmla="*/ 0 h 20"/>
                    <a:gd name="T78" fmla="*/ 0 w 29"/>
                    <a:gd name="T79" fmla="*/ 0 h 20"/>
                    <a:gd name="T80" fmla="*/ 0 w 29"/>
                    <a:gd name="T81" fmla="*/ 0 h 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9"/>
                    <a:gd name="T124" fmla="*/ 0 h 20"/>
                    <a:gd name="T125" fmla="*/ 29 w 29"/>
                    <a:gd name="T126" fmla="*/ 20 h 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9" h="20">
                      <a:moveTo>
                        <a:pt x="29" y="13"/>
                      </a:moveTo>
                      <a:lnTo>
                        <a:pt x="27" y="12"/>
                      </a:lnTo>
                      <a:lnTo>
                        <a:pt x="25" y="12"/>
                      </a:lnTo>
                      <a:lnTo>
                        <a:pt x="23" y="13"/>
                      </a:lnTo>
                      <a:lnTo>
                        <a:pt x="22" y="13"/>
                      </a:lnTo>
                      <a:lnTo>
                        <a:pt x="20" y="14"/>
                      </a:lnTo>
                      <a:lnTo>
                        <a:pt x="20" y="16"/>
                      </a:lnTo>
                      <a:lnTo>
                        <a:pt x="19" y="18"/>
                      </a:lnTo>
                      <a:lnTo>
                        <a:pt x="18" y="20"/>
                      </a:lnTo>
                      <a:lnTo>
                        <a:pt x="16" y="20"/>
                      </a:lnTo>
                      <a:lnTo>
                        <a:pt x="14" y="20"/>
                      </a:lnTo>
                      <a:lnTo>
                        <a:pt x="12" y="20"/>
                      </a:lnTo>
                      <a:lnTo>
                        <a:pt x="11" y="19"/>
                      </a:lnTo>
                      <a:lnTo>
                        <a:pt x="12" y="18"/>
                      </a:lnTo>
                      <a:lnTo>
                        <a:pt x="14" y="16"/>
                      </a:lnTo>
                      <a:lnTo>
                        <a:pt x="14" y="14"/>
                      </a:lnTo>
                      <a:lnTo>
                        <a:pt x="12" y="13"/>
                      </a:lnTo>
                      <a:lnTo>
                        <a:pt x="11" y="12"/>
                      </a:lnTo>
                      <a:lnTo>
                        <a:pt x="10" y="11"/>
                      </a:lnTo>
                      <a:lnTo>
                        <a:pt x="9" y="11"/>
                      </a:lnTo>
                      <a:lnTo>
                        <a:pt x="7" y="12"/>
                      </a:lnTo>
                      <a:lnTo>
                        <a:pt x="5" y="13"/>
                      </a:lnTo>
                      <a:lnTo>
                        <a:pt x="3" y="13"/>
                      </a:lnTo>
                      <a:lnTo>
                        <a:pt x="2" y="13"/>
                      </a:lnTo>
                      <a:lnTo>
                        <a:pt x="1" y="13"/>
                      </a:lnTo>
                      <a:lnTo>
                        <a:pt x="0" y="13"/>
                      </a:lnTo>
                      <a:lnTo>
                        <a:pt x="4" y="10"/>
                      </a:lnTo>
                      <a:lnTo>
                        <a:pt x="9" y="8"/>
                      </a:lnTo>
                      <a:lnTo>
                        <a:pt x="12" y="7"/>
                      </a:lnTo>
                      <a:lnTo>
                        <a:pt x="16" y="8"/>
                      </a:lnTo>
                      <a:lnTo>
                        <a:pt x="16" y="4"/>
                      </a:lnTo>
                      <a:lnTo>
                        <a:pt x="12" y="1"/>
                      </a:lnTo>
                      <a:lnTo>
                        <a:pt x="5" y="1"/>
                      </a:lnTo>
                      <a:lnTo>
                        <a:pt x="1" y="3"/>
                      </a:lnTo>
                      <a:lnTo>
                        <a:pt x="12" y="0"/>
                      </a:lnTo>
                      <a:lnTo>
                        <a:pt x="22" y="3"/>
                      </a:lnTo>
                      <a:lnTo>
                        <a:pt x="26" y="7"/>
                      </a:lnTo>
                      <a:lnTo>
                        <a:pt x="29" y="13"/>
                      </a:lnTo>
                      <a:close/>
                    </a:path>
                  </a:pathLst>
                </a:custGeom>
                <a:noFill/>
                <a:ln w="6350">
                  <a:solidFill>
                    <a:srgbClr val="004250"/>
                  </a:solidFill>
                  <a:round/>
                </a:ln>
              </p:spPr>
              <p:txBody>
                <a:bodyPr/>
                <a:lstStyle/>
                <a:p>
                  <a:endParaRPr lang="zh-CN" altLang="en-US" sz="100">
                    <a:solidFill>
                      <a:schemeClr val="tx1"/>
                    </a:solidFill>
                  </a:endParaRPr>
                </a:p>
              </p:txBody>
            </p:sp>
            <p:sp>
              <p:nvSpPr>
                <p:cNvPr id="110" name="Freeform 561"/>
                <p:cNvSpPr>
                  <a:spLocks noChangeAspect="1"/>
                </p:cNvSpPr>
                <p:nvPr/>
              </p:nvSpPr>
              <p:spPr bwMode="auto">
                <a:xfrm>
                  <a:off x="5240" y="2142"/>
                  <a:ext cx="2" cy="1"/>
                </a:xfrm>
                <a:custGeom>
                  <a:avLst/>
                  <a:gdLst>
                    <a:gd name="T0" fmla="*/ 0 w 7"/>
                    <a:gd name="T1" fmla="*/ 0 h 1"/>
                    <a:gd name="T2" fmla="*/ 0 w 7"/>
                    <a:gd name="T3" fmla="*/ 0 h 1"/>
                    <a:gd name="T4" fmla="*/ 0 w 7"/>
                    <a:gd name="T5" fmla="*/ 0 h 1"/>
                    <a:gd name="T6" fmla="*/ 0 w 7"/>
                    <a:gd name="T7" fmla="*/ 0 h 1"/>
                    <a:gd name="T8" fmla="*/ 0 w 7"/>
                    <a:gd name="T9" fmla="*/ 0 h 1"/>
                    <a:gd name="T10" fmla="*/ 0 w 7"/>
                    <a:gd name="T11" fmla="*/ 0 h 1"/>
                    <a:gd name="T12" fmla="*/ 0 w 7"/>
                    <a:gd name="T13" fmla="*/ 0 h 1"/>
                    <a:gd name="T14" fmla="*/ 0 w 7"/>
                    <a:gd name="T15" fmla="*/ 1 h 1"/>
                    <a:gd name="T16" fmla="*/ 0 w 7"/>
                    <a:gd name="T17" fmla="*/ 1 h 1"/>
                    <a:gd name="T18" fmla="*/ 0 w 7"/>
                    <a:gd name="T19" fmla="*/ 1 h 1"/>
                    <a:gd name="T20" fmla="*/ 0 w 7"/>
                    <a:gd name="T21" fmla="*/ 1 h 1"/>
                    <a:gd name="T22" fmla="*/ 0 w 7"/>
                    <a:gd name="T23" fmla="*/ 1 h 1"/>
                    <a:gd name="T24" fmla="*/ 0 w 7"/>
                    <a:gd name="T25" fmla="*/ 1 h 1"/>
                    <a:gd name="T26" fmla="*/ 0 w 7"/>
                    <a:gd name="T27" fmla="*/ 1 h 1"/>
                    <a:gd name="T28" fmla="*/ 0 w 7"/>
                    <a:gd name="T29" fmla="*/ 0 h 1"/>
                    <a:gd name="T30" fmla="*/ 0 w 7"/>
                    <a:gd name="T31" fmla="*/ 0 h 1"/>
                    <a:gd name="T32" fmla="*/ 0 w 7"/>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
                    <a:gd name="T53" fmla="*/ 7 w 7"/>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
                      <a:moveTo>
                        <a:pt x="1" y="0"/>
                      </a:moveTo>
                      <a:lnTo>
                        <a:pt x="2" y="0"/>
                      </a:lnTo>
                      <a:lnTo>
                        <a:pt x="5" y="0"/>
                      </a:lnTo>
                      <a:lnTo>
                        <a:pt x="6" y="0"/>
                      </a:lnTo>
                      <a:lnTo>
                        <a:pt x="7" y="0"/>
                      </a:lnTo>
                      <a:lnTo>
                        <a:pt x="7" y="1"/>
                      </a:lnTo>
                      <a:lnTo>
                        <a:pt x="6" y="1"/>
                      </a:lnTo>
                      <a:lnTo>
                        <a:pt x="5" y="1"/>
                      </a:lnTo>
                      <a:lnTo>
                        <a:pt x="2" y="1"/>
                      </a:lnTo>
                      <a:lnTo>
                        <a:pt x="1" y="1"/>
                      </a:lnTo>
                      <a:lnTo>
                        <a:pt x="0" y="1"/>
                      </a:lnTo>
                      <a:lnTo>
                        <a:pt x="0" y="0"/>
                      </a:lnTo>
                      <a:lnTo>
                        <a:pt x="1" y="0"/>
                      </a:lnTo>
                      <a:close/>
                    </a:path>
                  </a:pathLst>
                </a:custGeom>
                <a:noFill/>
                <a:ln w="6350">
                  <a:solidFill>
                    <a:srgbClr val="004250"/>
                  </a:solidFill>
                  <a:round/>
                </a:ln>
              </p:spPr>
              <p:txBody>
                <a:bodyPr/>
                <a:lstStyle/>
                <a:p>
                  <a:endParaRPr lang="zh-CN" altLang="en-US" sz="100">
                    <a:solidFill>
                      <a:schemeClr val="tx1"/>
                    </a:solidFill>
                  </a:endParaRPr>
                </a:p>
              </p:txBody>
            </p:sp>
            <p:sp>
              <p:nvSpPr>
                <p:cNvPr id="111" name="Freeform 562"/>
                <p:cNvSpPr>
                  <a:spLocks noChangeAspect="1"/>
                </p:cNvSpPr>
                <p:nvPr/>
              </p:nvSpPr>
              <p:spPr bwMode="auto">
                <a:xfrm>
                  <a:off x="5273" y="2154"/>
                  <a:ext cx="5" cy="12"/>
                </a:xfrm>
                <a:custGeom>
                  <a:avLst/>
                  <a:gdLst>
                    <a:gd name="T0" fmla="*/ 0 w 11"/>
                    <a:gd name="T1" fmla="*/ 0 h 25"/>
                    <a:gd name="T2" fmla="*/ 0 w 11"/>
                    <a:gd name="T3" fmla="*/ 0 h 25"/>
                    <a:gd name="T4" fmla="*/ 0 w 11"/>
                    <a:gd name="T5" fmla="*/ 0 h 25"/>
                    <a:gd name="T6" fmla="*/ 0 w 11"/>
                    <a:gd name="T7" fmla="*/ 0 h 25"/>
                    <a:gd name="T8" fmla="*/ 0 w 11"/>
                    <a:gd name="T9" fmla="*/ 0 h 25"/>
                    <a:gd name="T10" fmla="*/ 0 w 11"/>
                    <a:gd name="T11" fmla="*/ 0 h 25"/>
                    <a:gd name="T12" fmla="*/ 0 w 11"/>
                    <a:gd name="T13" fmla="*/ 0 h 25"/>
                    <a:gd name="T14" fmla="*/ 0 w 11"/>
                    <a:gd name="T15" fmla="*/ 0 h 25"/>
                    <a:gd name="T16" fmla="*/ 0 w 11"/>
                    <a:gd name="T17" fmla="*/ 0 h 25"/>
                    <a:gd name="T18" fmla="*/ 0 w 11"/>
                    <a:gd name="T19" fmla="*/ 0 h 25"/>
                    <a:gd name="T20" fmla="*/ 0 w 11"/>
                    <a:gd name="T21" fmla="*/ 0 h 25"/>
                    <a:gd name="T22" fmla="*/ 0 w 11"/>
                    <a:gd name="T23" fmla="*/ 0 h 25"/>
                    <a:gd name="T24" fmla="*/ 0 w 11"/>
                    <a:gd name="T25" fmla="*/ 0 h 25"/>
                    <a:gd name="T26" fmla="*/ 0 w 11"/>
                    <a:gd name="T27" fmla="*/ 0 h 25"/>
                    <a:gd name="T28" fmla="*/ 0 w 11"/>
                    <a:gd name="T29" fmla="*/ 0 h 25"/>
                    <a:gd name="T30" fmla="*/ 0 w 11"/>
                    <a:gd name="T31" fmla="*/ 0 h 25"/>
                    <a:gd name="T32" fmla="*/ 0 w 11"/>
                    <a:gd name="T33" fmla="*/ 0 h 25"/>
                    <a:gd name="T34" fmla="*/ 0 w 11"/>
                    <a:gd name="T35" fmla="*/ 0 h 25"/>
                    <a:gd name="T36" fmla="*/ 0 w 11"/>
                    <a:gd name="T37" fmla="*/ 0 h 25"/>
                    <a:gd name="T38" fmla="*/ 0 w 11"/>
                    <a:gd name="T39" fmla="*/ 0 h 25"/>
                    <a:gd name="T40" fmla="*/ 0 w 11"/>
                    <a:gd name="T41" fmla="*/ 0 h 25"/>
                    <a:gd name="T42" fmla="*/ 0 w 11"/>
                    <a:gd name="T43" fmla="*/ 0 h 25"/>
                    <a:gd name="T44" fmla="*/ 0 w 11"/>
                    <a:gd name="T45" fmla="*/ 0 h 25"/>
                    <a:gd name="T46" fmla="*/ 0 w 11"/>
                    <a:gd name="T47" fmla="*/ 0 h 25"/>
                    <a:gd name="T48" fmla="*/ 0 w 11"/>
                    <a:gd name="T49" fmla="*/ 0 h 25"/>
                    <a:gd name="T50" fmla="*/ 0 w 11"/>
                    <a:gd name="T51" fmla="*/ 0 h 25"/>
                    <a:gd name="T52" fmla="*/ 0 w 11"/>
                    <a:gd name="T53" fmla="*/ 0 h 25"/>
                    <a:gd name="T54" fmla="*/ 0 w 11"/>
                    <a:gd name="T55" fmla="*/ 0 h 25"/>
                    <a:gd name="T56" fmla="*/ 0 w 11"/>
                    <a:gd name="T57" fmla="*/ 0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
                    <a:gd name="T88" fmla="*/ 0 h 25"/>
                    <a:gd name="T89" fmla="*/ 11 w 11"/>
                    <a:gd name="T90" fmla="*/ 25 h 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 h="25">
                      <a:moveTo>
                        <a:pt x="3" y="9"/>
                      </a:moveTo>
                      <a:lnTo>
                        <a:pt x="2" y="10"/>
                      </a:lnTo>
                      <a:lnTo>
                        <a:pt x="1" y="11"/>
                      </a:lnTo>
                      <a:lnTo>
                        <a:pt x="0" y="12"/>
                      </a:lnTo>
                      <a:lnTo>
                        <a:pt x="0" y="16"/>
                      </a:lnTo>
                      <a:lnTo>
                        <a:pt x="0" y="19"/>
                      </a:lnTo>
                      <a:lnTo>
                        <a:pt x="1" y="23"/>
                      </a:lnTo>
                      <a:lnTo>
                        <a:pt x="2" y="24"/>
                      </a:lnTo>
                      <a:lnTo>
                        <a:pt x="5" y="25"/>
                      </a:lnTo>
                      <a:lnTo>
                        <a:pt x="8" y="24"/>
                      </a:lnTo>
                      <a:lnTo>
                        <a:pt x="10" y="23"/>
                      </a:lnTo>
                      <a:lnTo>
                        <a:pt x="11" y="18"/>
                      </a:lnTo>
                      <a:lnTo>
                        <a:pt x="11" y="17"/>
                      </a:lnTo>
                      <a:lnTo>
                        <a:pt x="11" y="16"/>
                      </a:lnTo>
                      <a:lnTo>
                        <a:pt x="11" y="15"/>
                      </a:lnTo>
                      <a:lnTo>
                        <a:pt x="11" y="10"/>
                      </a:lnTo>
                      <a:lnTo>
                        <a:pt x="9" y="6"/>
                      </a:lnTo>
                      <a:lnTo>
                        <a:pt x="8" y="2"/>
                      </a:lnTo>
                      <a:lnTo>
                        <a:pt x="6" y="0"/>
                      </a:lnTo>
                      <a:lnTo>
                        <a:pt x="5" y="0"/>
                      </a:lnTo>
                      <a:lnTo>
                        <a:pt x="2" y="1"/>
                      </a:lnTo>
                      <a:lnTo>
                        <a:pt x="1" y="3"/>
                      </a:lnTo>
                      <a:lnTo>
                        <a:pt x="0" y="4"/>
                      </a:lnTo>
                      <a:lnTo>
                        <a:pt x="1" y="6"/>
                      </a:lnTo>
                      <a:lnTo>
                        <a:pt x="2" y="7"/>
                      </a:lnTo>
                      <a:lnTo>
                        <a:pt x="2" y="8"/>
                      </a:lnTo>
                      <a:lnTo>
                        <a:pt x="3" y="9"/>
                      </a:lnTo>
                      <a:close/>
                    </a:path>
                  </a:pathLst>
                </a:custGeom>
                <a:noFill/>
                <a:ln w="6350">
                  <a:solidFill>
                    <a:srgbClr val="004250"/>
                  </a:solidFill>
                  <a:round/>
                </a:ln>
              </p:spPr>
              <p:txBody>
                <a:bodyPr/>
                <a:lstStyle/>
                <a:p>
                  <a:endParaRPr lang="zh-CN" altLang="en-US" sz="100">
                    <a:solidFill>
                      <a:schemeClr val="tx1"/>
                    </a:solidFill>
                  </a:endParaRPr>
                </a:p>
              </p:txBody>
            </p:sp>
            <p:sp>
              <p:nvSpPr>
                <p:cNvPr id="112" name="Freeform 563"/>
                <p:cNvSpPr>
                  <a:spLocks noChangeAspect="1"/>
                </p:cNvSpPr>
                <p:nvPr/>
              </p:nvSpPr>
              <p:spPr bwMode="auto">
                <a:xfrm>
                  <a:off x="5223" y="2153"/>
                  <a:ext cx="6" cy="12"/>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w 14"/>
                    <a:gd name="T17" fmla="*/ 0 h 25"/>
                    <a:gd name="T18" fmla="*/ 0 w 14"/>
                    <a:gd name="T19" fmla="*/ 0 h 25"/>
                    <a:gd name="T20" fmla="*/ 0 w 14"/>
                    <a:gd name="T21" fmla="*/ 0 h 25"/>
                    <a:gd name="T22" fmla="*/ 0 w 14"/>
                    <a:gd name="T23" fmla="*/ 0 h 25"/>
                    <a:gd name="T24" fmla="*/ 0 w 14"/>
                    <a:gd name="T25" fmla="*/ 0 h 25"/>
                    <a:gd name="T26" fmla="*/ 0 w 14"/>
                    <a:gd name="T27" fmla="*/ 0 h 25"/>
                    <a:gd name="T28" fmla="*/ 0 w 14"/>
                    <a:gd name="T29" fmla="*/ 0 h 25"/>
                    <a:gd name="T30" fmla="*/ 0 w 14"/>
                    <a:gd name="T31" fmla="*/ 0 h 25"/>
                    <a:gd name="T32" fmla="*/ 0 w 14"/>
                    <a:gd name="T33" fmla="*/ 0 h 25"/>
                    <a:gd name="T34" fmla="*/ 0 w 14"/>
                    <a:gd name="T35" fmla="*/ 0 h 25"/>
                    <a:gd name="T36" fmla="*/ 0 w 14"/>
                    <a:gd name="T37" fmla="*/ 0 h 25"/>
                    <a:gd name="T38" fmla="*/ 0 w 14"/>
                    <a:gd name="T39" fmla="*/ 0 h 25"/>
                    <a:gd name="T40" fmla="*/ 0 w 14"/>
                    <a:gd name="T41" fmla="*/ 0 h 25"/>
                    <a:gd name="T42" fmla="*/ 0 w 14"/>
                    <a:gd name="T43" fmla="*/ 0 h 25"/>
                    <a:gd name="T44" fmla="*/ 0 w 14"/>
                    <a:gd name="T45" fmla="*/ 0 h 25"/>
                    <a:gd name="T46" fmla="*/ 0 w 14"/>
                    <a:gd name="T47" fmla="*/ 0 h 25"/>
                    <a:gd name="T48" fmla="*/ 0 w 14"/>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
                    <a:gd name="T76" fmla="*/ 0 h 25"/>
                    <a:gd name="T77" fmla="*/ 14 w 14"/>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 h="25">
                      <a:moveTo>
                        <a:pt x="9" y="11"/>
                      </a:moveTo>
                      <a:lnTo>
                        <a:pt x="9" y="13"/>
                      </a:lnTo>
                      <a:lnTo>
                        <a:pt x="11" y="14"/>
                      </a:lnTo>
                      <a:lnTo>
                        <a:pt x="13" y="14"/>
                      </a:lnTo>
                      <a:lnTo>
                        <a:pt x="14" y="14"/>
                      </a:lnTo>
                      <a:lnTo>
                        <a:pt x="13" y="18"/>
                      </a:lnTo>
                      <a:lnTo>
                        <a:pt x="13" y="21"/>
                      </a:lnTo>
                      <a:lnTo>
                        <a:pt x="12" y="24"/>
                      </a:lnTo>
                      <a:lnTo>
                        <a:pt x="9" y="25"/>
                      </a:lnTo>
                      <a:lnTo>
                        <a:pt x="6" y="24"/>
                      </a:lnTo>
                      <a:lnTo>
                        <a:pt x="4" y="23"/>
                      </a:lnTo>
                      <a:lnTo>
                        <a:pt x="0" y="19"/>
                      </a:lnTo>
                      <a:lnTo>
                        <a:pt x="0" y="16"/>
                      </a:lnTo>
                      <a:lnTo>
                        <a:pt x="1" y="9"/>
                      </a:lnTo>
                      <a:lnTo>
                        <a:pt x="4" y="4"/>
                      </a:lnTo>
                      <a:lnTo>
                        <a:pt x="5" y="2"/>
                      </a:lnTo>
                      <a:lnTo>
                        <a:pt x="7" y="0"/>
                      </a:lnTo>
                      <a:lnTo>
                        <a:pt x="8" y="1"/>
                      </a:lnTo>
                      <a:lnTo>
                        <a:pt x="9" y="2"/>
                      </a:lnTo>
                      <a:lnTo>
                        <a:pt x="12" y="3"/>
                      </a:lnTo>
                      <a:lnTo>
                        <a:pt x="11" y="5"/>
                      </a:lnTo>
                      <a:lnTo>
                        <a:pt x="11" y="8"/>
                      </a:lnTo>
                      <a:lnTo>
                        <a:pt x="9" y="10"/>
                      </a:lnTo>
                      <a:lnTo>
                        <a:pt x="9" y="11"/>
                      </a:lnTo>
                      <a:close/>
                    </a:path>
                  </a:pathLst>
                </a:custGeom>
                <a:noFill/>
                <a:ln w="6350">
                  <a:solidFill>
                    <a:srgbClr val="004250"/>
                  </a:solidFill>
                  <a:round/>
                </a:ln>
              </p:spPr>
              <p:txBody>
                <a:bodyPr/>
                <a:lstStyle/>
                <a:p>
                  <a:endParaRPr lang="zh-CN" altLang="en-US" sz="100">
                    <a:solidFill>
                      <a:schemeClr val="tx1"/>
                    </a:solidFill>
                  </a:endParaRPr>
                </a:p>
              </p:txBody>
            </p:sp>
            <p:sp>
              <p:nvSpPr>
                <p:cNvPr id="113" name="Freeform 564"/>
                <p:cNvSpPr>
                  <a:spLocks noChangeAspect="1"/>
                </p:cNvSpPr>
                <p:nvPr/>
              </p:nvSpPr>
              <p:spPr bwMode="auto">
                <a:xfrm>
                  <a:off x="5273" y="2159"/>
                  <a:ext cx="2" cy="6"/>
                </a:xfrm>
                <a:custGeom>
                  <a:avLst/>
                  <a:gdLst>
                    <a:gd name="T0" fmla="*/ 0 w 5"/>
                    <a:gd name="T1" fmla="*/ 0 h 15"/>
                    <a:gd name="T2" fmla="*/ 0 w 5"/>
                    <a:gd name="T3" fmla="*/ 0 h 15"/>
                    <a:gd name="T4" fmla="*/ 0 w 5"/>
                    <a:gd name="T5" fmla="*/ 0 h 15"/>
                    <a:gd name="T6" fmla="*/ 0 w 5"/>
                    <a:gd name="T7" fmla="*/ 0 h 15"/>
                    <a:gd name="T8" fmla="*/ 0 w 5"/>
                    <a:gd name="T9" fmla="*/ 0 h 15"/>
                    <a:gd name="T10" fmla="*/ 0 w 5"/>
                    <a:gd name="T11" fmla="*/ 0 h 15"/>
                    <a:gd name="T12" fmla="*/ 0 w 5"/>
                    <a:gd name="T13" fmla="*/ 0 h 15"/>
                    <a:gd name="T14" fmla="*/ 0 w 5"/>
                    <a:gd name="T15" fmla="*/ 0 h 15"/>
                    <a:gd name="T16" fmla="*/ 0 w 5"/>
                    <a:gd name="T17" fmla="*/ 0 h 15"/>
                    <a:gd name="T18" fmla="*/ 0 w 5"/>
                    <a:gd name="T19" fmla="*/ 0 h 15"/>
                    <a:gd name="T20" fmla="*/ 0 w 5"/>
                    <a:gd name="T21" fmla="*/ 0 h 15"/>
                    <a:gd name="T22" fmla="*/ 0 w 5"/>
                    <a:gd name="T23" fmla="*/ 0 h 15"/>
                    <a:gd name="T24" fmla="*/ 0 w 5"/>
                    <a:gd name="T25" fmla="*/ 0 h 15"/>
                    <a:gd name="T26" fmla="*/ 0 w 5"/>
                    <a:gd name="T27" fmla="*/ 0 h 15"/>
                    <a:gd name="T28" fmla="*/ 0 w 5"/>
                    <a:gd name="T29" fmla="*/ 0 h 15"/>
                    <a:gd name="T30" fmla="*/ 0 w 5"/>
                    <a:gd name="T31" fmla="*/ 0 h 15"/>
                    <a:gd name="T32" fmla="*/ 0 w 5"/>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5"/>
                    <a:gd name="T53" fmla="*/ 5 w 5"/>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5">
                      <a:moveTo>
                        <a:pt x="5" y="8"/>
                      </a:moveTo>
                      <a:lnTo>
                        <a:pt x="5" y="10"/>
                      </a:lnTo>
                      <a:lnTo>
                        <a:pt x="5" y="13"/>
                      </a:lnTo>
                      <a:lnTo>
                        <a:pt x="3" y="14"/>
                      </a:lnTo>
                      <a:lnTo>
                        <a:pt x="2" y="15"/>
                      </a:lnTo>
                      <a:lnTo>
                        <a:pt x="1" y="14"/>
                      </a:lnTo>
                      <a:lnTo>
                        <a:pt x="0" y="10"/>
                      </a:lnTo>
                      <a:lnTo>
                        <a:pt x="0" y="7"/>
                      </a:lnTo>
                      <a:lnTo>
                        <a:pt x="0" y="3"/>
                      </a:lnTo>
                      <a:lnTo>
                        <a:pt x="1" y="2"/>
                      </a:lnTo>
                      <a:lnTo>
                        <a:pt x="2" y="1"/>
                      </a:lnTo>
                      <a:lnTo>
                        <a:pt x="3" y="0"/>
                      </a:lnTo>
                      <a:lnTo>
                        <a:pt x="3" y="1"/>
                      </a:lnTo>
                      <a:lnTo>
                        <a:pt x="5" y="3"/>
                      </a:lnTo>
                      <a:lnTo>
                        <a:pt x="5" y="6"/>
                      </a:lnTo>
                      <a:lnTo>
                        <a:pt x="5" y="8"/>
                      </a:lnTo>
                      <a:close/>
                    </a:path>
                  </a:pathLst>
                </a:custGeom>
                <a:noFill/>
                <a:ln w="6350">
                  <a:solidFill>
                    <a:srgbClr val="004250"/>
                  </a:solidFill>
                  <a:round/>
                </a:ln>
              </p:spPr>
              <p:txBody>
                <a:bodyPr/>
                <a:lstStyle/>
                <a:p>
                  <a:endParaRPr lang="zh-CN" altLang="en-US" sz="100">
                    <a:solidFill>
                      <a:schemeClr val="tx1"/>
                    </a:solidFill>
                  </a:endParaRPr>
                </a:p>
              </p:txBody>
            </p:sp>
            <p:sp>
              <p:nvSpPr>
                <p:cNvPr id="114" name="Freeform 565"/>
                <p:cNvSpPr>
                  <a:spLocks noChangeAspect="1"/>
                </p:cNvSpPr>
                <p:nvPr/>
              </p:nvSpPr>
              <p:spPr bwMode="auto">
                <a:xfrm>
                  <a:off x="5273" y="2154"/>
                  <a:ext cx="5" cy="9"/>
                </a:xfrm>
                <a:custGeom>
                  <a:avLst/>
                  <a:gdLst>
                    <a:gd name="T0" fmla="*/ 0 w 11"/>
                    <a:gd name="T1" fmla="*/ 1 h 18"/>
                    <a:gd name="T2" fmla="*/ 0 w 11"/>
                    <a:gd name="T3" fmla="*/ 1 h 18"/>
                    <a:gd name="T4" fmla="*/ 0 w 11"/>
                    <a:gd name="T5" fmla="*/ 1 h 18"/>
                    <a:gd name="T6" fmla="*/ 0 w 11"/>
                    <a:gd name="T7" fmla="*/ 1 h 18"/>
                    <a:gd name="T8" fmla="*/ 0 w 11"/>
                    <a:gd name="T9" fmla="*/ 0 h 18"/>
                    <a:gd name="T10" fmla="*/ 0 w 11"/>
                    <a:gd name="T11" fmla="*/ 0 h 18"/>
                    <a:gd name="T12" fmla="*/ 0 w 11"/>
                    <a:gd name="T13" fmla="*/ 1 h 18"/>
                    <a:gd name="T14" fmla="*/ 0 w 11"/>
                    <a:gd name="T15" fmla="*/ 1 h 18"/>
                    <a:gd name="T16" fmla="*/ 0 w 11"/>
                    <a:gd name="T17" fmla="*/ 1 h 18"/>
                    <a:gd name="T18" fmla="*/ 0 w 11"/>
                    <a:gd name="T19" fmla="*/ 1 h 18"/>
                    <a:gd name="T20" fmla="*/ 0 w 11"/>
                    <a:gd name="T21" fmla="*/ 1 h 18"/>
                    <a:gd name="T22" fmla="*/ 0 w 11"/>
                    <a:gd name="T23" fmla="*/ 1 h 18"/>
                    <a:gd name="T24" fmla="*/ 0 w 11"/>
                    <a:gd name="T25" fmla="*/ 1 h 18"/>
                    <a:gd name="T26" fmla="*/ 0 w 11"/>
                    <a:gd name="T27" fmla="*/ 1 h 18"/>
                    <a:gd name="T28" fmla="*/ 0 w 11"/>
                    <a:gd name="T29" fmla="*/ 1 h 18"/>
                    <a:gd name="T30" fmla="*/ 0 w 11"/>
                    <a:gd name="T31" fmla="*/ 1 h 18"/>
                    <a:gd name="T32" fmla="*/ 0 w 11"/>
                    <a:gd name="T33" fmla="*/ 1 h 18"/>
                    <a:gd name="T34" fmla="*/ 0 w 11"/>
                    <a:gd name="T35" fmla="*/ 1 h 18"/>
                    <a:gd name="T36" fmla="*/ 0 w 11"/>
                    <a:gd name="T37" fmla="*/ 1 h 18"/>
                    <a:gd name="T38" fmla="*/ 0 w 11"/>
                    <a:gd name="T39" fmla="*/ 1 h 18"/>
                    <a:gd name="T40" fmla="*/ 0 w 11"/>
                    <a:gd name="T41" fmla="*/ 1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8"/>
                    <a:gd name="T65" fmla="*/ 11 w 11"/>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8">
                      <a:moveTo>
                        <a:pt x="11" y="15"/>
                      </a:moveTo>
                      <a:lnTo>
                        <a:pt x="11" y="10"/>
                      </a:lnTo>
                      <a:lnTo>
                        <a:pt x="9" y="6"/>
                      </a:lnTo>
                      <a:lnTo>
                        <a:pt x="8" y="2"/>
                      </a:lnTo>
                      <a:lnTo>
                        <a:pt x="6" y="0"/>
                      </a:lnTo>
                      <a:lnTo>
                        <a:pt x="5" y="0"/>
                      </a:lnTo>
                      <a:lnTo>
                        <a:pt x="2" y="1"/>
                      </a:lnTo>
                      <a:lnTo>
                        <a:pt x="1" y="3"/>
                      </a:lnTo>
                      <a:lnTo>
                        <a:pt x="0" y="4"/>
                      </a:lnTo>
                      <a:lnTo>
                        <a:pt x="1" y="6"/>
                      </a:lnTo>
                      <a:lnTo>
                        <a:pt x="2" y="7"/>
                      </a:lnTo>
                      <a:lnTo>
                        <a:pt x="2" y="8"/>
                      </a:lnTo>
                      <a:lnTo>
                        <a:pt x="3" y="9"/>
                      </a:lnTo>
                      <a:lnTo>
                        <a:pt x="3" y="10"/>
                      </a:lnTo>
                      <a:lnTo>
                        <a:pt x="5" y="12"/>
                      </a:lnTo>
                      <a:lnTo>
                        <a:pt x="5" y="15"/>
                      </a:lnTo>
                      <a:lnTo>
                        <a:pt x="5" y="17"/>
                      </a:lnTo>
                      <a:lnTo>
                        <a:pt x="6" y="18"/>
                      </a:lnTo>
                      <a:lnTo>
                        <a:pt x="8" y="18"/>
                      </a:lnTo>
                      <a:lnTo>
                        <a:pt x="10" y="17"/>
                      </a:lnTo>
                      <a:lnTo>
                        <a:pt x="11" y="15"/>
                      </a:lnTo>
                      <a:close/>
                    </a:path>
                  </a:pathLst>
                </a:custGeom>
                <a:noFill/>
                <a:ln w="6350">
                  <a:solidFill>
                    <a:srgbClr val="004250"/>
                  </a:solidFill>
                  <a:round/>
                </a:ln>
              </p:spPr>
              <p:txBody>
                <a:bodyPr/>
                <a:lstStyle/>
                <a:p>
                  <a:endParaRPr lang="zh-CN" altLang="en-US" sz="100">
                    <a:solidFill>
                      <a:schemeClr val="tx1"/>
                    </a:solidFill>
                  </a:endParaRPr>
                </a:p>
              </p:txBody>
            </p:sp>
            <p:sp>
              <p:nvSpPr>
                <p:cNvPr id="115" name="Freeform 566"/>
                <p:cNvSpPr>
                  <a:spLocks noChangeAspect="1"/>
                </p:cNvSpPr>
                <p:nvPr/>
              </p:nvSpPr>
              <p:spPr bwMode="auto">
                <a:xfrm>
                  <a:off x="5226" y="2159"/>
                  <a:ext cx="3" cy="6"/>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w 7"/>
                    <a:gd name="T17" fmla="*/ 0 h 14"/>
                    <a:gd name="T18" fmla="*/ 0 w 7"/>
                    <a:gd name="T19" fmla="*/ 0 h 14"/>
                    <a:gd name="T20" fmla="*/ 0 w 7"/>
                    <a:gd name="T21" fmla="*/ 0 h 14"/>
                    <a:gd name="T22" fmla="*/ 0 w 7"/>
                    <a:gd name="T23" fmla="*/ 0 h 14"/>
                    <a:gd name="T24" fmla="*/ 0 w 7"/>
                    <a:gd name="T25" fmla="*/ 0 h 14"/>
                    <a:gd name="T26" fmla="*/ 0 w 7"/>
                    <a:gd name="T27" fmla="*/ 0 h 14"/>
                    <a:gd name="T28" fmla="*/ 0 w 7"/>
                    <a:gd name="T29" fmla="*/ 0 h 14"/>
                    <a:gd name="T30" fmla="*/ 0 w 7"/>
                    <a:gd name="T31" fmla="*/ 0 h 14"/>
                    <a:gd name="T32" fmla="*/ 0 w 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14"/>
                    <a:gd name="T53" fmla="*/ 7 w 7"/>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14">
                      <a:moveTo>
                        <a:pt x="0" y="7"/>
                      </a:moveTo>
                      <a:lnTo>
                        <a:pt x="0" y="8"/>
                      </a:lnTo>
                      <a:lnTo>
                        <a:pt x="1" y="10"/>
                      </a:lnTo>
                      <a:lnTo>
                        <a:pt x="1" y="12"/>
                      </a:lnTo>
                      <a:lnTo>
                        <a:pt x="2" y="14"/>
                      </a:lnTo>
                      <a:lnTo>
                        <a:pt x="5" y="13"/>
                      </a:lnTo>
                      <a:lnTo>
                        <a:pt x="6" y="10"/>
                      </a:lnTo>
                      <a:lnTo>
                        <a:pt x="6" y="7"/>
                      </a:lnTo>
                      <a:lnTo>
                        <a:pt x="7" y="3"/>
                      </a:lnTo>
                      <a:lnTo>
                        <a:pt x="6" y="3"/>
                      </a:lnTo>
                      <a:lnTo>
                        <a:pt x="4" y="3"/>
                      </a:lnTo>
                      <a:lnTo>
                        <a:pt x="2" y="2"/>
                      </a:lnTo>
                      <a:lnTo>
                        <a:pt x="2" y="0"/>
                      </a:lnTo>
                      <a:lnTo>
                        <a:pt x="1" y="1"/>
                      </a:lnTo>
                      <a:lnTo>
                        <a:pt x="1" y="3"/>
                      </a:lnTo>
                      <a:lnTo>
                        <a:pt x="0" y="5"/>
                      </a:lnTo>
                      <a:lnTo>
                        <a:pt x="0" y="7"/>
                      </a:lnTo>
                      <a:close/>
                    </a:path>
                  </a:pathLst>
                </a:custGeom>
                <a:noFill/>
                <a:ln w="6350">
                  <a:solidFill>
                    <a:srgbClr val="004250"/>
                  </a:solidFill>
                  <a:round/>
                </a:ln>
              </p:spPr>
              <p:txBody>
                <a:bodyPr/>
                <a:lstStyle/>
                <a:p>
                  <a:endParaRPr lang="zh-CN" altLang="en-US" sz="100">
                    <a:solidFill>
                      <a:schemeClr val="tx1"/>
                    </a:solidFill>
                  </a:endParaRPr>
                </a:p>
              </p:txBody>
            </p:sp>
            <p:sp>
              <p:nvSpPr>
                <p:cNvPr id="116" name="Freeform 567"/>
                <p:cNvSpPr>
                  <a:spLocks noChangeAspect="1"/>
                </p:cNvSpPr>
                <p:nvPr/>
              </p:nvSpPr>
              <p:spPr bwMode="auto">
                <a:xfrm>
                  <a:off x="5223" y="2153"/>
                  <a:ext cx="5" cy="9"/>
                </a:xfrm>
                <a:custGeom>
                  <a:avLst/>
                  <a:gdLst>
                    <a:gd name="T0" fmla="*/ 0 w 12"/>
                    <a:gd name="T1" fmla="*/ 0 h 19"/>
                    <a:gd name="T2" fmla="*/ 0 w 12"/>
                    <a:gd name="T3" fmla="*/ 0 h 19"/>
                    <a:gd name="T4" fmla="*/ 0 w 12"/>
                    <a:gd name="T5" fmla="*/ 0 h 19"/>
                    <a:gd name="T6" fmla="*/ 0 w 12"/>
                    <a:gd name="T7" fmla="*/ 0 h 19"/>
                    <a:gd name="T8" fmla="*/ 0 w 12"/>
                    <a:gd name="T9" fmla="*/ 0 h 19"/>
                    <a:gd name="T10" fmla="*/ 0 w 12"/>
                    <a:gd name="T11" fmla="*/ 0 h 19"/>
                    <a:gd name="T12" fmla="*/ 0 w 12"/>
                    <a:gd name="T13" fmla="*/ 0 h 19"/>
                    <a:gd name="T14" fmla="*/ 0 w 12"/>
                    <a:gd name="T15" fmla="*/ 0 h 19"/>
                    <a:gd name="T16" fmla="*/ 0 w 12"/>
                    <a:gd name="T17" fmla="*/ 0 h 19"/>
                    <a:gd name="T18" fmla="*/ 0 w 12"/>
                    <a:gd name="T19" fmla="*/ 0 h 19"/>
                    <a:gd name="T20" fmla="*/ 0 w 12"/>
                    <a:gd name="T21" fmla="*/ 0 h 19"/>
                    <a:gd name="T22" fmla="*/ 0 w 12"/>
                    <a:gd name="T23" fmla="*/ 0 h 19"/>
                    <a:gd name="T24" fmla="*/ 0 w 12"/>
                    <a:gd name="T25" fmla="*/ 0 h 19"/>
                    <a:gd name="T26" fmla="*/ 0 w 12"/>
                    <a:gd name="T27" fmla="*/ 0 h 19"/>
                    <a:gd name="T28" fmla="*/ 0 w 12"/>
                    <a:gd name="T29" fmla="*/ 0 h 19"/>
                    <a:gd name="T30" fmla="*/ 0 w 12"/>
                    <a:gd name="T31" fmla="*/ 0 h 19"/>
                    <a:gd name="T32" fmla="*/ 0 w 12"/>
                    <a:gd name="T33" fmla="*/ 0 h 19"/>
                    <a:gd name="T34" fmla="*/ 0 w 12"/>
                    <a:gd name="T35" fmla="*/ 0 h 19"/>
                    <a:gd name="T36" fmla="*/ 0 w 12"/>
                    <a:gd name="T37" fmla="*/ 0 h 19"/>
                    <a:gd name="T38" fmla="*/ 0 w 12"/>
                    <a:gd name="T39" fmla="*/ 0 h 19"/>
                    <a:gd name="T40" fmla="*/ 0 w 12"/>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9"/>
                    <a:gd name="T65" fmla="*/ 12 w 1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9">
                      <a:moveTo>
                        <a:pt x="7" y="18"/>
                      </a:moveTo>
                      <a:lnTo>
                        <a:pt x="7" y="16"/>
                      </a:lnTo>
                      <a:lnTo>
                        <a:pt x="8" y="14"/>
                      </a:lnTo>
                      <a:lnTo>
                        <a:pt x="8" y="12"/>
                      </a:lnTo>
                      <a:lnTo>
                        <a:pt x="9" y="11"/>
                      </a:lnTo>
                      <a:lnTo>
                        <a:pt x="9" y="10"/>
                      </a:lnTo>
                      <a:lnTo>
                        <a:pt x="11" y="8"/>
                      </a:lnTo>
                      <a:lnTo>
                        <a:pt x="11" y="5"/>
                      </a:lnTo>
                      <a:lnTo>
                        <a:pt x="12" y="3"/>
                      </a:lnTo>
                      <a:lnTo>
                        <a:pt x="9" y="2"/>
                      </a:lnTo>
                      <a:lnTo>
                        <a:pt x="8" y="1"/>
                      </a:lnTo>
                      <a:lnTo>
                        <a:pt x="7" y="0"/>
                      </a:lnTo>
                      <a:lnTo>
                        <a:pt x="5" y="2"/>
                      </a:lnTo>
                      <a:lnTo>
                        <a:pt x="4" y="4"/>
                      </a:lnTo>
                      <a:lnTo>
                        <a:pt x="1" y="9"/>
                      </a:lnTo>
                      <a:lnTo>
                        <a:pt x="0" y="16"/>
                      </a:lnTo>
                      <a:lnTo>
                        <a:pt x="1" y="17"/>
                      </a:lnTo>
                      <a:lnTo>
                        <a:pt x="3" y="18"/>
                      </a:lnTo>
                      <a:lnTo>
                        <a:pt x="5" y="19"/>
                      </a:lnTo>
                      <a:lnTo>
                        <a:pt x="7" y="18"/>
                      </a:lnTo>
                      <a:close/>
                    </a:path>
                  </a:pathLst>
                </a:custGeom>
                <a:noFill/>
                <a:ln w="6350">
                  <a:solidFill>
                    <a:srgbClr val="004250"/>
                  </a:solidFill>
                  <a:round/>
                </a:ln>
              </p:spPr>
              <p:txBody>
                <a:bodyPr/>
                <a:lstStyle/>
                <a:p>
                  <a:endParaRPr lang="zh-CN" altLang="en-US" sz="100">
                    <a:solidFill>
                      <a:schemeClr val="tx1"/>
                    </a:solidFill>
                  </a:endParaRPr>
                </a:p>
              </p:txBody>
            </p:sp>
            <p:sp>
              <p:nvSpPr>
                <p:cNvPr id="117" name="Freeform 568"/>
                <p:cNvSpPr>
                  <a:spLocks noChangeAspect="1"/>
                </p:cNvSpPr>
                <p:nvPr/>
              </p:nvSpPr>
              <p:spPr bwMode="auto">
                <a:xfrm>
                  <a:off x="5150" y="2419"/>
                  <a:ext cx="30" cy="99"/>
                </a:xfrm>
                <a:custGeom>
                  <a:avLst/>
                  <a:gdLst>
                    <a:gd name="T0" fmla="*/ 0 w 66"/>
                    <a:gd name="T1" fmla="*/ 0 h 220"/>
                    <a:gd name="T2" fmla="*/ 0 w 66"/>
                    <a:gd name="T3" fmla="*/ 0 h 220"/>
                    <a:gd name="T4" fmla="*/ 0 w 66"/>
                    <a:gd name="T5" fmla="*/ 0 h 220"/>
                    <a:gd name="T6" fmla="*/ 0 w 66"/>
                    <a:gd name="T7" fmla="*/ 0 h 220"/>
                    <a:gd name="T8" fmla="*/ 0 w 66"/>
                    <a:gd name="T9" fmla="*/ 0 h 220"/>
                    <a:gd name="T10" fmla="*/ 0 w 66"/>
                    <a:gd name="T11" fmla="*/ 0 h 220"/>
                    <a:gd name="T12" fmla="*/ 0 w 66"/>
                    <a:gd name="T13" fmla="*/ 0 h 220"/>
                    <a:gd name="T14" fmla="*/ 0 w 66"/>
                    <a:gd name="T15" fmla="*/ 0 h 220"/>
                    <a:gd name="T16" fmla="*/ 0 w 66"/>
                    <a:gd name="T17" fmla="*/ 0 h 220"/>
                    <a:gd name="T18" fmla="*/ 0 w 66"/>
                    <a:gd name="T19" fmla="*/ 0 h 220"/>
                    <a:gd name="T20" fmla="*/ 0 w 66"/>
                    <a:gd name="T21" fmla="*/ 0 h 220"/>
                    <a:gd name="T22" fmla="*/ 0 w 66"/>
                    <a:gd name="T23" fmla="*/ 0 h 220"/>
                    <a:gd name="T24" fmla="*/ 0 w 66"/>
                    <a:gd name="T25" fmla="*/ 0 h 2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20"/>
                    <a:gd name="T41" fmla="*/ 66 w 66"/>
                    <a:gd name="T42" fmla="*/ 220 h 2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20">
                      <a:moveTo>
                        <a:pt x="43" y="1"/>
                      </a:moveTo>
                      <a:lnTo>
                        <a:pt x="13" y="3"/>
                      </a:lnTo>
                      <a:lnTo>
                        <a:pt x="0" y="5"/>
                      </a:lnTo>
                      <a:lnTo>
                        <a:pt x="1" y="31"/>
                      </a:lnTo>
                      <a:lnTo>
                        <a:pt x="12" y="211"/>
                      </a:lnTo>
                      <a:lnTo>
                        <a:pt x="12" y="220"/>
                      </a:lnTo>
                      <a:lnTo>
                        <a:pt x="21" y="220"/>
                      </a:lnTo>
                      <a:lnTo>
                        <a:pt x="58" y="215"/>
                      </a:lnTo>
                      <a:lnTo>
                        <a:pt x="66" y="215"/>
                      </a:lnTo>
                      <a:lnTo>
                        <a:pt x="66" y="206"/>
                      </a:lnTo>
                      <a:lnTo>
                        <a:pt x="56" y="24"/>
                      </a:lnTo>
                      <a:lnTo>
                        <a:pt x="55" y="0"/>
                      </a:lnTo>
                      <a:lnTo>
                        <a:pt x="43" y="1"/>
                      </a:lnTo>
                      <a:close/>
                    </a:path>
                  </a:pathLst>
                </a:custGeom>
                <a:noFill/>
                <a:ln w="9525">
                  <a:solidFill>
                    <a:srgbClr val="004250"/>
                  </a:solidFill>
                  <a:round/>
                </a:ln>
              </p:spPr>
              <p:txBody>
                <a:bodyPr/>
                <a:lstStyle/>
                <a:p>
                  <a:endParaRPr lang="zh-CN" altLang="en-US" sz="100">
                    <a:solidFill>
                      <a:schemeClr val="tx1"/>
                    </a:solidFill>
                  </a:endParaRPr>
                </a:p>
              </p:txBody>
            </p:sp>
            <p:sp>
              <p:nvSpPr>
                <p:cNvPr id="118" name="Freeform 569"/>
                <p:cNvSpPr>
                  <a:spLocks noChangeAspect="1"/>
                </p:cNvSpPr>
                <p:nvPr/>
              </p:nvSpPr>
              <p:spPr bwMode="auto">
                <a:xfrm>
                  <a:off x="5155" y="2419"/>
                  <a:ext cx="39" cy="102"/>
                </a:xfrm>
                <a:custGeom>
                  <a:avLst/>
                  <a:gdLst>
                    <a:gd name="T0" fmla="*/ 0 w 86"/>
                    <a:gd name="T1" fmla="*/ 0 h 228"/>
                    <a:gd name="T2" fmla="*/ 0 w 86"/>
                    <a:gd name="T3" fmla="*/ 0 h 228"/>
                    <a:gd name="T4" fmla="*/ 0 w 86"/>
                    <a:gd name="T5" fmla="*/ 0 h 228"/>
                    <a:gd name="T6" fmla="*/ 0 w 86"/>
                    <a:gd name="T7" fmla="*/ 0 h 228"/>
                    <a:gd name="T8" fmla="*/ 0 w 86"/>
                    <a:gd name="T9" fmla="*/ 0 h 228"/>
                    <a:gd name="T10" fmla="*/ 0 w 86"/>
                    <a:gd name="T11" fmla="*/ 0 h 228"/>
                    <a:gd name="T12" fmla="*/ 0 w 86"/>
                    <a:gd name="T13" fmla="*/ 0 h 228"/>
                    <a:gd name="T14" fmla="*/ 0 w 86"/>
                    <a:gd name="T15" fmla="*/ 0 h 228"/>
                    <a:gd name="T16" fmla="*/ 0 w 86"/>
                    <a:gd name="T17" fmla="*/ 0 h 228"/>
                    <a:gd name="T18" fmla="*/ 0 w 86"/>
                    <a:gd name="T19" fmla="*/ 0 h 228"/>
                    <a:gd name="T20" fmla="*/ 0 w 86"/>
                    <a:gd name="T21" fmla="*/ 0 h 2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228"/>
                    <a:gd name="T35" fmla="*/ 86 w 86"/>
                    <a:gd name="T36" fmla="*/ 228 h 2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228">
                      <a:moveTo>
                        <a:pt x="0" y="220"/>
                      </a:moveTo>
                      <a:lnTo>
                        <a:pt x="9" y="220"/>
                      </a:lnTo>
                      <a:lnTo>
                        <a:pt x="46" y="215"/>
                      </a:lnTo>
                      <a:lnTo>
                        <a:pt x="54" y="215"/>
                      </a:lnTo>
                      <a:lnTo>
                        <a:pt x="54" y="206"/>
                      </a:lnTo>
                      <a:lnTo>
                        <a:pt x="44" y="24"/>
                      </a:lnTo>
                      <a:lnTo>
                        <a:pt x="43" y="0"/>
                      </a:lnTo>
                      <a:lnTo>
                        <a:pt x="77" y="69"/>
                      </a:lnTo>
                      <a:lnTo>
                        <a:pt x="86" y="224"/>
                      </a:lnTo>
                      <a:lnTo>
                        <a:pt x="50" y="228"/>
                      </a:lnTo>
                      <a:lnTo>
                        <a:pt x="0" y="220"/>
                      </a:lnTo>
                      <a:close/>
                    </a:path>
                  </a:pathLst>
                </a:custGeom>
                <a:noFill/>
                <a:ln w="9525">
                  <a:solidFill>
                    <a:srgbClr val="004250"/>
                  </a:solidFill>
                  <a:round/>
                </a:ln>
              </p:spPr>
              <p:txBody>
                <a:bodyPr/>
                <a:lstStyle/>
                <a:p>
                  <a:endParaRPr lang="zh-CN" altLang="en-US" sz="100">
                    <a:solidFill>
                      <a:schemeClr val="tx1"/>
                    </a:solidFill>
                  </a:endParaRPr>
                </a:p>
              </p:txBody>
            </p:sp>
            <p:sp>
              <p:nvSpPr>
                <p:cNvPr id="119" name="Freeform 570"/>
                <p:cNvSpPr>
                  <a:spLocks noChangeAspect="1"/>
                </p:cNvSpPr>
                <p:nvPr/>
              </p:nvSpPr>
              <p:spPr bwMode="auto">
                <a:xfrm>
                  <a:off x="5150" y="2421"/>
                  <a:ext cx="5" cy="12"/>
                </a:xfrm>
                <a:custGeom>
                  <a:avLst/>
                  <a:gdLst>
                    <a:gd name="T0" fmla="*/ 0 w 13"/>
                    <a:gd name="T1" fmla="*/ 0 h 28"/>
                    <a:gd name="T2" fmla="*/ 0 w 13"/>
                    <a:gd name="T3" fmla="*/ 0 h 28"/>
                    <a:gd name="T4" fmla="*/ 0 w 13"/>
                    <a:gd name="T5" fmla="*/ 0 h 28"/>
                    <a:gd name="T6" fmla="*/ 0 w 13"/>
                    <a:gd name="T7" fmla="*/ 0 h 28"/>
                    <a:gd name="T8" fmla="*/ 0 w 13"/>
                    <a:gd name="T9" fmla="*/ 0 h 28"/>
                    <a:gd name="T10" fmla="*/ 0 w 13"/>
                    <a:gd name="T11" fmla="*/ 0 h 28"/>
                    <a:gd name="T12" fmla="*/ 0 w 13"/>
                    <a:gd name="T13" fmla="*/ 0 h 28"/>
                    <a:gd name="T14" fmla="*/ 0 w 13"/>
                    <a:gd name="T15" fmla="*/ 0 h 28"/>
                    <a:gd name="T16" fmla="*/ 0 w 13"/>
                    <a:gd name="T17" fmla="*/ 0 h 28"/>
                    <a:gd name="T18" fmla="*/ 0 w 13"/>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8"/>
                    <a:gd name="T32" fmla="*/ 13 w 1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8">
                      <a:moveTo>
                        <a:pt x="13" y="0"/>
                      </a:moveTo>
                      <a:lnTo>
                        <a:pt x="0" y="2"/>
                      </a:lnTo>
                      <a:lnTo>
                        <a:pt x="1" y="28"/>
                      </a:lnTo>
                      <a:lnTo>
                        <a:pt x="2" y="28"/>
                      </a:lnTo>
                      <a:lnTo>
                        <a:pt x="5" y="27"/>
                      </a:lnTo>
                      <a:lnTo>
                        <a:pt x="6" y="27"/>
                      </a:lnTo>
                      <a:lnTo>
                        <a:pt x="7" y="27"/>
                      </a:lnTo>
                      <a:lnTo>
                        <a:pt x="7" y="10"/>
                      </a:lnTo>
                      <a:lnTo>
                        <a:pt x="13" y="6"/>
                      </a:lnTo>
                      <a:lnTo>
                        <a:pt x="13" y="0"/>
                      </a:lnTo>
                      <a:close/>
                    </a:path>
                  </a:pathLst>
                </a:custGeom>
                <a:noFill/>
                <a:ln w="9525">
                  <a:solidFill>
                    <a:srgbClr val="004250"/>
                  </a:solidFill>
                  <a:round/>
                </a:ln>
              </p:spPr>
              <p:txBody>
                <a:bodyPr/>
                <a:lstStyle/>
                <a:p>
                  <a:endParaRPr lang="zh-CN" altLang="en-US" sz="100">
                    <a:solidFill>
                      <a:schemeClr val="tx1"/>
                    </a:solidFill>
                  </a:endParaRPr>
                </a:p>
              </p:txBody>
            </p:sp>
            <p:sp>
              <p:nvSpPr>
                <p:cNvPr id="120" name="Freeform 571"/>
                <p:cNvSpPr>
                  <a:spLocks noChangeAspect="1"/>
                </p:cNvSpPr>
                <p:nvPr/>
              </p:nvSpPr>
              <p:spPr bwMode="auto">
                <a:xfrm>
                  <a:off x="5155" y="2514"/>
                  <a:ext cx="4" cy="4"/>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9"/>
                      </a:moveTo>
                      <a:lnTo>
                        <a:pt x="0" y="9"/>
                      </a:lnTo>
                      <a:lnTo>
                        <a:pt x="0" y="0"/>
                      </a:lnTo>
                      <a:lnTo>
                        <a:pt x="3" y="1"/>
                      </a:lnTo>
                      <a:lnTo>
                        <a:pt x="6" y="2"/>
                      </a:lnTo>
                      <a:lnTo>
                        <a:pt x="8" y="5"/>
                      </a:lnTo>
                      <a:lnTo>
                        <a:pt x="9" y="9"/>
                      </a:lnTo>
                      <a:close/>
                    </a:path>
                  </a:pathLst>
                </a:custGeom>
                <a:noFill/>
                <a:ln w="9525">
                  <a:solidFill>
                    <a:srgbClr val="004250"/>
                  </a:solidFill>
                  <a:round/>
                </a:ln>
              </p:spPr>
              <p:txBody>
                <a:bodyPr/>
                <a:lstStyle/>
                <a:p>
                  <a:endParaRPr lang="zh-CN" altLang="en-US" sz="100">
                    <a:solidFill>
                      <a:schemeClr val="tx1"/>
                    </a:solidFill>
                  </a:endParaRPr>
                </a:p>
              </p:txBody>
            </p:sp>
            <p:sp>
              <p:nvSpPr>
                <p:cNvPr id="121" name="Freeform 572"/>
                <p:cNvSpPr>
                  <a:spLocks noChangeAspect="1"/>
                </p:cNvSpPr>
                <p:nvPr/>
              </p:nvSpPr>
              <p:spPr bwMode="auto">
                <a:xfrm>
                  <a:off x="5176" y="2512"/>
                  <a:ext cx="4" cy="4"/>
                </a:xfrm>
                <a:custGeom>
                  <a:avLst/>
                  <a:gdLst>
                    <a:gd name="T0" fmla="*/ 0 w 8"/>
                    <a:gd name="T1" fmla="*/ 0 h 9"/>
                    <a:gd name="T2" fmla="*/ 1 w 8"/>
                    <a:gd name="T3" fmla="*/ 0 h 9"/>
                    <a:gd name="T4" fmla="*/ 1 w 8"/>
                    <a:gd name="T5" fmla="*/ 0 h 9"/>
                    <a:gd name="T6" fmla="*/ 1 w 8"/>
                    <a:gd name="T7" fmla="*/ 0 h 9"/>
                    <a:gd name="T8" fmla="*/ 1 w 8"/>
                    <a:gd name="T9" fmla="*/ 0 h 9"/>
                    <a:gd name="T10" fmla="*/ 1 w 8"/>
                    <a:gd name="T11" fmla="*/ 0 h 9"/>
                    <a:gd name="T12" fmla="*/ 0 w 8"/>
                    <a:gd name="T13" fmla="*/ 0 h 9"/>
                    <a:gd name="T14" fmla="*/ 0 60000 65536"/>
                    <a:gd name="T15" fmla="*/ 0 60000 65536"/>
                    <a:gd name="T16" fmla="*/ 0 60000 65536"/>
                    <a:gd name="T17" fmla="*/ 0 60000 65536"/>
                    <a:gd name="T18" fmla="*/ 0 60000 65536"/>
                    <a:gd name="T19" fmla="*/ 0 60000 65536"/>
                    <a:gd name="T20" fmla="*/ 0 60000 65536"/>
                    <a:gd name="T21" fmla="*/ 0 w 8"/>
                    <a:gd name="T22" fmla="*/ 0 h 9"/>
                    <a:gd name="T23" fmla="*/ 8 w 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9">
                      <a:moveTo>
                        <a:pt x="0" y="9"/>
                      </a:moveTo>
                      <a:lnTo>
                        <a:pt x="8" y="9"/>
                      </a:lnTo>
                      <a:lnTo>
                        <a:pt x="8" y="0"/>
                      </a:lnTo>
                      <a:lnTo>
                        <a:pt x="4" y="1"/>
                      </a:lnTo>
                      <a:lnTo>
                        <a:pt x="2" y="3"/>
                      </a:lnTo>
                      <a:lnTo>
                        <a:pt x="1" y="7"/>
                      </a:lnTo>
                      <a:lnTo>
                        <a:pt x="0" y="9"/>
                      </a:lnTo>
                      <a:close/>
                    </a:path>
                  </a:pathLst>
                </a:custGeom>
                <a:noFill/>
                <a:ln w="9525">
                  <a:solidFill>
                    <a:srgbClr val="004250"/>
                  </a:solidFill>
                  <a:round/>
                </a:ln>
              </p:spPr>
              <p:txBody>
                <a:bodyPr/>
                <a:lstStyle/>
                <a:p>
                  <a:endParaRPr lang="zh-CN" altLang="en-US" sz="100">
                    <a:solidFill>
                      <a:schemeClr val="tx1"/>
                    </a:solidFill>
                  </a:endParaRPr>
                </a:p>
              </p:txBody>
            </p:sp>
            <p:sp>
              <p:nvSpPr>
                <p:cNvPr id="122" name="Freeform 573"/>
                <p:cNvSpPr>
                  <a:spLocks noChangeAspect="1"/>
                </p:cNvSpPr>
                <p:nvPr/>
              </p:nvSpPr>
              <p:spPr bwMode="auto">
                <a:xfrm>
                  <a:off x="5169" y="2419"/>
                  <a:ext cx="6" cy="12"/>
                </a:xfrm>
                <a:custGeom>
                  <a:avLst/>
                  <a:gdLst>
                    <a:gd name="T0" fmla="*/ 0 w 13"/>
                    <a:gd name="T1" fmla="*/ 1 h 24"/>
                    <a:gd name="T2" fmla="*/ 0 w 13"/>
                    <a:gd name="T3" fmla="*/ 0 h 24"/>
                    <a:gd name="T4" fmla="*/ 0 w 13"/>
                    <a:gd name="T5" fmla="*/ 1 h 24"/>
                    <a:gd name="T6" fmla="*/ 0 w 13"/>
                    <a:gd name="T7" fmla="*/ 1 h 24"/>
                    <a:gd name="T8" fmla="*/ 0 w 13"/>
                    <a:gd name="T9" fmla="*/ 1 h 24"/>
                    <a:gd name="T10" fmla="*/ 0 w 13"/>
                    <a:gd name="T11" fmla="*/ 1 h 24"/>
                    <a:gd name="T12" fmla="*/ 0 w 13"/>
                    <a:gd name="T13" fmla="*/ 1 h 24"/>
                    <a:gd name="T14" fmla="*/ 0 60000 65536"/>
                    <a:gd name="T15" fmla="*/ 0 60000 65536"/>
                    <a:gd name="T16" fmla="*/ 0 60000 65536"/>
                    <a:gd name="T17" fmla="*/ 0 60000 65536"/>
                    <a:gd name="T18" fmla="*/ 0 60000 65536"/>
                    <a:gd name="T19" fmla="*/ 0 60000 65536"/>
                    <a:gd name="T20" fmla="*/ 0 60000 65536"/>
                    <a:gd name="T21" fmla="*/ 0 w 13"/>
                    <a:gd name="T22" fmla="*/ 0 h 24"/>
                    <a:gd name="T23" fmla="*/ 13 w 1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4">
                      <a:moveTo>
                        <a:pt x="13" y="24"/>
                      </a:moveTo>
                      <a:lnTo>
                        <a:pt x="12" y="0"/>
                      </a:lnTo>
                      <a:lnTo>
                        <a:pt x="0" y="1"/>
                      </a:lnTo>
                      <a:lnTo>
                        <a:pt x="0" y="8"/>
                      </a:lnTo>
                      <a:lnTo>
                        <a:pt x="6" y="10"/>
                      </a:lnTo>
                      <a:lnTo>
                        <a:pt x="8" y="23"/>
                      </a:lnTo>
                      <a:lnTo>
                        <a:pt x="13" y="24"/>
                      </a:lnTo>
                      <a:close/>
                    </a:path>
                  </a:pathLst>
                </a:custGeom>
                <a:noFill/>
                <a:ln w="9525">
                  <a:solidFill>
                    <a:srgbClr val="004250"/>
                  </a:solidFill>
                  <a:round/>
                </a:ln>
              </p:spPr>
              <p:txBody>
                <a:bodyPr/>
                <a:lstStyle/>
                <a:p>
                  <a:endParaRPr lang="zh-CN" altLang="en-US" sz="100">
                    <a:solidFill>
                      <a:schemeClr val="tx1"/>
                    </a:solidFill>
                  </a:endParaRPr>
                </a:p>
              </p:txBody>
            </p:sp>
          </p:grpSp>
          <p:sp>
            <p:nvSpPr>
              <p:cNvPr id="51" name="Line 574"/>
              <p:cNvSpPr>
                <a:spLocks noChangeAspect="1" noChangeShapeType="1"/>
              </p:cNvSpPr>
              <p:nvPr/>
            </p:nvSpPr>
            <p:spPr bwMode="auto">
              <a:xfrm>
                <a:off x="2352" y="2784"/>
                <a:ext cx="0" cy="144"/>
              </a:xfrm>
              <a:prstGeom prst="line">
                <a:avLst/>
              </a:prstGeom>
              <a:noFill/>
              <a:ln w="9525">
                <a:solidFill>
                  <a:srgbClr val="004250"/>
                </a:solidFill>
                <a:round/>
                <a:tailEnd type="triangle" w="med" len="med"/>
              </a:ln>
            </p:spPr>
            <p:txBody>
              <a:bodyPr/>
              <a:lstStyle/>
              <a:p>
                <a:endParaRPr lang="zh-CN" altLang="en-US" sz="100"/>
              </a:p>
            </p:txBody>
          </p:sp>
          <p:sp>
            <p:nvSpPr>
              <p:cNvPr id="52" name="Line 575"/>
              <p:cNvSpPr>
                <a:spLocks noChangeAspect="1" noChangeShapeType="1"/>
              </p:cNvSpPr>
              <p:nvPr/>
            </p:nvSpPr>
            <p:spPr bwMode="auto">
              <a:xfrm>
                <a:off x="2640" y="2784"/>
                <a:ext cx="0" cy="144"/>
              </a:xfrm>
              <a:prstGeom prst="line">
                <a:avLst/>
              </a:prstGeom>
              <a:noFill/>
              <a:ln w="9525">
                <a:solidFill>
                  <a:srgbClr val="004250"/>
                </a:solidFill>
                <a:round/>
                <a:tailEnd type="triangle" w="med" len="med"/>
              </a:ln>
            </p:spPr>
            <p:txBody>
              <a:bodyPr/>
              <a:lstStyle/>
              <a:p>
                <a:endParaRPr lang="zh-CN" altLang="en-US" sz="100"/>
              </a:p>
            </p:txBody>
          </p:sp>
          <p:sp>
            <p:nvSpPr>
              <p:cNvPr id="53" name="Line 576"/>
              <p:cNvSpPr>
                <a:spLocks noChangeAspect="1" noChangeShapeType="1"/>
              </p:cNvSpPr>
              <p:nvPr/>
            </p:nvSpPr>
            <p:spPr bwMode="auto">
              <a:xfrm>
                <a:off x="2928" y="2784"/>
                <a:ext cx="0" cy="144"/>
              </a:xfrm>
              <a:prstGeom prst="line">
                <a:avLst/>
              </a:prstGeom>
              <a:noFill/>
              <a:ln w="9525">
                <a:solidFill>
                  <a:srgbClr val="004250"/>
                </a:solidFill>
                <a:round/>
                <a:tailEnd type="triangle" w="med" len="med"/>
              </a:ln>
            </p:spPr>
            <p:txBody>
              <a:bodyPr/>
              <a:lstStyle/>
              <a:p>
                <a:endParaRPr lang="zh-CN" altLang="en-US" sz="100"/>
              </a:p>
            </p:txBody>
          </p:sp>
          <p:sp>
            <p:nvSpPr>
              <p:cNvPr id="54" name="Line 577"/>
              <p:cNvSpPr>
                <a:spLocks noChangeAspect="1" noChangeShapeType="1"/>
              </p:cNvSpPr>
              <p:nvPr/>
            </p:nvSpPr>
            <p:spPr bwMode="auto">
              <a:xfrm>
                <a:off x="3216" y="2784"/>
                <a:ext cx="0" cy="144"/>
              </a:xfrm>
              <a:prstGeom prst="line">
                <a:avLst/>
              </a:prstGeom>
              <a:noFill/>
              <a:ln w="9525">
                <a:solidFill>
                  <a:srgbClr val="004250"/>
                </a:solidFill>
                <a:round/>
                <a:tailEnd type="triangle" w="med" len="med"/>
              </a:ln>
            </p:spPr>
            <p:txBody>
              <a:bodyPr/>
              <a:lstStyle/>
              <a:p>
                <a:endParaRPr lang="zh-CN" altLang="en-US" sz="100"/>
              </a:p>
            </p:txBody>
          </p:sp>
          <p:sp>
            <p:nvSpPr>
              <p:cNvPr id="55" name="Line 578"/>
              <p:cNvSpPr>
                <a:spLocks noChangeAspect="1" noChangeShapeType="1"/>
              </p:cNvSpPr>
              <p:nvPr/>
            </p:nvSpPr>
            <p:spPr bwMode="auto">
              <a:xfrm>
                <a:off x="3504" y="2784"/>
                <a:ext cx="0" cy="144"/>
              </a:xfrm>
              <a:prstGeom prst="line">
                <a:avLst/>
              </a:prstGeom>
              <a:noFill/>
              <a:ln w="9525">
                <a:solidFill>
                  <a:srgbClr val="004250"/>
                </a:solidFill>
                <a:round/>
                <a:tailEnd type="triangle" w="med" len="med"/>
              </a:ln>
            </p:spPr>
            <p:txBody>
              <a:bodyPr/>
              <a:lstStyle/>
              <a:p>
                <a:endParaRPr lang="zh-CN" altLang="en-US" sz="100"/>
              </a:p>
            </p:txBody>
          </p:sp>
          <p:sp>
            <p:nvSpPr>
              <p:cNvPr id="56" name="Line 579"/>
              <p:cNvSpPr>
                <a:spLocks noChangeAspect="1" noChangeShapeType="1"/>
              </p:cNvSpPr>
              <p:nvPr/>
            </p:nvSpPr>
            <p:spPr bwMode="auto">
              <a:xfrm>
                <a:off x="3792" y="2784"/>
                <a:ext cx="0" cy="144"/>
              </a:xfrm>
              <a:prstGeom prst="line">
                <a:avLst/>
              </a:prstGeom>
              <a:noFill/>
              <a:ln w="9525">
                <a:solidFill>
                  <a:srgbClr val="004250"/>
                </a:solidFill>
                <a:round/>
                <a:tailEnd type="triangle" w="med" len="med"/>
              </a:ln>
            </p:spPr>
            <p:txBody>
              <a:bodyPr/>
              <a:lstStyle/>
              <a:p>
                <a:endParaRPr lang="zh-CN" altLang="en-US" sz="100"/>
              </a:p>
            </p:txBody>
          </p:sp>
          <p:sp>
            <p:nvSpPr>
              <p:cNvPr id="57" name="Line 580"/>
              <p:cNvSpPr>
                <a:spLocks noChangeAspect="1" noChangeShapeType="1"/>
              </p:cNvSpPr>
              <p:nvPr/>
            </p:nvSpPr>
            <p:spPr bwMode="auto">
              <a:xfrm>
                <a:off x="4080" y="2784"/>
                <a:ext cx="0" cy="144"/>
              </a:xfrm>
              <a:prstGeom prst="line">
                <a:avLst/>
              </a:prstGeom>
              <a:noFill/>
              <a:ln w="9525">
                <a:solidFill>
                  <a:srgbClr val="004250"/>
                </a:solidFill>
                <a:round/>
                <a:tailEnd type="triangle" w="med" len="med"/>
              </a:ln>
            </p:spPr>
            <p:txBody>
              <a:bodyPr/>
              <a:lstStyle/>
              <a:p>
                <a:endParaRPr lang="zh-CN" altLang="en-US" sz="100"/>
              </a:p>
            </p:txBody>
          </p:sp>
          <p:sp>
            <p:nvSpPr>
              <p:cNvPr id="58" name="Line 581"/>
              <p:cNvSpPr>
                <a:spLocks noChangeAspect="1" noChangeShapeType="1"/>
              </p:cNvSpPr>
              <p:nvPr/>
            </p:nvSpPr>
            <p:spPr bwMode="auto">
              <a:xfrm>
                <a:off x="4368" y="2784"/>
                <a:ext cx="0" cy="144"/>
              </a:xfrm>
              <a:prstGeom prst="line">
                <a:avLst/>
              </a:prstGeom>
              <a:noFill/>
              <a:ln w="9525">
                <a:solidFill>
                  <a:srgbClr val="004250"/>
                </a:solidFill>
                <a:round/>
                <a:tailEnd type="triangle" w="med" len="med"/>
              </a:ln>
            </p:spPr>
            <p:txBody>
              <a:bodyPr/>
              <a:lstStyle/>
              <a:p>
                <a:endParaRPr lang="zh-CN" altLang="en-US" sz="100"/>
              </a:p>
            </p:txBody>
          </p:sp>
          <p:sp>
            <p:nvSpPr>
              <p:cNvPr id="59" name="Line 582"/>
              <p:cNvSpPr>
                <a:spLocks noChangeAspect="1" noChangeShapeType="1"/>
              </p:cNvSpPr>
              <p:nvPr/>
            </p:nvSpPr>
            <p:spPr bwMode="auto">
              <a:xfrm>
                <a:off x="4656" y="2784"/>
                <a:ext cx="0" cy="144"/>
              </a:xfrm>
              <a:prstGeom prst="line">
                <a:avLst/>
              </a:prstGeom>
              <a:noFill/>
              <a:ln w="9525">
                <a:solidFill>
                  <a:srgbClr val="004250"/>
                </a:solidFill>
                <a:round/>
                <a:tailEnd type="triangle" w="med" len="med"/>
              </a:ln>
            </p:spPr>
            <p:txBody>
              <a:bodyPr/>
              <a:lstStyle/>
              <a:p>
                <a:endParaRPr lang="zh-CN" altLang="en-US" sz="100"/>
              </a:p>
            </p:txBody>
          </p:sp>
          <p:sp>
            <p:nvSpPr>
              <p:cNvPr id="60" name="Line 583"/>
              <p:cNvSpPr>
                <a:spLocks noChangeAspect="1" noChangeShapeType="1"/>
              </p:cNvSpPr>
              <p:nvPr/>
            </p:nvSpPr>
            <p:spPr bwMode="auto">
              <a:xfrm>
                <a:off x="4944" y="2784"/>
                <a:ext cx="0" cy="144"/>
              </a:xfrm>
              <a:prstGeom prst="line">
                <a:avLst/>
              </a:prstGeom>
              <a:noFill/>
              <a:ln w="9525">
                <a:solidFill>
                  <a:srgbClr val="004250"/>
                </a:solidFill>
                <a:round/>
                <a:tailEnd type="triangle" w="med" len="med"/>
              </a:ln>
            </p:spPr>
            <p:txBody>
              <a:bodyPr/>
              <a:lstStyle/>
              <a:p>
                <a:endParaRPr lang="zh-CN" altLang="en-US" sz="100"/>
              </a:p>
            </p:txBody>
          </p:sp>
        </p:grpSp>
        <p:sp>
          <p:nvSpPr>
            <p:cNvPr id="6" name="Rectangle 584"/>
            <p:cNvSpPr>
              <a:spLocks noChangeArrowheads="1"/>
            </p:cNvSpPr>
            <p:nvPr/>
          </p:nvSpPr>
          <p:spPr bwMode="auto">
            <a:xfrm>
              <a:off x="3832" y="1144"/>
              <a:ext cx="528" cy="192"/>
            </a:xfrm>
            <a:prstGeom prst="rect">
              <a:avLst/>
            </a:prstGeom>
            <a:noFill/>
            <a:ln w="9525">
              <a:solidFill>
                <a:srgbClr val="004250"/>
              </a:solidFill>
              <a:miter lim="800000"/>
            </a:ln>
          </p:spPr>
          <p:txBody>
            <a:bodyPr wrap="none" anchor="ctr"/>
            <a:lstStyle/>
            <a:p>
              <a:pPr algn="ctr"/>
              <a:r>
                <a:rPr kumimoji="1" lang="zh-CN" altLang="en-US" sz="1340" b="1" dirty="0">
                  <a:solidFill>
                    <a:srgbClr val="004250"/>
                  </a:solidFill>
                  <a:latin typeface="微软雅黑" panose="020B0503020204020204" pitchFamily="34" charset="-122"/>
                  <a:ea typeface="微软雅黑" panose="020B0503020204020204" pitchFamily="34" charset="-122"/>
                </a:rPr>
                <a:t>总目标</a:t>
              </a:r>
            </a:p>
          </p:txBody>
        </p:sp>
        <p:sp>
          <p:nvSpPr>
            <p:cNvPr id="7" name="Rectangle 585"/>
            <p:cNvSpPr>
              <a:spLocks noChangeArrowheads="1"/>
            </p:cNvSpPr>
            <p:nvPr/>
          </p:nvSpPr>
          <p:spPr bwMode="auto">
            <a:xfrm>
              <a:off x="2632" y="1624"/>
              <a:ext cx="3120" cy="2016"/>
            </a:xfrm>
            <a:prstGeom prst="rect">
              <a:avLst/>
            </a:prstGeom>
            <a:noFill/>
            <a:ln w="9525">
              <a:solidFill>
                <a:srgbClr val="004250"/>
              </a:solidFill>
              <a:prstDash val="dash"/>
              <a:miter lim="800000"/>
            </a:ln>
          </p:spPr>
          <p:txBody>
            <a:bodyPr wrap="none" anchor="ctr"/>
            <a:lstStyle/>
            <a:p>
              <a:endParaRPr lang="zh-CN" altLang="en-US" sz="100">
                <a:solidFill>
                  <a:schemeClr val="tx1"/>
                </a:solidFill>
              </a:endParaRPr>
            </a:p>
          </p:txBody>
        </p:sp>
        <p:sp>
          <p:nvSpPr>
            <p:cNvPr id="8" name="Line 586"/>
            <p:cNvSpPr>
              <a:spLocks noChangeShapeType="1"/>
            </p:cNvSpPr>
            <p:nvPr/>
          </p:nvSpPr>
          <p:spPr bwMode="auto">
            <a:xfrm>
              <a:off x="4120" y="1363"/>
              <a:ext cx="0" cy="192"/>
            </a:xfrm>
            <a:prstGeom prst="line">
              <a:avLst/>
            </a:prstGeom>
            <a:noFill/>
            <a:ln w="9525">
              <a:solidFill>
                <a:srgbClr val="004250"/>
              </a:solidFill>
              <a:round/>
              <a:tailEnd type="triangle" w="med" len="med"/>
            </a:ln>
          </p:spPr>
          <p:txBody>
            <a:bodyPr/>
            <a:lstStyle/>
            <a:p>
              <a:endParaRPr lang="zh-CN" altLang="en-US" sz="100"/>
            </a:p>
          </p:txBody>
        </p:sp>
        <p:sp>
          <p:nvSpPr>
            <p:cNvPr id="9" name="Line 587"/>
            <p:cNvSpPr>
              <a:spLocks noChangeShapeType="1"/>
            </p:cNvSpPr>
            <p:nvPr/>
          </p:nvSpPr>
          <p:spPr bwMode="auto">
            <a:xfrm>
              <a:off x="4456" y="1348"/>
              <a:ext cx="0" cy="192"/>
            </a:xfrm>
            <a:prstGeom prst="line">
              <a:avLst/>
            </a:prstGeom>
            <a:noFill/>
            <a:ln w="9525">
              <a:solidFill>
                <a:srgbClr val="004250"/>
              </a:solidFill>
              <a:round/>
              <a:tailEnd type="triangle" w="med" len="med"/>
            </a:ln>
          </p:spPr>
          <p:txBody>
            <a:bodyPr/>
            <a:lstStyle/>
            <a:p>
              <a:endParaRPr lang="zh-CN" altLang="en-US" sz="100"/>
            </a:p>
          </p:txBody>
        </p:sp>
        <p:sp>
          <p:nvSpPr>
            <p:cNvPr id="10" name="Line 588"/>
            <p:cNvSpPr>
              <a:spLocks noChangeShapeType="1"/>
            </p:cNvSpPr>
            <p:nvPr/>
          </p:nvSpPr>
          <p:spPr bwMode="auto">
            <a:xfrm>
              <a:off x="3736" y="1348"/>
              <a:ext cx="0" cy="192"/>
            </a:xfrm>
            <a:prstGeom prst="line">
              <a:avLst/>
            </a:prstGeom>
            <a:noFill/>
            <a:ln w="9525">
              <a:solidFill>
                <a:srgbClr val="004250"/>
              </a:solidFill>
              <a:round/>
              <a:tailEnd type="triangle" w="med" len="med"/>
            </a:ln>
          </p:spPr>
          <p:txBody>
            <a:bodyPr/>
            <a:lstStyle/>
            <a:p>
              <a:endParaRPr lang="zh-CN" altLang="en-US" sz="100"/>
            </a:p>
          </p:txBody>
        </p:sp>
        <p:sp>
          <p:nvSpPr>
            <p:cNvPr id="11" name="Rectangle 589"/>
            <p:cNvSpPr>
              <a:spLocks noChangeArrowheads="1"/>
            </p:cNvSpPr>
            <p:nvPr/>
          </p:nvSpPr>
          <p:spPr bwMode="auto">
            <a:xfrm>
              <a:off x="1912" y="1671"/>
              <a:ext cx="642" cy="193"/>
            </a:xfrm>
            <a:prstGeom prst="rect">
              <a:avLst/>
            </a:prstGeom>
            <a:noFill/>
            <a:ln w="9525">
              <a:solidFill>
                <a:srgbClr val="004250"/>
              </a:solidFill>
              <a:miter lim="800000"/>
            </a:ln>
          </p:spPr>
          <p:txBody>
            <a:bodyPr wrap="none" anchor="ctr"/>
            <a:lstStyle/>
            <a:p>
              <a:pPr algn="ctr"/>
              <a:r>
                <a:rPr kumimoji="1" lang="zh-CN" altLang="en-US" sz="1340" b="0" dirty="0">
                  <a:solidFill>
                    <a:schemeClr val="tx1"/>
                  </a:solidFill>
                  <a:latin typeface="微软雅黑" panose="020B0503020204020204" pitchFamily="34" charset="-122"/>
                  <a:ea typeface="微软雅黑" panose="020B0503020204020204" pitchFamily="34" charset="-122"/>
                </a:rPr>
                <a:t>公司层</a:t>
              </a:r>
            </a:p>
          </p:txBody>
        </p:sp>
        <p:sp>
          <p:nvSpPr>
            <p:cNvPr id="12" name="Rectangle 590"/>
            <p:cNvSpPr>
              <a:spLocks noChangeArrowheads="1"/>
            </p:cNvSpPr>
            <p:nvPr/>
          </p:nvSpPr>
          <p:spPr bwMode="auto">
            <a:xfrm>
              <a:off x="1912" y="2073"/>
              <a:ext cx="642" cy="193"/>
            </a:xfrm>
            <a:prstGeom prst="rect">
              <a:avLst/>
            </a:prstGeom>
            <a:noFill/>
            <a:ln w="9525">
              <a:solidFill>
                <a:srgbClr val="004250"/>
              </a:solidFill>
              <a:miter lim="800000"/>
            </a:ln>
          </p:spPr>
          <p:txBody>
            <a:bodyPr wrap="none" anchor="ctr"/>
            <a:lstStyle/>
            <a:p>
              <a:pPr algn="ctr"/>
              <a:r>
                <a:rPr kumimoji="1" lang="zh-CN" altLang="en-US" sz="1340" b="0" dirty="0">
                  <a:solidFill>
                    <a:schemeClr val="tx1"/>
                  </a:solidFill>
                  <a:latin typeface="微软雅黑" panose="020B0503020204020204" pitchFamily="34" charset="-122"/>
                  <a:ea typeface="微软雅黑" panose="020B0503020204020204" pitchFamily="34" charset="-122"/>
                </a:rPr>
                <a:t>分公司层</a:t>
              </a:r>
            </a:p>
          </p:txBody>
        </p:sp>
        <p:sp>
          <p:nvSpPr>
            <p:cNvPr id="13" name="Rectangle 591"/>
            <p:cNvSpPr>
              <a:spLocks noChangeArrowheads="1"/>
            </p:cNvSpPr>
            <p:nvPr/>
          </p:nvSpPr>
          <p:spPr bwMode="auto">
            <a:xfrm>
              <a:off x="1912" y="2631"/>
              <a:ext cx="642" cy="193"/>
            </a:xfrm>
            <a:prstGeom prst="rect">
              <a:avLst/>
            </a:prstGeom>
            <a:noFill/>
            <a:ln w="9525">
              <a:solidFill>
                <a:srgbClr val="004250"/>
              </a:solidFill>
              <a:miter lim="800000"/>
            </a:ln>
          </p:spPr>
          <p:txBody>
            <a:bodyPr wrap="none" anchor="ctr"/>
            <a:lstStyle/>
            <a:p>
              <a:pPr algn="ctr"/>
              <a:r>
                <a:rPr kumimoji="1" lang="zh-CN" altLang="en-US" sz="1340" b="0" dirty="0">
                  <a:solidFill>
                    <a:schemeClr val="tx1"/>
                  </a:solidFill>
                  <a:latin typeface="微软雅黑" panose="020B0503020204020204" pitchFamily="34" charset="-122"/>
                  <a:ea typeface="微软雅黑" panose="020B0503020204020204" pitchFamily="34" charset="-122"/>
                </a:rPr>
                <a:t>部门层</a:t>
              </a:r>
            </a:p>
          </p:txBody>
        </p:sp>
        <p:sp>
          <p:nvSpPr>
            <p:cNvPr id="14" name="Rectangle 592"/>
            <p:cNvSpPr>
              <a:spLocks noChangeArrowheads="1"/>
            </p:cNvSpPr>
            <p:nvPr/>
          </p:nvSpPr>
          <p:spPr bwMode="auto">
            <a:xfrm>
              <a:off x="1921" y="3196"/>
              <a:ext cx="642" cy="193"/>
            </a:xfrm>
            <a:prstGeom prst="rect">
              <a:avLst/>
            </a:prstGeom>
            <a:noFill/>
            <a:ln w="9525">
              <a:solidFill>
                <a:srgbClr val="004250"/>
              </a:solidFill>
              <a:miter lim="800000"/>
            </a:ln>
          </p:spPr>
          <p:txBody>
            <a:bodyPr wrap="none" anchor="ctr"/>
            <a:lstStyle/>
            <a:p>
              <a:pPr algn="ctr"/>
              <a:r>
                <a:rPr kumimoji="1" lang="zh-CN" altLang="en-US" sz="1340" b="0" dirty="0">
                  <a:solidFill>
                    <a:schemeClr val="tx1"/>
                  </a:solidFill>
                  <a:latin typeface="微软雅黑" panose="020B0503020204020204" pitchFamily="34" charset="-122"/>
                  <a:ea typeface="微软雅黑" panose="020B0503020204020204" pitchFamily="34" charset="-122"/>
                </a:rPr>
                <a:t>员工层</a:t>
              </a:r>
            </a:p>
          </p:txBody>
        </p:sp>
        <p:sp>
          <p:nvSpPr>
            <p:cNvPr id="15" name="AutoShape 593"/>
            <p:cNvSpPr>
              <a:spLocks noChangeArrowheads="1"/>
            </p:cNvSpPr>
            <p:nvPr/>
          </p:nvSpPr>
          <p:spPr bwMode="auto">
            <a:xfrm>
              <a:off x="2710" y="2017"/>
              <a:ext cx="302" cy="615"/>
            </a:xfrm>
            <a:prstGeom prst="downArrow">
              <a:avLst>
                <a:gd name="adj1" fmla="val 50000"/>
                <a:gd name="adj2" fmla="val 50245"/>
              </a:avLst>
            </a:prstGeom>
            <a:noFill/>
            <a:ln w="9525">
              <a:solidFill>
                <a:srgbClr val="004250"/>
              </a:solidFill>
              <a:miter lim="800000"/>
            </a:ln>
          </p:spPr>
          <p:txBody>
            <a:bodyPr vert="eaVert" wrap="none" lIns="68878" rIns="0" anchor="ctr"/>
            <a:lstStyle/>
            <a:p>
              <a:pPr algn="ctr"/>
              <a:r>
                <a:rPr kumimoji="1" lang="zh-CN" altLang="en-US" sz="1340" b="0" dirty="0">
                  <a:solidFill>
                    <a:schemeClr val="tx1"/>
                  </a:solidFill>
                  <a:latin typeface="微软雅黑" panose="020B0503020204020204" pitchFamily="34" charset="-122"/>
                  <a:ea typeface="微软雅黑" panose="020B0503020204020204" pitchFamily="34" charset="-122"/>
                </a:rPr>
                <a:t>分解</a:t>
              </a:r>
            </a:p>
          </p:txBody>
        </p:sp>
        <p:sp>
          <p:nvSpPr>
            <p:cNvPr id="16" name="AutoShape 594"/>
            <p:cNvSpPr>
              <a:spLocks noChangeArrowheads="1"/>
            </p:cNvSpPr>
            <p:nvPr/>
          </p:nvSpPr>
          <p:spPr bwMode="auto">
            <a:xfrm>
              <a:off x="5224" y="2008"/>
              <a:ext cx="321" cy="615"/>
            </a:xfrm>
            <a:prstGeom prst="upArrow">
              <a:avLst>
                <a:gd name="adj1" fmla="val 50000"/>
                <a:gd name="adj2" fmla="val 50245"/>
              </a:avLst>
            </a:prstGeom>
            <a:noFill/>
            <a:ln w="9525">
              <a:solidFill>
                <a:srgbClr val="004250"/>
              </a:solidFill>
              <a:miter lim="800000"/>
            </a:ln>
          </p:spPr>
          <p:txBody>
            <a:bodyPr vert="eaVert" wrap="none" lIns="68878" rIns="0" anchor="ctr"/>
            <a:lstStyle/>
            <a:p>
              <a:pPr algn="ctr"/>
              <a:r>
                <a:rPr kumimoji="1" lang="zh-CN" altLang="en-US" sz="1340" b="0" dirty="0">
                  <a:solidFill>
                    <a:schemeClr val="tx1"/>
                  </a:solidFill>
                  <a:latin typeface="微软雅黑" panose="020B0503020204020204" pitchFamily="34" charset="-122"/>
                  <a:ea typeface="微软雅黑" panose="020B0503020204020204" pitchFamily="34" charset="-122"/>
                </a:rPr>
                <a:t>支撑</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846819" y="1032516"/>
            <a:ext cx="7476181" cy="4131945"/>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一、科学决策的要求与方法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（一）决策科学化的要求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、合理决策标准。了解全部决策、无限的预测能力、一切优先、不受时间限制、约束条件不变。“足够满意化”替代“最优化”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、有效信息系统。收集、加工、传递要及时、准确、适用、经济 </a:t>
            </a:r>
            <a:endParaRPr lang="zh-CN" altLang="en-US" sz="2295" dirty="0">
              <a:solidFill>
                <a:schemeClr val="tx1"/>
              </a:solidFill>
            </a:endParaRPr>
          </a:p>
          <a:p>
            <a:endParaRPr lang="zh-CN" altLang="en-US" sz="2295" dirty="0">
              <a:solidFill>
                <a:schemeClr val="tx1"/>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93122" y="476677"/>
            <a:ext cx="4245027"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595947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决策科学化的要求包括（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合理的决策标准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有效的信息系统</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系统的决策观念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科学的决策程序</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决策方法科学化</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选择风险型决策的前提包括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有一个明确的决策目标； </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存在两个以上可供选择的方案；</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可测算出各种自然状态发生的客观概率。</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可测算不同方案在不同自然状态下的损益值；</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．存在着不以人们的意志为转移的各种自然状态；</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风险型决策方法包括（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收益矩阵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决策树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0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线性规划法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微分法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敏感性分析法</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决策树的分析程序包括①剪枝决策、②计算期望值、③绘制树形图，按照分析程序的顺序排列正确的是（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  ①②③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  ③②①</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C.  ③①②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  ①③②</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Ｂ</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5.PDCA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循环法是将①计划、②执行、③检查、④处理四个阶段周而复始地循环进行计划管理的一种方式，将四个阶段按照顺序排列正确的是（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  ①②③④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  ③②①④</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  ③①④②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  ④①③②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Ａ</a:t>
            </a: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975283"/>
            <a:ext cx="7379592" cy="393954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3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6.</a:t>
            </a:r>
            <a:r>
              <a:rPr lang="zh-CN" altLang="en-US" sz="2295" dirty="0">
                <a:solidFill>
                  <a:schemeClr val="tx1"/>
                </a:solidFill>
                <a:latin typeface="微软雅黑" panose="020B0503020204020204" pitchFamily="34" charset="-122"/>
                <a:ea typeface="微软雅黑" panose="020B0503020204020204" pitchFamily="34" charset="-122"/>
                <a:sym typeface="+mn-ea"/>
              </a:rPr>
              <a:t>彼得德鲁克的目标管理的特点主要包括（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3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系统化的管理模式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3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明确完整的目标体系</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3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富于参与性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3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强调自我控制</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30000"/>
              </a:lnSpc>
              <a:spcBef>
                <a:spcPct val="0"/>
              </a:spcBef>
              <a:spcAft>
                <a:spcPct val="0"/>
              </a:spcAft>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．重视员工的培训和能力开发</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p>
        </p:txBody>
      </p:sp>
      <p:sp>
        <p:nvSpPr>
          <p:cNvPr id="3" name="TextBox 2"/>
          <p:cNvSpPr txBox="1"/>
          <p:nvPr/>
        </p:nvSpPr>
        <p:spPr>
          <a:xfrm>
            <a:off x="1288112" y="395566"/>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518" y="4461489"/>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22862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
        <p:nvSpPr>
          <p:cNvPr id="3" name="文本框 2"/>
          <p:cNvSpPr txBox="1"/>
          <p:nvPr/>
        </p:nvSpPr>
        <p:spPr>
          <a:xfrm>
            <a:off x="862005" y="1042843"/>
            <a:ext cx="8411690" cy="27457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、系统决策观念。外部社会系统优化、内部企业经济系统优化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、科学决策程序。确定决策目标、探索可行方案、选优决策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、决策方法科学化的方面有：数学化、模型化、计算机化；专家创造力</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4527503"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
        <p:nvSpPr>
          <p:cNvPr id="6" name="文本框 5"/>
          <p:cNvSpPr txBox="1"/>
          <p:nvPr/>
        </p:nvSpPr>
        <p:spPr>
          <a:xfrm>
            <a:off x="844996" y="1031908"/>
            <a:ext cx="7739217" cy="1320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a:p>
            <a:pPr algn="just">
              <a:lnSpc>
                <a:spcPct val="120000"/>
              </a:lnSpc>
              <a:buClr>
                <a:schemeClr val="folHlink"/>
              </a:buClr>
              <a:buFont typeface="Wingdings" panose="05000000000000000000" pitchFamily="2" charset="2"/>
              <a:buNone/>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p:txBody>
      </p:sp>
      <p:sp>
        <p:nvSpPr>
          <p:cNvPr id="4" name="Rectangle 2"/>
          <p:cNvSpPr txBox="1">
            <a:spLocks noChangeArrowheads="1"/>
          </p:cNvSpPr>
          <p:nvPr/>
        </p:nvSpPr>
        <p:spPr>
          <a:xfrm>
            <a:off x="1255985" y="2067639"/>
            <a:ext cx="5741343" cy="441938"/>
          </a:xfrm>
          <a:prstGeom prst="rect">
            <a:avLst/>
          </a:prstGeom>
        </p:spPr>
        <p:txBody>
          <a:bodyPr anchor="t"/>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2295"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j-cs"/>
              </a:rPr>
              <a:t>  </a:t>
            </a:r>
          </a:p>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2295"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j-cs"/>
            </a:endParaRPr>
          </a:p>
        </p:txBody>
      </p:sp>
      <p:sp>
        <p:nvSpPr>
          <p:cNvPr id="19" name="文本框 18"/>
          <p:cNvSpPr txBox="1"/>
          <p:nvPr/>
        </p:nvSpPr>
        <p:spPr>
          <a:xfrm>
            <a:off x="844389" y="1031908"/>
            <a:ext cx="6730810" cy="27457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二）确定型决策方法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确定型决策是指各个备选方案都只有一种确定的结果的决策。对确定型决策问题，制定决策的关键环节是判断什么样的行动方案能最好地实现既定的决策目标。</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
        <p:nvSpPr>
          <p:cNvPr id="19" name="文本框 18"/>
          <p:cNvSpPr txBox="1"/>
          <p:nvPr/>
        </p:nvSpPr>
        <p:spPr>
          <a:xfrm>
            <a:off x="848033" y="1032516"/>
            <a:ext cx="8157766" cy="3823335"/>
          </a:xfrm>
          <a:prstGeom prst="rect">
            <a:avLst/>
          </a:prstGeom>
          <a:noFill/>
        </p:spPr>
        <p:txBody>
          <a:bodyPr wrap="square" rtlCol="0">
            <a:spAutoFit/>
          </a:bodyPr>
          <a:lstStyle/>
          <a:p>
            <a:pPr lvl="0" eaLnBrk="1" latinLnBrk="0" hangingPunct="1">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、量本利分析法：</a:t>
            </a:r>
            <a:r>
              <a:rPr lang="zh-CN" altLang="en-US" sz="2295" dirty="0">
                <a:solidFill>
                  <a:schemeClr val="tx1"/>
                </a:solidFill>
                <a:latin typeface="微软雅黑" panose="020B0503020204020204" pitchFamily="34" charset="-122"/>
                <a:ea typeface="微软雅黑" panose="020B0503020204020204" pitchFamily="34" charset="-122"/>
                <a:sym typeface="+mn-ea"/>
              </a:rPr>
              <a:t>找出</a:t>
            </a:r>
            <a:r>
              <a:rPr lang="zh-CN" altLang="en-US" sz="2295" dirty="0">
                <a:solidFill>
                  <a:srgbClr val="004250"/>
                </a:solidFill>
                <a:latin typeface="微软雅黑" panose="020B0503020204020204" pitchFamily="34" charset="-122"/>
                <a:ea typeface="微软雅黑" panose="020B0503020204020204" pitchFamily="34" charset="-122"/>
                <a:sym typeface="+mn-ea"/>
              </a:rPr>
              <a:t>盈亏平衡点</a:t>
            </a:r>
            <a:endPar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）原理；</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）边际收益分析；</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）经营安全状况分析；</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）销售利润决策和生产方法盈利性对比分析 </a:t>
            </a: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、线性规划法 </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lvl="0" eaLnBrk="1" latinLnBrk="0" hangingPunct="1">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、微分法 </a:t>
            </a:r>
            <a:endPar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6"/>
          <p:cNvSpPr>
            <a:spLocks noChangeShapeType="1"/>
          </p:cNvSpPr>
          <p:nvPr/>
        </p:nvSpPr>
        <p:spPr bwMode="auto">
          <a:xfrm flipV="1">
            <a:off x="1340999" y="2329472"/>
            <a:ext cx="0" cy="2373705"/>
          </a:xfrm>
          <a:prstGeom prst="line">
            <a:avLst/>
          </a:prstGeom>
          <a:noFill/>
          <a:ln w="19050">
            <a:solidFill>
              <a:srgbClr val="004250"/>
            </a:solidFill>
            <a:round/>
            <a:tailEnd type="triangle" w="med" len="med"/>
          </a:ln>
        </p:spPr>
        <p:txBody>
          <a:bodyPr/>
          <a:lstStyle/>
          <a:p>
            <a:endParaRPr lang="zh-CN" altLang="en-US" sz="100"/>
          </a:p>
        </p:txBody>
      </p:sp>
      <p:sp>
        <p:nvSpPr>
          <p:cNvPr id="4" name="Line 7"/>
          <p:cNvSpPr>
            <a:spLocks noChangeShapeType="1"/>
          </p:cNvSpPr>
          <p:nvPr/>
        </p:nvSpPr>
        <p:spPr bwMode="auto">
          <a:xfrm>
            <a:off x="1340999" y="4703177"/>
            <a:ext cx="3204425" cy="0"/>
          </a:xfrm>
          <a:prstGeom prst="line">
            <a:avLst/>
          </a:prstGeom>
          <a:noFill/>
          <a:ln w="22225">
            <a:solidFill>
              <a:srgbClr val="004250"/>
            </a:solidFill>
            <a:round/>
            <a:tailEnd type="triangle" w="med" len="med"/>
          </a:ln>
        </p:spPr>
        <p:txBody>
          <a:bodyPr/>
          <a:lstStyle/>
          <a:p>
            <a:endParaRPr lang="zh-CN" altLang="en-US" sz="100"/>
          </a:p>
        </p:txBody>
      </p:sp>
      <p:sp>
        <p:nvSpPr>
          <p:cNvPr id="5" name="Text Box 8"/>
          <p:cNvSpPr txBox="1">
            <a:spLocks noChangeArrowheads="1"/>
          </p:cNvSpPr>
          <p:nvPr/>
        </p:nvSpPr>
        <p:spPr bwMode="auto">
          <a:xfrm>
            <a:off x="956771" y="2265688"/>
            <a:ext cx="318924"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Y</a:t>
            </a:r>
          </a:p>
        </p:txBody>
      </p:sp>
      <p:sp>
        <p:nvSpPr>
          <p:cNvPr id="6" name="Text Box 9"/>
          <p:cNvSpPr txBox="1">
            <a:spLocks noChangeArrowheads="1"/>
          </p:cNvSpPr>
          <p:nvPr/>
        </p:nvSpPr>
        <p:spPr bwMode="auto">
          <a:xfrm>
            <a:off x="4417854" y="4659135"/>
            <a:ext cx="320442"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X</a:t>
            </a:r>
          </a:p>
        </p:txBody>
      </p:sp>
      <p:sp>
        <p:nvSpPr>
          <p:cNvPr id="7" name="Line 10"/>
          <p:cNvSpPr>
            <a:spLocks noChangeShapeType="1"/>
          </p:cNvSpPr>
          <p:nvPr/>
        </p:nvSpPr>
        <p:spPr bwMode="auto">
          <a:xfrm>
            <a:off x="1340999" y="3611242"/>
            <a:ext cx="2691109" cy="0"/>
          </a:xfrm>
          <a:prstGeom prst="line">
            <a:avLst/>
          </a:prstGeom>
          <a:noFill/>
          <a:ln w="22225">
            <a:solidFill>
              <a:srgbClr val="0000CC"/>
            </a:solidFill>
            <a:round/>
          </a:ln>
        </p:spPr>
        <p:txBody>
          <a:bodyPr/>
          <a:lstStyle/>
          <a:p>
            <a:endParaRPr lang="zh-CN" altLang="en-US" sz="100"/>
          </a:p>
        </p:txBody>
      </p:sp>
      <p:sp>
        <p:nvSpPr>
          <p:cNvPr id="8" name="Line 11"/>
          <p:cNvSpPr>
            <a:spLocks noChangeShapeType="1"/>
          </p:cNvSpPr>
          <p:nvPr/>
        </p:nvSpPr>
        <p:spPr bwMode="auto">
          <a:xfrm flipV="1">
            <a:off x="1340999" y="2586131"/>
            <a:ext cx="2243097" cy="2117046"/>
          </a:xfrm>
          <a:prstGeom prst="line">
            <a:avLst/>
          </a:prstGeom>
          <a:noFill/>
          <a:ln w="22225">
            <a:solidFill>
              <a:srgbClr val="004250"/>
            </a:solidFill>
            <a:round/>
          </a:ln>
        </p:spPr>
        <p:txBody>
          <a:bodyPr/>
          <a:lstStyle/>
          <a:p>
            <a:endParaRPr lang="zh-CN" altLang="en-US" sz="100"/>
          </a:p>
        </p:txBody>
      </p:sp>
      <p:sp>
        <p:nvSpPr>
          <p:cNvPr id="9" name="Line 12"/>
          <p:cNvSpPr>
            <a:spLocks noChangeShapeType="1"/>
          </p:cNvSpPr>
          <p:nvPr/>
        </p:nvSpPr>
        <p:spPr bwMode="auto">
          <a:xfrm flipV="1">
            <a:off x="1340999" y="3035661"/>
            <a:ext cx="2565058" cy="575581"/>
          </a:xfrm>
          <a:prstGeom prst="line">
            <a:avLst/>
          </a:prstGeom>
          <a:noFill/>
          <a:ln w="22225">
            <a:solidFill>
              <a:srgbClr val="FF0000"/>
            </a:solidFill>
            <a:round/>
          </a:ln>
        </p:spPr>
        <p:txBody>
          <a:bodyPr/>
          <a:lstStyle/>
          <a:p>
            <a:endParaRPr lang="zh-CN" altLang="en-US" sz="100"/>
          </a:p>
        </p:txBody>
      </p:sp>
      <p:sp>
        <p:nvSpPr>
          <p:cNvPr id="10" name="Text Box 13"/>
          <p:cNvSpPr txBox="1">
            <a:spLocks noChangeArrowheads="1"/>
          </p:cNvSpPr>
          <p:nvPr/>
        </p:nvSpPr>
        <p:spPr bwMode="auto">
          <a:xfrm>
            <a:off x="956771" y="3483673"/>
            <a:ext cx="318924"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A</a:t>
            </a:r>
          </a:p>
        </p:txBody>
      </p:sp>
      <p:sp>
        <p:nvSpPr>
          <p:cNvPr id="11" name="Text Box 14"/>
          <p:cNvSpPr txBox="1">
            <a:spLocks noChangeArrowheads="1"/>
          </p:cNvSpPr>
          <p:nvPr/>
        </p:nvSpPr>
        <p:spPr bwMode="auto">
          <a:xfrm>
            <a:off x="3584096" y="2329472"/>
            <a:ext cx="321961"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B</a:t>
            </a:r>
          </a:p>
        </p:txBody>
      </p:sp>
      <p:sp>
        <p:nvSpPr>
          <p:cNvPr id="12" name="Text Box 15"/>
          <p:cNvSpPr txBox="1">
            <a:spLocks noChangeArrowheads="1"/>
          </p:cNvSpPr>
          <p:nvPr/>
        </p:nvSpPr>
        <p:spPr bwMode="auto">
          <a:xfrm>
            <a:off x="3906057" y="2842788"/>
            <a:ext cx="318924"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C</a:t>
            </a:r>
          </a:p>
        </p:txBody>
      </p:sp>
      <p:sp>
        <p:nvSpPr>
          <p:cNvPr id="13" name="Text Box 16"/>
          <p:cNvSpPr txBox="1">
            <a:spLocks noChangeArrowheads="1"/>
          </p:cNvSpPr>
          <p:nvPr/>
        </p:nvSpPr>
        <p:spPr bwMode="auto">
          <a:xfrm>
            <a:off x="4032108" y="3483673"/>
            <a:ext cx="321961"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D</a:t>
            </a:r>
          </a:p>
        </p:txBody>
      </p:sp>
      <p:sp>
        <p:nvSpPr>
          <p:cNvPr id="14" name="Text Box 17"/>
          <p:cNvSpPr txBox="1">
            <a:spLocks noChangeArrowheads="1"/>
          </p:cNvSpPr>
          <p:nvPr/>
        </p:nvSpPr>
        <p:spPr bwMode="auto">
          <a:xfrm>
            <a:off x="955253" y="4457150"/>
            <a:ext cx="320442"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O</a:t>
            </a:r>
          </a:p>
        </p:txBody>
      </p:sp>
      <p:sp>
        <p:nvSpPr>
          <p:cNvPr id="15" name="Text Box 18"/>
          <p:cNvSpPr txBox="1">
            <a:spLocks noChangeArrowheads="1"/>
          </p:cNvSpPr>
          <p:nvPr/>
        </p:nvSpPr>
        <p:spPr bwMode="auto">
          <a:xfrm>
            <a:off x="615068" y="4864157"/>
            <a:ext cx="4237130" cy="1506855"/>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915" dirty="0">
                <a:solidFill>
                  <a:schemeClr val="tx1"/>
                </a:solidFill>
                <a:latin typeface="微软雅黑" panose="020B0503020204020204" pitchFamily="34" charset="-122"/>
                <a:ea typeface="微软雅黑" panose="020B0503020204020204" pitchFamily="34" charset="-122"/>
              </a:rPr>
              <a:t>   </a:t>
            </a:r>
            <a:r>
              <a:rPr lang="en-US" altLang="zh-CN" sz="2105" dirty="0">
                <a:solidFill>
                  <a:schemeClr val="tx1"/>
                </a:solidFill>
                <a:latin typeface="微软雅黑" panose="020B0503020204020204" pitchFamily="34" charset="-122"/>
                <a:ea typeface="微软雅黑" panose="020B0503020204020204" pitchFamily="34" charset="-122"/>
              </a:rPr>
              <a:t>OB--</a:t>
            </a:r>
            <a:r>
              <a:rPr lang="zh-CN" altLang="en-US" sz="2105" dirty="0">
                <a:solidFill>
                  <a:schemeClr val="tx1"/>
                </a:solidFill>
                <a:latin typeface="微软雅黑" panose="020B0503020204020204" pitchFamily="34" charset="-122"/>
                <a:ea typeface="微软雅黑" panose="020B0503020204020204" pitchFamily="34" charset="-122"/>
              </a:rPr>
              <a:t>销售收入线；  </a:t>
            </a:r>
            <a:r>
              <a:rPr lang="en-US" altLang="zh-CN" sz="2105" dirty="0">
                <a:solidFill>
                  <a:schemeClr val="tx1"/>
                </a:solidFill>
                <a:latin typeface="微软雅黑" panose="020B0503020204020204" pitchFamily="34" charset="-122"/>
                <a:ea typeface="微软雅黑" panose="020B0503020204020204" pitchFamily="34" charset="-122"/>
              </a:rPr>
              <a:t>AD--</a:t>
            </a:r>
            <a:r>
              <a:rPr lang="zh-CN" altLang="en-US" sz="2105" dirty="0">
                <a:solidFill>
                  <a:schemeClr val="tx1"/>
                </a:solidFill>
                <a:latin typeface="微软雅黑" panose="020B0503020204020204" pitchFamily="34" charset="-122"/>
                <a:ea typeface="微软雅黑" panose="020B0503020204020204" pitchFamily="34" charset="-122"/>
              </a:rPr>
              <a:t>固定成本</a:t>
            </a:r>
            <a:r>
              <a:rPr lang="en-US" altLang="zh-CN" sz="2105" dirty="0">
                <a:solidFill>
                  <a:schemeClr val="tx1"/>
                </a:solidFill>
                <a:latin typeface="微软雅黑" panose="020B0503020204020204" pitchFamily="34" charset="-122"/>
                <a:ea typeface="微软雅黑" panose="020B0503020204020204" pitchFamily="34" charset="-122"/>
              </a:rPr>
              <a:t>AC--</a:t>
            </a:r>
            <a:r>
              <a:rPr lang="zh-CN" altLang="en-US" sz="2105" dirty="0">
                <a:solidFill>
                  <a:schemeClr val="tx1"/>
                </a:solidFill>
                <a:latin typeface="微软雅黑" panose="020B0503020204020204" pitchFamily="34" charset="-122"/>
                <a:ea typeface="微软雅黑" panose="020B0503020204020204" pitchFamily="34" charset="-122"/>
              </a:rPr>
              <a:t>总费用线； </a:t>
            </a:r>
            <a:r>
              <a:rPr lang="en-US" altLang="zh-CN" sz="2105" dirty="0">
                <a:solidFill>
                  <a:schemeClr val="tx1"/>
                </a:solidFill>
                <a:latin typeface="微软雅黑" panose="020B0503020204020204" pitchFamily="34" charset="-122"/>
                <a:ea typeface="微软雅黑" panose="020B0503020204020204" pitchFamily="34" charset="-122"/>
              </a:rPr>
              <a:t>E--</a:t>
            </a:r>
            <a:r>
              <a:rPr lang="zh-CN" altLang="en-US" sz="2105" dirty="0">
                <a:solidFill>
                  <a:schemeClr val="tx1"/>
                </a:solidFill>
                <a:latin typeface="微软雅黑" panose="020B0503020204020204" pitchFamily="34" charset="-122"/>
                <a:ea typeface="微软雅黑" panose="020B0503020204020204" pitchFamily="34" charset="-122"/>
              </a:rPr>
              <a:t>盈亏平衡点</a:t>
            </a:r>
          </a:p>
          <a:p>
            <a:pPr marL="342900" indent="-342900">
              <a:spcBef>
                <a:spcPct val="50000"/>
              </a:spcBef>
              <a:buClr>
                <a:schemeClr val="folHlink"/>
              </a:buClr>
              <a:buFont typeface="Wingdings" panose="05000000000000000000" pitchFamily="2" charset="2"/>
              <a:buNone/>
            </a:pPr>
            <a:endParaRPr lang="zh-CN" altLang="en-US" sz="2105" dirty="0">
              <a:solidFill>
                <a:schemeClr val="tx1"/>
              </a:solidFill>
              <a:latin typeface="微软雅黑" panose="020B0503020204020204" pitchFamily="34" charset="-122"/>
              <a:ea typeface="微软雅黑" panose="020B0503020204020204" pitchFamily="34" charset="-122"/>
            </a:endParaRPr>
          </a:p>
        </p:txBody>
      </p:sp>
      <p:sp>
        <p:nvSpPr>
          <p:cNvPr id="16" name="Text Box 19"/>
          <p:cNvSpPr txBox="1">
            <a:spLocks noChangeArrowheads="1"/>
          </p:cNvSpPr>
          <p:nvPr/>
        </p:nvSpPr>
        <p:spPr bwMode="auto">
          <a:xfrm>
            <a:off x="2499755" y="2870124"/>
            <a:ext cx="320443"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E</a:t>
            </a:r>
          </a:p>
        </p:txBody>
      </p:sp>
      <p:sp>
        <p:nvSpPr>
          <p:cNvPr id="17" name="Line 20"/>
          <p:cNvSpPr>
            <a:spLocks noChangeShapeType="1"/>
          </p:cNvSpPr>
          <p:nvPr/>
        </p:nvSpPr>
        <p:spPr bwMode="auto">
          <a:xfrm>
            <a:off x="2885501" y="3248277"/>
            <a:ext cx="0" cy="1435156"/>
          </a:xfrm>
          <a:prstGeom prst="line">
            <a:avLst/>
          </a:prstGeom>
          <a:noFill/>
          <a:ln w="19050">
            <a:solidFill>
              <a:srgbClr val="FF00FF"/>
            </a:solidFill>
            <a:prstDash val="sysDot"/>
            <a:round/>
          </a:ln>
        </p:spPr>
        <p:txBody>
          <a:bodyPr/>
          <a:lstStyle/>
          <a:p>
            <a:endParaRPr lang="zh-CN" altLang="en-US" sz="100"/>
          </a:p>
        </p:txBody>
      </p:sp>
      <p:sp>
        <p:nvSpPr>
          <p:cNvPr id="18" name="Text Box 21"/>
          <p:cNvSpPr txBox="1">
            <a:spLocks noChangeArrowheads="1"/>
          </p:cNvSpPr>
          <p:nvPr/>
        </p:nvSpPr>
        <p:spPr bwMode="auto">
          <a:xfrm>
            <a:off x="2808048" y="4457150"/>
            <a:ext cx="463198" cy="32639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en-US" altLang="zh-CN" sz="1530">
                <a:solidFill>
                  <a:schemeClr val="tx1"/>
                </a:solidFill>
                <a:latin typeface="Tahoma" panose="020B0604030504040204" pitchFamily="34" charset="0"/>
                <a:ea typeface="华文中宋" panose="02010600040101010101" pitchFamily="2" charset="-122"/>
              </a:rPr>
              <a:t>X</a:t>
            </a:r>
            <a:r>
              <a:rPr lang="en-US" altLang="zh-CN" sz="1530" baseline="-25000">
                <a:solidFill>
                  <a:schemeClr val="tx1"/>
                </a:solidFill>
                <a:latin typeface="Tahoma" panose="020B0604030504040204" pitchFamily="34" charset="0"/>
                <a:ea typeface="华文中宋" panose="02010600040101010101" pitchFamily="2" charset="-122"/>
              </a:rPr>
              <a:t>0</a:t>
            </a:r>
          </a:p>
        </p:txBody>
      </p:sp>
      <p:sp>
        <p:nvSpPr>
          <p:cNvPr id="19" name="Text Box 22"/>
          <p:cNvSpPr txBox="1">
            <a:spLocks noChangeArrowheads="1"/>
          </p:cNvSpPr>
          <p:nvPr/>
        </p:nvSpPr>
        <p:spPr bwMode="auto">
          <a:xfrm>
            <a:off x="1959103" y="2416038"/>
            <a:ext cx="1003851" cy="386080"/>
          </a:xfrm>
          <a:prstGeom prst="rect">
            <a:avLst/>
          </a:prstGeom>
          <a:noFill/>
          <a:ln w="9525" algn="ctr">
            <a:noFill/>
            <a:miter lim="800000"/>
          </a:ln>
        </p:spPr>
        <p:txBody>
          <a:bodyPr>
            <a:spAutoFit/>
          </a:bodyPr>
          <a:lstStyle/>
          <a:p>
            <a:pPr marL="342900" indent="-342900">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图解法</a:t>
            </a:r>
          </a:p>
        </p:txBody>
      </p:sp>
      <p:sp>
        <p:nvSpPr>
          <p:cNvPr id="20" name="Rectangle 23"/>
          <p:cNvSpPr>
            <a:spLocks noChangeArrowheads="1"/>
          </p:cNvSpPr>
          <p:nvPr/>
        </p:nvSpPr>
        <p:spPr bwMode="auto">
          <a:xfrm>
            <a:off x="4783857" y="1993844"/>
            <a:ext cx="5275938" cy="3983355"/>
          </a:xfrm>
          <a:prstGeom prst="rect">
            <a:avLst/>
          </a:prstGeom>
          <a:noFill/>
          <a:ln w="9525">
            <a:noFill/>
            <a:miter lim="800000"/>
          </a:ln>
        </p:spPr>
        <p:txBody>
          <a:bodyPr wrap="square">
            <a:spAutoFit/>
          </a:bodyPr>
          <a:lstStyle/>
          <a:p>
            <a:pPr>
              <a:lnSpc>
                <a:spcPct val="120000"/>
              </a:lnSpc>
            </a:pPr>
            <a:r>
              <a:rPr lang="zh-CN" altLang="en-US" sz="2105" dirty="0">
                <a:solidFill>
                  <a:schemeClr val="tx1"/>
                </a:solidFill>
                <a:latin typeface="微软雅黑" panose="020B0503020204020204" pitchFamily="34" charset="-122"/>
                <a:ea typeface="微软雅黑" panose="020B0503020204020204" pitchFamily="34" charset="-122"/>
              </a:rPr>
              <a:t>销售量计算法</a:t>
            </a:r>
            <a:r>
              <a:rPr lang="en-US" altLang="zh-CN" sz="2105" dirty="0">
                <a:solidFill>
                  <a:schemeClr val="tx1"/>
                </a:solidFill>
                <a:latin typeface="微软雅黑" panose="020B0503020204020204" pitchFamily="34" charset="-122"/>
                <a:ea typeface="微软雅黑" panose="020B0503020204020204" pitchFamily="34" charset="-122"/>
              </a:rPr>
              <a:t>:</a:t>
            </a:r>
          </a:p>
          <a:p>
            <a:pPr>
              <a:lnSpc>
                <a:spcPct val="120000"/>
              </a:lnSpc>
            </a:pPr>
            <a:r>
              <a:rPr lang="en-US" altLang="zh-CN" sz="2105" dirty="0">
                <a:solidFill>
                  <a:schemeClr val="tx1"/>
                </a:solidFill>
                <a:latin typeface="微软雅黑" panose="020B0503020204020204" pitchFamily="34" charset="-122"/>
                <a:ea typeface="微软雅黑" panose="020B0503020204020204" pitchFamily="34" charset="-122"/>
              </a:rPr>
              <a:t>X</a:t>
            </a:r>
            <a:r>
              <a:rPr lang="en-US" altLang="zh-CN" sz="2105" baseline="-25000" dirty="0">
                <a:solidFill>
                  <a:schemeClr val="tx1"/>
                </a:solidFill>
                <a:latin typeface="微软雅黑" panose="020B0503020204020204" pitchFamily="34" charset="-122"/>
                <a:ea typeface="微软雅黑" panose="020B0503020204020204" pitchFamily="34" charset="-122"/>
              </a:rPr>
              <a:t>0</a:t>
            </a:r>
            <a:r>
              <a:rPr lang="en-US" altLang="zh-CN" sz="2105" dirty="0">
                <a:solidFill>
                  <a:schemeClr val="tx1"/>
                </a:solidFill>
                <a:latin typeface="微软雅黑" panose="020B0503020204020204" pitchFamily="34" charset="-122"/>
                <a:ea typeface="微软雅黑" panose="020B0503020204020204" pitchFamily="34" charset="-122"/>
              </a:rPr>
              <a:t> =C</a:t>
            </a:r>
            <a:r>
              <a:rPr lang="en-US" altLang="zh-CN" sz="2105" baseline="-25000" dirty="0">
                <a:solidFill>
                  <a:schemeClr val="tx1"/>
                </a:solidFill>
                <a:latin typeface="微软雅黑" panose="020B0503020204020204" pitchFamily="34" charset="-122"/>
                <a:ea typeface="微软雅黑" panose="020B0503020204020204" pitchFamily="34" charset="-122"/>
              </a:rPr>
              <a:t>1</a:t>
            </a:r>
            <a:r>
              <a:rPr lang="en-US" altLang="zh-CN" sz="2105" dirty="0">
                <a:solidFill>
                  <a:schemeClr val="tx1"/>
                </a:solidFill>
                <a:latin typeface="微软雅黑" panose="020B0503020204020204" pitchFamily="34" charset="-122"/>
                <a:ea typeface="微软雅黑" panose="020B0503020204020204" pitchFamily="34" charset="-122"/>
              </a:rPr>
              <a:t>/P-C</a:t>
            </a:r>
            <a:r>
              <a:rPr lang="en-US" altLang="zh-CN" sz="2105" baseline="-25000" dirty="0">
                <a:solidFill>
                  <a:schemeClr val="tx1"/>
                </a:solidFill>
                <a:latin typeface="微软雅黑" panose="020B0503020204020204" pitchFamily="34" charset="-122"/>
                <a:ea typeface="微软雅黑" panose="020B0503020204020204" pitchFamily="34" charset="-122"/>
              </a:rPr>
              <a:t>2</a:t>
            </a:r>
            <a:endParaRPr lang="zh-CN" altLang="en-US" sz="2105" dirty="0">
              <a:solidFill>
                <a:schemeClr val="tx1"/>
              </a:solidFill>
              <a:latin typeface="微软雅黑" panose="020B0503020204020204" pitchFamily="34" charset="-122"/>
              <a:ea typeface="微软雅黑" panose="020B0503020204020204" pitchFamily="34" charset="-122"/>
            </a:endParaRPr>
          </a:p>
          <a:p>
            <a:pPr>
              <a:lnSpc>
                <a:spcPct val="120000"/>
              </a:lnSpc>
            </a:pPr>
            <a:endParaRPr lang="zh-CN" altLang="en-US" sz="2105" dirty="0">
              <a:solidFill>
                <a:schemeClr val="tx1"/>
              </a:solidFill>
              <a:latin typeface="微软雅黑" panose="020B0503020204020204" pitchFamily="34" charset="-122"/>
              <a:ea typeface="微软雅黑" panose="020B0503020204020204" pitchFamily="34" charset="-122"/>
            </a:endParaRPr>
          </a:p>
          <a:p>
            <a:pPr>
              <a:lnSpc>
                <a:spcPct val="120000"/>
              </a:lnSpc>
            </a:pPr>
            <a:r>
              <a:rPr lang="zh-CN" altLang="en-US" sz="2105" dirty="0">
                <a:solidFill>
                  <a:schemeClr val="tx1"/>
                </a:solidFill>
                <a:latin typeface="微软雅黑" panose="020B0503020204020204" pitchFamily="34" charset="-122"/>
                <a:ea typeface="微软雅黑" panose="020B0503020204020204" pitchFamily="34" charset="-122"/>
              </a:rPr>
              <a:t>销售额计算法</a:t>
            </a:r>
            <a:r>
              <a:rPr lang="en-US" altLang="zh-CN" sz="2105" dirty="0">
                <a:solidFill>
                  <a:schemeClr val="tx1"/>
                </a:solidFill>
                <a:latin typeface="微软雅黑" panose="020B0503020204020204" pitchFamily="34" charset="-122"/>
                <a:ea typeface="微软雅黑" panose="020B0503020204020204" pitchFamily="34" charset="-122"/>
              </a:rPr>
              <a:t>:</a:t>
            </a:r>
          </a:p>
          <a:p>
            <a:pPr>
              <a:lnSpc>
                <a:spcPct val="120000"/>
              </a:lnSpc>
              <a:buFont typeface="Arial" panose="020B0604020202020204" pitchFamily="34" charset="0"/>
              <a:buNone/>
            </a:pPr>
            <a:r>
              <a:rPr lang="en-US" altLang="zh-CN" sz="2105" dirty="0">
                <a:solidFill>
                  <a:schemeClr val="tx1"/>
                </a:solidFill>
                <a:latin typeface="微软雅黑" panose="020B0503020204020204" pitchFamily="34" charset="-122"/>
                <a:ea typeface="微软雅黑" panose="020B0503020204020204" pitchFamily="34" charset="-122"/>
              </a:rPr>
              <a:t>S</a:t>
            </a:r>
            <a:r>
              <a:rPr lang="en-US" altLang="zh-CN" sz="2105" baseline="-25000" dirty="0">
                <a:solidFill>
                  <a:schemeClr val="tx1"/>
                </a:solidFill>
                <a:latin typeface="微软雅黑" panose="020B0503020204020204" pitchFamily="34" charset="-122"/>
                <a:ea typeface="微软雅黑" panose="020B0503020204020204" pitchFamily="34" charset="-122"/>
              </a:rPr>
              <a:t>0</a:t>
            </a:r>
            <a:r>
              <a:rPr lang="en-US" altLang="zh-CN" sz="2105" dirty="0">
                <a:solidFill>
                  <a:schemeClr val="tx1"/>
                </a:solidFill>
                <a:latin typeface="微软雅黑" panose="020B0503020204020204" pitchFamily="34" charset="-122"/>
                <a:ea typeface="微软雅黑" panose="020B0503020204020204" pitchFamily="34" charset="-122"/>
              </a:rPr>
              <a:t>=C</a:t>
            </a:r>
            <a:r>
              <a:rPr lang="en-US" altLang="zh-CN" sz="2105" baseline="-25000" dirty="0">
                <a:solidFill>
                  <a:schemeClr val="tx1"/>
                </a:solidFill>
                <a:latin typeface="微软雅黑" panose="020B0503020204020204" pitchFamily="34" charset="-122"/>
                <a:ea typeface="微软雅黑" panose="020B0503020204020204" pitchFamily="34" charset="-122"/>
              </a:rPr>
              <a:t>1</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a:t>
            </a:r>
            <a:r>
              <a:rPr lang="en-US" altLang="zh-CN" sz="2105" dirty="0">
                <a:solidFill>
                  <a:schemeClr val="tx1"/>
                </a:solidFill>
                <a:latin typeface="微软雅黑" panose="020B0503020204020204" pitchFamily="34" charset="-122"/>
                <a:ea typeface="微软雅黑" panose="020B0503020204020204" pitchFamily="34" charset="-122"/>
              </a:rPr>
              <a:t>1-C</a:t>
            </a:r>
            <a:r>
              <a:rPr lang="en-US" altLang="zh-CN" sz="2105" baseline="-25000" dirty="0">
                <a:solidFill>
                  <a:schemeClr val="tx1"/>
                </a:solidFill>
                <a:latin typeface="微软雅黑" panose="020B0503020204020204" pitchFamily="34" charset="-122"/>
                <a:ea typeface="微软雅黑" panose="020B0503020204020204" pitchFamily="34" charset="-122"/>
              </a:rPr>
              <a:t>2</a:t>
            </a:r>
            <a:r>
              <a:rPr lang="en-US" altLang="zh-CN" sz="2105" dirty="0">
                <a:solidFill>
                  <a:schemeClr val="tx1"/>
                </a:solidFill>
                <a:latin typeface="微软雅黑" panose="020B0503020204020204" pitchFamily="34" charset="-122"/>
                <a:ea typeface="微软雅黑" panose="020B0503020204020204" pitchFamily="34" charset="-122"/>
              </a:rPr>
              <a:t>/P</a:t>
            </a:r>
            <a:r>
              <a:rPr lang="zh-CN" altLang="en-US" sz="2105" dirty="0">
                <a:solidFill>
                  <a:schemeClr val="tx1"/>
                </a:solidFill>
                <a:latin typeface="微软雅黑" panose="020B0503020204020204" pitchFamily="34" charset="-122"/>
                <a:ea typeface="微软雅黑" panose="020B0503020204020204" pitchFamily="34" charset="-122"/>
              </a:rPr>
              <a:t>）</a:t>
            </a:r>
          </a:p>
          <a:p>
            <a:pPr>
              <a:lnSpc>
                <a:spcPct val="120000"/>
              </a:lnSpc>
              <a:buFont typeface="Arial" panose="020B0604020202020204" pitchFamily="34" charset="0"/>
              <a:buNone/>
            </a:pPr>
            <a:endParaRPr lang="zh-CN" altLang="en-US" sz="2105" dirty="0">
              <a:solidFill>
                <a:schemeClr val="tx1"/>
              </a:solidFill>
              <a:latin typeface="微软雅黑" panose="020B0503020204020204" pitchFamily="34" charset="-122"/>
              <a:ea typeface="微软雅黑" panose="020B0503020204020204" pitchFamily="34" charset="-122"/>
            </a:endParaRPr>
          </a:p>
          <a:p>
            <a:pPr>
              <a:lnSpc>
                <a:spcPct val="120000"/>
              </a:lnSpc>
            </a:pPr>
            <a:r>
              <a:rPr lang="en-US" altLang="zh-CN" sz="2105" dirty="0">
                <a:solidFill>
                  <a:schemeClr val="tx1"/>
                </a:solidFill>
                <a:latin typeface="微软雅黑" panose="020B0503020204020204" pitchFamily="34" charset="-122"/>
                <a:ea typeface="微软雅黑" panose="020B0503020204020204" pitchFamily="34" charset="-122"/>
              </a:rPr>
              <a:t>C</a:t>
            </a:r>
            <a:r>
              <a:rPr lang="en-US" altLang="zh-CN" sz="2105" baseline="-25000" dirty="0">
                <a:solidFill>
                  <a:schemeClr val="tx1"/>
                </a:solidFill>
                <a:latin typeface="微软雅黑" panose="020B0503020204020204" pitchFamily="34" charset="-122"/>
                <a:ea typeface="微软雅黑" panose="020B0503020204020204" pitchFamily="34" charset="-122"/>
              </a:rPr>
              <a:t>1</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固定成本   </a:t>
            </a:r>
            <a:r>
              <a:rPr lang="en-US" altLang="zh-CN" sz="2105" dirty="0">
                <a:solidFill>
                  <a:schemeClr val="tx1"/>
                </a:solidFill>
                <a:latin typeface="微软雅黑" panose="020B0503020204020204" pitchFamily="34" charset="-122"/>
                <a:ea typeface="微软雅黑" panose="020B0503020204020204" pitchFamily="34" charset="-122"/>
              </a:rPr>
              <a:t>P--</a:t>
            </a:r>
            <a:r>
              <a:rPr lang="zh-CN" altLang="en-US" sz="2105" dirty="0">
                <a:solidFill>
                  <a:schemeClr val="tx1"/>
                </a:solidFill>
                <a:latin typeface="微软雅黑" panose="020B0503020204020204" pitchFamily="34" charset="-122"/>
                <a:ea typeface="微软雅黑" panose="020B0503020204020204" pitchFamily="34" charset="-122"/>
              </a:rPr>
              <a:t>销售单价</a:t>
            </a:r>
          </a:p>
          <a:p>
            <a:pPr>
              <a:lnSpc>
                <a:spcPct val="120000"/>
              </a:lnSpc>
            </a:pPr>
            <a:r>
              <a:rPr lang="en-US" altLang="zh-CN" sz="2105" dirty="0">
                <a:solidFill>
                  <a:schemeClr val="tx1"/>
                </a:solidFill>
                <a:latin typeface="微软雅黑" panose="020B0503020204020204" pitchFamily="34" charset="-122"/>
                <a:ea typeface="微软雅黑" panose="020B0503020204020204" pitchFamily="34" charset="-122"/>
              </a:rPr>
              <a:t>C</a:t>
            </a:r>
            <a:r>
              <a:rPr lang="en-US" altLang="zh-CN" sz="2105" baseline="-25000" dirty="0">
                <a:solidFill>
                  <a:schemeClr val="tx1"/>
                </a:solidFill>
                <a:latin typeface="微软雅黑" panose="020B0503020204020204" pitchFamily="34" charset="-122"/>
                <a:ea typeface="微软雅黑" panose="020B0503020204020204" pitchFamily="34" charset="-122"/>
              </a:rPr>
              <a:t>2</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单位变动成本</a:t>
            </a:r>
          </a:p>
          <a:p>
            <a:pPr>
              <a:lnSpc>
                <a:spcPct val="120000"/>
              </a:lnSpc>
            </a:pPr>
            <a:r>
              <a:rPr lang="en-US" altLang="zh-CN" sz="2105" dirty="0">
                <a:solidFill>
                  <a:schemeClr val="tx1"/>
                </a:solidFill>
                <a:latin typeface="微软雅黑" panose="020B0503020204020204" pitchFamily="34" charset="-122"/>
                <a:ea typeface="微软雅黑" panose="020B0503020204020204" pitchFamily="34" charset="-122"/>
              </a:rPr>
              <a:t>X</a:t>
            </a:r>
            <a:r>
              <a:rPr lang="en-US" altLang="zh-CN" sz="2105" baseline="-25000" dirty="0">
                <a:solidFill>
                  <a:schemeClr val="tx1"/>
                </a:solidFill>
                <a:latin typeface="微软雅黑" panose="020B0503020204020204" pitchFamily="34" charset="-122"/>
                <a:ea typeface="微软雅黑" panose="020B0503020204020204" pitchFamily="34" charset="-122"/>
              </a:rPr>
              <a:t>0</a:t>
            </a:r>
            <a:r>
              <a:rPr lang="en-US" altLang="zh-CN" sz="2105" dirty="0">
                <a:solidFill>
                  <a:schemeClr val="tx1"/>
                </a:solidFill>
                <a:latin typeface="微软雅黑" panose="020B0503020204020204" pitchFamily="34" charset="-122"/>
                <a:ea typeface="微软雅黑" panose="020B0503020204020204" pitchFamily="34" charset="-122"/>
              </a:rPr>
              <a:t> --</a:t>
            </a:r>
            <a:r>
              <a:rPr lang="zh-CN" altLang="en-US" sz="2105" dirty="0">
                <a:solidFill>
                  <a:schemeClr val="tx1"/>
                </a:solidFill>
                <a:latin typeface="微软雅黑" panose="020B0503020204020204" pitchFamily="34" charset="-122"/>
                <a:ea typeface="微软雅黑" panose="020B0503020204020204" pitchFamily="34" charset="-122"/>
              </a:rPr>
              <a:t>盈亏平衡时的销售量</a:t>
            </a:r>
          </a:p>
          <a:p>
            <a:pPr>
              <a:lnSpc>
                <a:spcPct val="120000"/>
              </a:lnSpc>
            </a:pPr>
            <a:r>
              <a:rPr lang="en-US" altLang="zh-CN" sz="2105" dirty="0">
                <a:solidFill>
                  <a:schemeClr val="tx1"/>
                </a:solidFill>
                <a:latin typeface="微软雅黑" panose="020B0503020204020204" pitchFamily="34" charset="-122"/>
                <a:ea typeface="微软雅黑" panose="020B0503020204020204" pitchFamily="34" charset="-122"/>
              </a:rPr>
              <a:t>S</a:t>
            </a:r>
            <a:r>
              <a:rPr lang="en-US" altLang="zh-CN" sz="2105" baseline="-25000" dirty="0">
                <a:solidFill>
                  <a:schemeClr val="tx1"/>
                </a:solidFill>
                <a:latin typeface="微软雅黑" panose="020B0503020204020204" pitchFamily="34" charset="-122"/>
                <a:ea typeface="微软雅黑" panose="020B0503020204020204" pitchFamily="34" charset="-122"/>
              </a:rPr>
              <a:t>0</a:t>
            </a:r>
            <a:r>
              <a:rPr lang="en-US" altLang="zh-CN" sz="2105" dirty="0">
                <a:solidFill>
                  <a:schemeClr val="tx1"/>
                </a:solidFill>
                <a:latin typeface="微软雅黑" panose="020B0503020204020204" pitchFamily="34" charset="-122"/>
                <a:ea typeface="微软雅黑" panose="020B0503020204020204" pitchFamily="34" charset="-122"/>
              </a:rPr>
              <a:t>--</a:t>
            </a:r>
            <a:r>
              <a:rPr lang="zh-CN" altLang="en-US" sz="2105" dirty="0">
                <a:solidFill>
                  <a:schemeClr val="tx1"/>
                </a:solidFill>
                <a:latin typeface="微软雅黑" panose="020B0503020204020204" pitchFamily="34" charset="-122"/>
                <a:ea typeface="微软雅黑" panose="020B0503020204020204" pitchFamily="34" charset="-122"/>
              </a:rPr>
              <a:t>盈亏平衡时的销售额</a:t>
            </a:r>
          </a:p>
        </p:txBody>
      </p:sp>
      <p:sp>
        <p:nvSpPr>
          <p:cNvPr id="21" name="Text Box 24"/>
          <p:cNvSpPr txBox="1">
            <a:spLocks noChangeArrowheads="1"/>
          </p:cNvSpPr>
          <p:nvPr/>
        </p:nvSpPr>
        <p:spPr bwMode="auto">
          <a:xfrm>
            <a:off x="305256" y="1176791"/>
            <a:ext cx="8237345" cy="1376680"/>
          </a:xfrm>
          <a:prstGeom prst="rect">
            <a:avLst/>
          </a:prstGeom>
          <a:noFill/>
          <a:ln w="9525">
            <a:noFill/>
            <a:miter lim="800000"/>
          </a:ln>
        </p:spPr>
        <p:txBody>
          <a:bodyPr>
            <a:spAutoFit/>
          </a:bodyPr>
          <a:lstStyle/>
          <a:p>
            <a:pPr lvl="1">
              <a:lnSpc>
                <a:spcPct val="120000"/>
              </a:lnSpc>
              <a:spcBef>
                <a:spcPct val="20000"/>
              </a:spcBef>
              <a:buClr>
                <a:schemeClr val="tx2"/>
              </a:buClr>
              <a:buSzPct val="85000"/>
              <a:buFont typeface="Wingdings" panose="05000000000000000000" pitchFamily="2" charset="2"/>
              <a:buNone/>
            </a:pPr>
            <a:r>
              <a:rPr lang="zh-CN" altLang="en-US" sz="2105" dirty="0">
                <a:solidFill>
                  <a:schemeClr val="tx1"/>
                </a:solidFill>
                <a:latin typeface="微软雅黑" panose="020B0503020204020204" pitchFamily="34" charset="-122"/>
                <a:ea typeface="微软雅黑" panose="020B0503020204020204" pitchFamily="34" charset="-122"/>
              </a:rPr>
              <a:t>量本利分析的主要问题是找出盈亏平衡点，寻找的方法</a:t>
            </a:r>
          </a:p>
          <a:p>
            <a:pPr lvl="1">
              <a:lnSpc>
                <a:spcPct val="120000"/>
              </a:lnSpc>
              <a:spcBef>
                <a:spcPct val="20000"/>
              </a:spcBef>
              <a:buClr>
                <a:schemeClr val="tx2"/>
              </a:buClr>
              <a:buSzPct val="85000"/>
              <a:buFont typeface="Wingdings" panose="05000000000000000000" pitchFamily="2" charset="2"/>
              <a:buNone/>
            </a:pPr>
            <a:r>
              <a:rPr lang="zh-CN" altLang="en-US" sz="2105" dirty="0">
                <a:solidFill>
                  <a:schemeClr val="tx1"/>
                </a:solidFill>
                <a:latin typeface="微软雅黑" panose="020B0503020204020204" pitchFamily="34" charset="-122"/>
                <a:ea typeface="微软雅黑" panose="020B0503020204020204" pitchFamily="34" charset="-122"/>
              </a:rPr>
              <a:t>有图解法和公式法。</a:t>
            </a:r>
          </a:p>
          <a:p>
            <a:pPr>
              <a:spcBef>
                <a:spcPct val="50000"/>
              </a:spcBef>
            </a:pPr>
            <a:endParaRPr lang="zh-CN" altLang="en-US" sz="2105" dirty="0">
              <a:solidFill>
                <a:schemeClr val="tx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8082439" cy="4368800"/>
          </a:xfrm>
          <a:prstGeom prst="rect">
            <a:avLst/>
          </a:prstGeom>
          <a:noFill/>
          <a:ln w="9525" algn="ctr">
            <a:noFill/>
            <a:miter lim="800000"/>
          </a:ln>
        </p:spPr>
        <p:txBody>
          <a:bodyPr wrap="square" lIns="118127" tIns="61426" rIns="118127" bIns="61426">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（三）风险型决策法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、风险性决策必备条件：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）有明确决策目标。最大利润、最低成本、最短投资回收期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）两个以上供选方案</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）存在不以人们意志为转移的损益值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）可测算不同自然状态下的损益值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）可测算不同自然状态下的客观概率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企业计划与决策</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1831</Words>
  <Application>Microsoft Office PowerPoint</Application>
  <PresentationFormat>宽屏</PresentationFormat>
  <Paragraphs>226</Paragraphs>
  <Slides>26</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黑体</vt:lpstr>
      <vt:lpstr>华文新魏</vt:lpstr>
      <vt:lpstr>微软雅黑</vt:lpstr>
      <vt:lpstr>Arial</vt:lpstr>
      <vt:lpstr>Calibri</vt:lpstr>
      <vt:lpstr>Calibri Light</vt:lpstr>
      <vt:lpstr>Tahoma</vt:lpstr>
      <vt:lpstr>Wingdings</vt:lpstr>
      <vt:lpstr>自定义设计方案</vt:lpstr>
      <vt:lpstr>1_自定义设计方案</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353</cp:revision>
  <dcterms:created xsi:type="dcterms:W3CDTF">2015-04-07T05:51:00Z</dcterms:created>
  <dcterms:modified xsi:type="dcterms:W3CDTF">2021-06-08T05:09:32Z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