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340" r:id="rId2"/>
    <p:sldId id="339" r:id="rId3"/>
    <p:sldId id="343" r:id="rId4"/>
    <p:sldId id="257" r:id="rId5"/>
    <p:sldId id="259"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258" r:id="rId20"/>
  </p:sldIdLst>
  <p:sldSz cx="10693400" cy="7561263"/>
  <p:notesSz cx="6858000" cy="9144000"/>
  <p:defaultTextStyle>
    <a:defPPr>
      <a:defRPr lang="zh-CN"/>
    </a:defPPr>
    <a:lvl1pPr algn="l" defTabSz="1042988" rtl="0" fontAlgn="base">
      <a:spcBef>
        <a:spcPct val="0"/>
      </a:spcBef>
      <a:spcAft>
        <a:spcPct val="0"/>
      </a:spcAft>
      <a:defRPr sz="2100" kern="1200">
        <a:solidFill>
          <a:schemeClr val="tx1"/>
        </a:solidFill>
        <a:latin typeface="Arial" charset="0"/>
        <a:ea typeface="宋体" pitchFamily="2" charset="-122"/>
        <a:cs typeface="+mn-cs"/>
      </a:defRPr>
    </a:lvl1pPr>
    <a:lvl2pPr marL="520700" indent="-63500" algn="l" defTabSz="1042988" rtl="0" fontAlgn="base">
      <a:spcBef>
        <a:spcPct val="0"/>
      </a:spcBef>
      <a:spcAft>
        <a:spcPct val="0"/>
      </a:spcAft>
      <a:defRPr sz="2100" kern="1200">
        <a:solidFill>
          <a:schemeClr val="tx1"/>
        </a:solidFill>
        <a:latin typeface="Arial" charset="0"/>
        <a:ea typeface="宋体" pitchFamily="2" charset="-122"/>
        <a:cs typeface="+mn-cs"/>
      </a:defRPr>
    </a:lvl2pPr>
    <a:lvl3pPr marL="1042988" indent="-128588" algn="l" defTabSz="1042988" rtl="0" fontAlgn="base">
      <a:spcBef>
        <a:spcPct val="0"/>
      </a:spcBef>
      <a:spcAft>
        <a:spcPct val="0"/>
      </a:spcAft>
      <a:defRPr sz="2100" kern="1200">
        <a:solidFill>
          <a:schemeClr val="tx1"/>
        </a:solidFill>
        <a:latin typeface="Arial" charset="0"/>
        <a:ea typeface="宋体" pitchFamily="2" charset="-122"/>
        <a:cs typeface="+mn-cs"/>
      </a:defRPr>
    </a:lvl3pPr>
    <a:lvl4pPr marL="1563688" indent="-192088" algn="l" defTabSz="1042988" rtl="0" fontAlgn="base">
      <a:spcBef>
        <a:spcPct val="0"/>
      </a:spcBef>
      <a:spcAft>
        <a:spcPct val="0"/>
      </a:spcAft>
      <a:defRPr sz="2100" kern="1200">
        <a:solidFill>
          <a:schemeClr val="tx1"/>
        </a:solidFill>
        <a:latin typeface="Arial" charset="0"/>
        <a:ea typeface="宋体" pitchFamily="2" charset="-122"/>
        <a:cs typeface="+mn-cs"/>
      </a:defRPr>
    </a:lvl4pPr>
    <a:lvl5pPr marL="2085975" indent="-257175" algn="l" defTabSz="1042988"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ny Tong" initials="TT" lastIdx="6" clrIdx="0">
    <p:extLst>
      <p:ext uri="{19B8F6BF-5375-455C-9EA6-DF929625EA0E}">
        <p15:presenceInfo xmlns:p15="http://schemas.microsoft.com/office/powerpoint/2012/main" userId="S-1-5-21-1275210071-492894223-682003330-1996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74" autoAdjust="0"/>
    <p:restoredTop sz="91171" autoAdjust="0"/>
  </p:normalViewPr>
  <p:slideViewPr>
    <p:cSldViewPr>
      <p:cViewPr varScale="1">
        <p:scale>
          <a:sx n="71" d="100"/>
          <a:sy n="71" d="100"/>
        </p:scale>
        <p:origin x="1363" y="62"/>
      </p:cViewPr>
      <p:guideLst>
        <p:guide orient="horz" pos="2382"/>
        <p:guide pos="33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1043056" fontAlgn="auto">
              <a:spcBef>
                <a:spcPts val="0"/>
              </a:spcBef>
              <a:spcAft>
                <a:spcPts val="0"/>
              </a:spcAft>
              <a:defRPr sz="1200">
                <a:latin typeface="+mn-lt"/>
                <a:ea typeface="+mn-ea"/>
              </a:defRPr>
            </a:lvl1pPr>
          </a:lstStyle>
          <a:p>
            <a:pPr>
              <a:defRPr/>
            </a:pPr>
            <a:fld id="{00C3E185-1A97-4B5F-AC25-EAB19BFEC942}" type="datetimeFigureOut">
              <a:rPr lang="zh-CN" altLang="en-US"/>
              <a:pPr>
                <a:defRPr/>
              </a:pPr>
              <a:t>2021/9/28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1043056" fontAlgn="auto">
              <a:spcBef>
                <a:spcPts val="0"/>
              </a:spcBef>
              <a:spcAft>
                <a:spcPts val="0"/>
              </a:spcAft>
              <a:defRPr sz="1200">
                <a:latin typeface="+mn-lt"/>
                <a:ea typeface="+mn-ea"/>
              </a:defRPr>
            </a:lvl1pPr>
          </a:lstStyle>
          <a:p>
            <a:pPr>
              <a:defRPr/>
            </a:pPr>
            <a:fld id="{9A9A0807-CA0B-45A1-A7CB-643D7021063D}" type="slidenum">
              <a:rPr lang="zh-CN" altLang="en-US"/>
              <a:pPr>
                <a:defRPr/>
              </a:pPr>
              <a:t>‹#›</a:t>
            </a:fld>
            <a:endParaRPr lang="zh-CN" altLang="en-US"/>
          </a:p>
        </p:txBody>
      </p:sp>
    </p:spTree>
    <p:extLst>
      <p:ext uri="{BB962C8B-B14F-4D97-AF65-F5344CB8AC3E}">
        <p14:creationId xmlns:p14="http://schemas.microsoft.com/office/powerpoint/2010/main" val="8967706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043056" fontAlgn="auto">
              <a:spcBef>
                <a:spcPts val="0"/>
              </a:spcBef>
              <a:spcAft>
                <a:spcPts val="0"/>
              </a:spcAft>
              <a:defRPr sz="1200">
                <a:latin typeface="+mn-lt"/>
                <a:ea typeface="+mn-ea"/>
              </a:defRPr>
            </a:lvl1pPr>
          </a:lstStyle>
          <a:p>
            <a:pPr>
              <a:defRPr/>
            </a:pPr>
            <a:fld id="{56A0C8F1-9DFE-4845-A5A1-EE860F92058E}" type="datetimeFigureOut">
              <a:rPr lang="zh-CN" altLang="en-US"/>
              <a:pPr>
                <a:defRPr/>
              </a:pPr>
              <a:t>2021/9/28</a:t>
            </a:fld>
            <a:endParaRPr lang="zh-CN" altLang="en-US"/>
          </a:p>
        </p:txBody>
      </p:sp>
      <p:sp>
        <p:nvSpPr>
          <p:cNvPr id="4" name="幻灯片图像占位符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1043056" fontAlgn="auto">
              <a:spcBef>
                <a:spcPts val="0"/>
              </a:spcBef>
              <a:spcAft>
                <a:spcPts val="0"/>
              </a:spcAft>
              <a:defRPr sz="1200">
                <a:latin typeface="+mn-lt"/>
                <a:ea typeface="+mn-ea"/>
              </a:defRPr>
            </a:lvl1pPr>
          </a:lstStyle>
          <a:p>
            <a:pPr>
              <a:defRPr/>
            </a:pPr>
            <a:fld id="{B8021151-9688-44F7-AC2A-2B4A30035588}" type="slidenum">
              <a:rPr lang="zh-CN" altLang="en-US"/>
              <a:pPr>
                <a:defRPr/>
              </a:pPr>
              <a:t>‹#›</a:t>
            </a:fld>
            <a:endParaRPr lang="zh-CN" altLang="en-US"/>
          </a:p>
        </p:txBody>
      </p:sp>
    </p:spTree>
    <p:extLst>
      <p:ext uri="{BB962C8B-B14F-4D97-AF65-F5344CB8AC3E}">
        <p14:creationId xmlns:p14="http://schemas.microsoft.com/office/powerpoint/2010/main" val="2922578484"/>
      </p:ext>
    </p:extLst>
  </p:cSld>
  <p:clrMap bg1="lt1" tx1="dk1" bg2="lt2" tx2="dk2" accent1="accent1" accent2="accent2" accent3="accent3" accent4="accent4" accent5="accent5" accent6="accent6" hlink="hlink" folHlink="folHlink"/>
  <p:hf hdr="0" ftr="0" dt="0"/>
  <p:notesStyle>
    <a:lvl1pPr algn="l" defTabSz="1042988" rtl="0" eaLnBrk="0" fontAlgn="base" hangingPunct="0">
      <a:spcBef>
        <a:spcPct val="30000"/>
      </a:spcBef>
      <a:spcAft>
        <a:spcPct val="0"/>
      </a:spcAft>
      <a:defRPr sz="1400" kern="1200">
        <a:solidFill>
          <a:schemeClr val="tx1"/>
        </a:solidFill>
        <a:latin typeface="+mn-lt"/>
        <a:ea typeface="+mn-ea"/>
        <a:cs typeface="+mn-cs"/>
      </a:defRPr>
    </a:lvl1pPr>
    <a:lvl2pPr marL="520700" algn="l" defTabSz="1042988" rtl="0" eaLnBrk="0" fontAlgn="base" hangingPunct="0">
      <a:spcBef>
        <a:spcPct val="30000"/>
      </a:spcBef>
      <a:spcAft>
        <a:spcPct val="0"/>
      </a:spcAft>
      <a:defRPr sz="1400" kern="1200">
        <a:solidFill>
          <a:schemeClr val="tx1"/>
        </a:solidFill>
        <a:latin typeface="+mn-lt"/>
        <a:ea typeface="+mn-ea"/>
        <a:cs typeface="+mn-cs"/>
      </a:defRPr>
    </a:lvl2pPr>
    <a:lvl3pPr marL="1042988" algn="l" defTabSz="1042988" rtl="0" eaLnBrk="0" fontAlgn="base" hangingPunct="0">
      <a:spcBef>
        <a:spcPct val="30000"/>
      </a:spcBef>
      <a:spcAft>
        <a:spcPct val="0"/>
      </a:spcAft>
      <a:defRPr sz="1400" kern="1200">
        <a:solidFill>
          <a:schemeClr val="tx1"/>
        </a:solidFill>
        <a:latin typeface="+mn-lt"/>
        <a:ea typeface="+mn-ea"/>
        <a:cs typeface="+mn-cs"/>
      </a:defRPr>
    </a:lvl3pPr>
    <a:lvl4pPr marL="1563688" algn="l" defTabSz="1042988" rtl="0" eaLnBrk="0" fontAlgn="base" hangingPunct="0">
      <a:spcBef>
        <a:spcPct val="30000"/>
      </a:spcBef>
      <a:spcAft>
        <a:spcPct val="0"/>
      </a:spcAft>
      <a:defRPr sz="1400" kern="1200">
        <a:solidFill>
          <a:schemeClr val="tx1"/>
        </a:solidFill>
        <a:latin typeface="+mn-lt"/>
        <a:ea typeface="+mn-ea"/>
        <a:cs typeface="+mn-cs"/>
      </a:defRPr>
    </a:lvl4pPr>
    <a:lvl5pPr marL="2085975" algn="l" defTabSz="1042988" rtl="0" eaLnBrk="0" fontAlgn="base" hangingPunct="0">
      <a:spcBef>
        <a:spcPct val="30000"/>
      </a:spcBef>
      <a:spcAft>
        <a:spcPct val="0"/>
      </a:spcAft>
      <a:defRPr sz="1400" kern="1200">
        <a:solidFill>
          <a:schemeClr val="tx1"/>
        </a:solidFill>
        <a:latin typeface="+mn-lt"/>
        <a:ea typeface="+mn-ea"/>
        <a:cs typeface="+mn-cs"/>
      </a:defRPr>
    </a:lvl5pPr>
    <a:lvl6pPr marL="2607640" algn="l" defTabSz="1043056" rtl="0" eaLnBrk="1" latinLnBrk="0" hangingPunct="1">
      <a:defRPr sz="1400" kern="1200">
        <a:solidFill>
          <a:schemeClr val="tx1"/>
        </a:solidFill>
        <a:latin typeface="+mn-lt"/>
        <a:ea typeface="+mn-ea"/>
        <a:cs typeface="+mn-cs"/>
      </a:defRPr>
    </a:lvl6pPr>
    <a:lvl7pPr marL="3129168" algn="l" defTabSz="1043056" rtl="0" eaLnBrk="1" latinLnBrk="0" hangingPunct="1">
      <a:defRPr sz="1400" kern="1200">
        <a:solidFill>
          <a:schemeClr val="tx1"/>
        </a:solidFill>
        <a:latin typeface="+mn-lt"/>
        <a:ea typeface="+mn-ea"/>
        <a:cs typeface="+mn-cs"/>
      </a:defRPr>
    </a:lvl7pPr>
    <a:lvl8pPr marL="3650696" algn="l" defTabSz="1043056" rtl="0" eaLnBrk="1" latinLnBrk="0" hangingPunct="1">
      <a:defRPr sz="1400" kern="1200">
        <a:solidFill>
          <a:schemeClr val="tx1"/>
        </a:solidFill>
        <a:latin typeface="+mn-lt"/>
        <a:ea typeface="+mn-ea"/>
        <a:cs typeface="+mn-cs"/>
      </a:defRPr>
    </a:lvl8pPr>
    <a:lvl9pPr marL="4172224" algn="l" defTabSz="104305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8021151-9688-44F7-AC2A-2B4A30035588}" type="slidenum">
              <a:rPr lang="zh-CN" altLang="en-US" smtClean="0"/>
              <a:pPr>
                <a:defRPr/>
              </a:pPr>
              <a:t>2</a:t>
            </a:fld>
            <a:endParaRPr lang="zh-CN" altLang="en-US"/>
          </a:p>
        </p:txBody>
      </p:sp>
    </p:spTree>
    <p:extLst>
      <p:ext uri="{BB962C8B-B14F-4D97-AF65-F5344CB8AC3E}">
        <p14:creationId xmlns:p14="http://schemas.microsoft.com/office/powerpoint/2010/main" val="825300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descr="E:\KJ工作\人大商学院\院宣\王越华\A\人大ppt_A-01.jpg"/>
          <p:cNvPicPr>
            <a:picLocks noChangeAspect="1" noChangeArrowheads="1"/>
          </p:cNvPicPr>
          <p:nvPr userDrawn="1"/>
        </p:nvPicPr>
        <p:blipFill>
          <a:blip r:embed="rId2"/>
          <a:srcRect/>
          <a:stretch>
            <a:fillRect/>
          </a:stretch>
        </p:blipFill>
        <p:spPr bwMode="auto">
          <a:xfrm>
            <a:off x="0" y="0"/>
            <a:ext cx="10691813" cy="7559675"/>
          </a:xfrm>
          <a:prstGeom prst="rect">
            <a:avLst/>
          </a:prstGeom>
          <a:noFill/>
          <a:ln w="9525">
            <a:noFill/>
            <a:miter lim="800000"/>
            <a:headEnd/>
            <a:tailEnd/>
          </a:ln>
        </p:spPr>
      </p:pic>
      <p:sp>
        <p:nvSpPr>
          <p:cNvPr id="2" name="标题 1"/>
          <p:cNvSpPr>
            <a:spLocks noGrp="1"/>
          </p:cNvSpPr>
          <p:nvPr>
            <p:ph type="ctrTitle"/>
          </p:nvPr>
        </p:nvSpPr>
        <p:spPr>
          <a:xfrm>
            <a:off x="802005" y="3994945"/>
            <a:ext cx="9089390" cy="1143008"/>
          </a:xfrm>
        </p:spPr>
        <p:txBody>
          <a:bodyPr>
            <a:normAutofit/>
          </a:bodyPr>
          <a:lstStyle>
            <a:lvl1pPr algn="r">
              <a:defRPr sz="4400" b="1">
                <a:solidFill>
                  <a:schemeClr val="tx1">
                    <a:lumMod val="95000"/>
                    <a:lumOff val="5000"/>
                  </a:schemeClr>
                </a:solidFill>
              </a:defRPr>
            </a:lvl1pPr>
          </a:lstStyle>
          <a:p>
            <a:r>
              <a:rPr lang="zh-CN" altLang="en-US" dirty="0"/>
              <a:t>单击此处编辑母版标题样式</a:t>
            </a:r>
          </a:p>
        </p:txBody>
      </p:sp>
      <p:sp>
        <p:nvSpPr>
          <p:cNvPr id="3" name="副标题 2"/>
          <p:cNvSpPr>
            <a:spLocks noGrp="1"/>
          </p:cNvSpPr>
          <p:nvPr>
            <p:ph type="subTitle" idx="1"/>
          </p:nvPr>
        </p:nvSpPr>
        <p:spPr>
          <a:xfrm>
            <a:off x="2417742" y="5137953"/>
            <a:ext cx="7485380" cy="785818"/>
          </a:xfrm>
        </p:spPr>
        <p:txBody>
          <a:bodyPr/>
          <a:lstStyle>
            <a:lvl1pPr marL="0" indent="0" algn="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zh-CN" altLang="en-US" dirty="0"/>
              <a:t>单击此处编辑母版副标题样式</a:t>
            </a:r>
          </a:p>
        </p:txBody>
      </p:sp>
      <p:sp>
        <p:nvSpPr>
          <p:cNvPr id="5" name="日期占位符 3"/>
          <p:cNvSpPr>
            <a:spLocks noGrp="1"/>
          </p:cNvSpPr>
          <p:nvPr>
            <p:ph type="dt" sz="half" idx="10"/>
          </p:nvPr>
        </p:nvSpPr>
        <p:spPr/>
        <p:txBody>
          <a:bodyPr/>
          <a:lstStyle>
            <a:lvl1pPr>
              <a:defRPr/>
            </a:lvl1pPr>
          </a:lstStyle>
          <a:p>
            <a:pPr>
              <a:defRPr/>
            </a:pPr>
            <a:fld id="{06F7825B-F6E6-4C27-81BE-9CF643E89A6A}" type="datetime1">
              <a:rPr lang="zh-CN" altLang="en-US"/>
              <a:pPr>
                <a:defRPr/>
              </a:pPr>
              <a:t>2021/9/28</a:t>
            </a:fld>
            <a:endParaRPr lang="zh-CN" altLang="en-US"/>
          </a:p>
        </p:txBody>
      </p:sp>
      <p:sp>
        <p:nvSpPr>
          <p:cNvPr id="6"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73AB290-ECD4-49CC-A050-EDDCD944F0D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F88A0BC-C0CB-4E03-B595-60EC404CBEB1}"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8226EF-A4B6-4BAF-8003-C6F7BADEB88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52715" y="302802"/>
            <a:ext cx="2406015" cy="645157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34670" y="302802"/>
            <a:ext cx="7039822" cy="645157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1046B60-62EE-4AB5-9461-F0048DC7DF89}"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E2254CF-CC4D-43C3-9725-3065960004F4}"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18B218E-7756-43D2-9B64-CB70734BF2B4}"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A606CE4-740E-4829-9487-30529AE1FA54}"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44705" y="4858812"/>
            <a:ext cx="9089390" cy="1501751"/>
          </a:xfrm>
        </p:spPr>
        <p:txBody>
          <a:bodyPr anchor="t"/>
          <a:lstStyle>
            <a:lvl1pPr algn="l">
              <a:defRPr sz="4600" b="1" cap="all"/>
            </a:lvl1pPr>
          </a:lstStyle>
          <a:p>
            <a:r>
              <a:rPr lang="zh-CN" altLang="en-US"/>
              <a:t>单击此处编辑母版标题样式</a:t>
            </a:r>
          </a:p>
        </p:txBody>
      </p:sp>
      <p:sp>
        <p:nvSpPr>
          <p:cNvPr id="3" name="文本占位符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675F5C9-22EB-4487-85C5-A05C0414008D}"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1BCFA6-EF63-49DA-B784-D09EFE5D8A4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pPr>
              <a:defRPr/>
            </a:pPr>
            <a:fld id="{E2CBFE5A-DAEA-4DB2-8F18-1E3D3B6380E2}"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85B29EA1-F2FA-40DB-8689-F697FAD3DB9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zh-CN" altLang="en-US"/>
              <a:t>单击此处编辑母版文本样式</a:t>
            </a:r>
          </a:p>
        </p:txBody>
      </p:sp>
      <p:sp>
        <p:nvSpPr>
          <p:cNvPr id="4" name="内容占位符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zh-CN" altLang="en-US"/>
              <a:t>单击此处编辑母版文本样式</a:t>
            </a:r>
          </a:p>
        </p:txBody>
      </p:sp>
      <p:sp>
        <p:nvSpPr>
          <p:cNvPr id="6" name="内容占位符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pPr>
              <a:defRPr/>
            </a:pPr>
            <a:fld id="{0142DA81-2590-4BFD-BB08-E3A1FAB6AADD}" type="datetime1">
              <a:rPr lang="zh-CN" altLang="en-US"/>
              <a:pPr>
                <a:defRPr/>
              </a:pPr>
              <a:t>2021/9/28</a:t>
            </a:fld>
            <a:endParaRPr lang="zh-CN" altLang="en-US"/>
          </a:p>
        </p:txBody>
      </p:sp>
      <p:sp>
        <p:nvSpPr>
          <p:cNvPr id="8" name="页脚占位符 7"/>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29CEFA7A-FF3D-4418-B92B-55775DF4C1EC}"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fld id="{1FA65DCA-BA41-4B68-B92A-DC4521685502}" type="datetime1">
              <a:rPr lang="zh-CN" altLang="en-US"/>
              <a:pPr>
                <a:defRPr/>
              </a:pPr>
              <a:t>2021/9/28</a:t>
            </a:fld>
            <a:endParaRPr lang="zh-CN" altLang="en-US"/>
          </a:p>
        </p:txBody>
      </p:sp>
      <p:sp>
        <p:nvSpPr>
          <p:cNvPr id="4" name="页脚占位符 3"/>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7AE7024B-5F99-4EC2-B853-01503AA9108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0695EC55-1E59-4657-93C4-9FCFD9C1513E}" type="datetime1">
              <a:rPr lang="zh-CN" altLang="en-US"/>
              <a:pPr>
                <a:defRPr/>
              </a:pPr>
              <a:t>2021/9/28</a:t>
            </a:fld>
            <a:endParaRPr lang="zh-CN" altLang="en-US"/>
          </a:p>
        </p:txBody>
      </p:sp>
      <p:sp>
        <p:nvSpPr>
          <p:cNvPr id="3" name="页脚占位符 2"/>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708569AD-22E1-4717-AC82-98B6434F0FF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4671" y="301050"/>
            <a:ext cx="3518055" cy="1281214"/>
          </a:xfrm>
        </p:spPr>
        <p:txBody>
          <a:bodyPr anchor="b"/>
          <a:lstStyle>
            <a:lvl1pPr algn="l">
              <a:defRPr sz="2300" b="1"/>
            </a:lvl1pPr>
          </a:lstStyle>
          <a:p>
            <a:r>
              <a:rPr lang="zh-CN" altLang="en-US"/>
              <a:t>单击此处编辑母版标题样式</a:t>
            </a:r>
          </a:p>
        </p:txBody>
      </p:sp>
      <p:sp>
        <p:nvSpPr>
          <p:cNvPr id="3" name="内容占位符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fld id="{C184A411-9755-4F76-960C-5DE0C2A20AEE}"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CD9F955E-7ED8-4EE0-AC7A-95BEF1250AE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095981" y="5292884"/>
            <a:ext cx="6416040" cy="624855"/>
          </a:xfrm>
        </p:spPr>
        <p:txBody>
          <a:bodyPr anchor="b"/>
          <a:lstStyle>
            <a:lvl1pPr algn="l">
              <a:defRPr sz="2300" b="1"/>
            </a:lvl1pPr>
          </a:lstStyle>
          <a:p>
            <a:r>
              <a:rPr lang="zh-CN" altLang="en-US"/>
              <a:t>单击此处编辑母版标题样式</a:t>
            </a:r>
          </a:p>
        </p:txBody>
      </p:sp>
      <p:sp>
        <p:nvSpPr>
          <p:cNvPr id="3" name="图片占位符 2"/>
          <p:cNvSpPr>
            <a:spLocks noGrp="1"/>
          </p:cNvSpPr>
          <p:nvPr>
            <p:ph type="pic" idx="1"/>
          </p:nvPr>
        </p:nvSpPr>
        <p:spPr>
          <a:xfrm>
            <a:off x="2095981" y="675613"/>
            <a:ext cx="6416040" cy="4536758"/>
          </a:xfrm>
        </p:spPr>
        <p:txBody>
          <a:bodyPr rtlCol="0">
            <a:normAutofit/>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pPr lvl="0"/>
            <a:endParaRPr lang="zh-CN" altLang="en-US" noProof="0"/>
          </a:p>
        </p:txBody>
      </p:sp>
      <p:sp>
        <p:nvSpPr>
          <p:cNvPr id="4" name="文本占位符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fld id="{A86FC264-279F-4731-A203-204F92EF70FD}"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FC22DBF3-F388-4D32-A726-DC109325BC5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E:\KJ工作\人大商学院\院宣\王越华\A\人大ppt_A-02.jpg"/>
          <p:cNvPicPr>
            <a:picLocks noChangeAspect="1" noChangeArrowheads="1"/>
          </p:cNvPicPr>
          <p:nvPr userDrawn="1"/>
        </p:nvPicPr>
        <p:blipFill>
          <a:blip r:embed="rId13"/>
          <a:srcRect/>
          <a:stretch>
            <a:fillRect/>
          </a:stretch>
        </p:blipFill>
        <p:spPr bwMode="auto">
          <a:xfrm>
            <a:off x="1588" y="0"/>
            <a:ext cx="10691812" cy="7559675"/>
          </a:xfrm>
          <a:prstGeom prst="rect">
            <a:avLst/>
          </a:prstGeom>
          <a:noFill/>
          <a:ln w="9525">
            <a:noFill/>
            <a:miter lim="800000"/>
            <a:headEnd/>
            <a:tailEnd/>
          </a:ln>
        </p:spPr>
      </p:pic>
      <p:sp>
        <p:nvSpPr>
          <p:cNvPr id="1027" name="标题占位符 1"/>
          <p:cNvSpPr>
            <a:spLocks noGrp="1"/>
          </p:cNvSpPr>
          <p:nvPr>
            <p:ph type="title"/>
          </p:nvPr>
        </p:nvSpPr>
        <p:spPr bwMode="auto">
          <a:xfrm>
            <a:off x="488950" y="163513"/>
            <a:ext cx="6000750" cy="1258887"/>
          </a:xfrm>
          <a:prstGeom prst="rect">
            <a:avLst/>
          </a:prstGeom>
          <a:noFill/>
          <a:ln w="9525">
            <a:noFill/>
            <a:miter lim="800000"/>
            <a:headEnd/>
            <a:tailEnd/>
          </a:ln>
        </p:spPr>
        <p:txBody>
          <a:bodyPr vert="horz" wrap="square" lIns="104306" tIns="52153" rIns="104306" bIns="52153" numCol="1" anchor="ctr" anchorCtr="0" compatLnSpc="1">
            <a:prstTxWarp prst="textNoShape">
              <a:avLst/>
            </a:prstTxWarp>
          </a:bodyPr>
          <a:lstStyle/>
          <a:p>
            <a:pPr lvl="0"/>
            <a:r>
              <a:rPr lang="zh-CN" altLang="en-US"/>
              <a:t>单击此处编辑母版标题样式</a:t>
            </a:r>
          </a:p>
        </p:txBody>
      </p:sp>
      <p:sp>
        <p:nvSpPr>
          <p:cNvPr id="1028" name="文本占位符 2"/>
          <p:cNvSpPr>
            <a:spLocks noGrp="1"/>
          </p:cNvSpPr>
          <p:nvPr>
            <p:ph type="body" idx="1"/>
          </p:nvPr>
        </p:nvSpPr>
        <p:spPr bwMode="auto">
          <a:xfrm>
            <a:off x="488950" y="1636713"/>
            <a:ext cx="9623425" cy="4991100"/>
          </a:xfrm>
          <a:prstGeom prst="rect">
            <a:avLst/>
          </a:prstGeom>
          <a:noFill/>
          <a:ln w="9525">
            <a:noFill/>
            <a:miter lim="800000"/>
            <a:headEnd/>
            <a:tailEnd/>
          </a:ln>
        </p:spPr>
        <p:txBody>
          <a:bodyPr vert="horz" wrap="square" lIns="104306" tIns="52153" rIns="104306" bIns="52153"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34988" y="7008813"/>
            <a:ext cx="2495550" cy="401637"/>
          </a:xfrm>
          <a:prstGeom prst="rect">
            <a:avLst/>
          </a:prstGeom>
        </p:spPr>
        <p:txBody>
          <a:bodyPr vert="horz" lIns="104306" tIns="52153" rIns="104306" bIns="52153" rtlCol="0" anchor="ctr"/>
          <a:lstStyle>
            <a:lvl1pPr algn="l" defTabSz="1043056" fontAlgn="auto">
              <a:spcBef>
                <a:spcPts val="0"/>
              </a:spcBef>
              <a:spcAft>
                <a:spcPts val="0"/>
              </a:spcAft>
              <a:defRPr sz="1400">
                <a:solidFill>
                  <a:schemeClr val="tx1">
                    <a:tint val="75000"/>
                  </a:schemeClr>
                </a:solidFill>
                <a:latin typeface="+mn-lt"/>
                <a:ea typeface="+mn-ea"/>
              </a:defRPr>
            </a:lvl1pPr>
          </a:lstStyle>
          <a:p>
            <a:pPr>
              <a:defRPr/>
            </a:pPr>
            <a:fld id="{3F0CE909-4172-4683-B0FA-5F1E86CA8F8E}" type="datetime1">
              <a:rPr lang="zh-CN" altLang="en-US"/>
              <a:pPr>
                <a:defRPr/>
              </a:pPr>
              <a:t>2021/9/28</a:t>
            </a:fld>
            <a:endParaRPr lang="zh-CN" altLang="en-US"/>
          </a:p>
        </p:txBody>
      </p:sp>
      <p:sp>
        <p:nvSpPr>
          <p:cNvPr id="6" name="灯片编号占位符 5"/>
          <p:cNvSpPr>
            <a:spLocks noGrp="1"/>
          </p:cNvSpPr>
          <p:nvPr>
            <p:ph type="sldNum" sz="quarter" idx="4"/>
          </p:nvPr>
        </p:nvSpPr>
        <p:spPr>
          <a:xfrm>
            <a:off x="8061325" y="6950075"/>
            <a:ext cx="2495550" cy="403225"/>
          </a:xfrm>
          <a:prstGeom prst="rect">
            <a:avLst/>
          </a:prstGeom>
        </p:spPr>
        <p:txBody>
          <a:bodyPr vert="horz" lIns="104306" tIns="52153" rIns="104306" bIns="52153" rtlCol="0" anchor="ctr"/>
          <a:lstStyle>
            <a:lvl1pPr algn="r" defTabSz="1043056" fontAlgn="auto">
              <a:spcBef>
                <a:spcPts val="0"/>
              </a:spcBef>
              <a:spcAft>
                <a:spcPts val="0"/>
              </a:spcAft>
              <a:defRPr sz="1400">
                <a:solidFill>
                  <a:schemeClr val="tx1">
                    <a:tint val="75000"/>
                  </a:schemeClr>
                </a:solidFill>
                <a:latin typeface="+mn-lt"/>
                <a:ea typeface="+mn-ea"/>
              </a:defRPr>
            </a:lvl1pPr>
          </a:lstStyle>
          <a:p>
            <a:pPr>
              <a:defRPr/>
            </a:pPr>
            <a:fld id="{D8F71F61-6E12-4AA2-BAA9-E7CAA829F1C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Lst>
  <p:hf sldNum="0" hdr="0" ftr="0" dt="0"/>
  <p:txStyles>
    <p:titleStyle>
      <a:lvl1pPr algn="l" defTabSz="1042988" rtl="0" eaLnBrk="0" fontAlgn="base" hangingPunct="0">
        <a:spcBef>
          <a:spcPct val="0"/>
        </a:spcBef>
        <a:spcAft>
          <a:spcPct val="0"/>
        </a:spcAft>
        <a:defRPr sz="3600" kern="1200">
          <a:solidFill>
            <a:schemeClr val="bg1"/>
          </a:solidFill>
          <a:latin typeface="黑体" pitchFamily="2" charset="-122"/>
          <a:ea typeface="黑体" pitchFamily="2" charset="-122"/>
          <a:cs typeface="+mj-cs"/>
        </a:defRPr>
      </a:lvl1pPr>
      <a:lvl2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2pPr>
      <a:lvl3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3pPr>
      <a:lvl4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4pPr>
      <a:lvl5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5pPr>
      <a:lvl6pPr marL="457200" algn="l" defTabSz="1042988" rtl="0" fontAlgn="base">
        <a:spcBef>
          <a:spcPct val="0"/>
        </a:spcBef>
        <a:spcAft>
          <a:spcPct val="0"/>
        </a:spcAft>
        <a:defRPr sz="3600">
          <a:solidFill>
            <a:schemeClr val="bg1"/>
          </a:solidFill>
          <a:latin typeface="黑体" pitchFamily="2" charset="-122"/>
          <a:ea typeface="黑体" pitchFamily="2" charset="-122"/>
        </a:defRPr>
      </a:lvl6pPr>
      <a:lvl7pPr marL="914400" algn="l" defTabSz="1042988" rtl="0" fontAlgn="base">
        <a:spcBef>
          <a:spcPct val="0"/>
        </a:spcBef>
        <a:spcAft>
          <a:spcPct val="0"/>
        </a:spcAft>
        <a:defRPr sz="3600">
          <a:solidFill>
            <a:schemeClr val="bg1"/>
          </a:solidFill>
          <a:latin typeface="黑体" pitchFamily="2" charset="-122"/>
          <a:ea typeface="黑体" pitchFamily="2" charset="-122"/>
        </a:defRPr>
      </a:lvl7pPr>
      <a:lvl8pPr marL="1371600" algn="l" defTabSz="1042988" rtl="0" fontAlgn="base">
        <a:spcBef>
          <a:spcPct val="0"/>
        </a:spcBef>
        <a:spcAft>
          <a:spcPct val="0"/>
        </a:spcAft>
        <a:defRPr sz="3600">
          <a:solidFill>
            <a:schemeClr val="bg1"/>
          </a:solidFill>
          <a:latin typeface="黑体" pitchFamily="2" charset="-122"/>
          <a:ea typeface="黑体" pitchFamily="2" charset="-122"/>
        </a:defRPr>
      </a:lvl8pPr>
      <a:lvl9pPr marL="1828800" algn="l" defTabSz="1042988" rtl="0" fontAlgn="base">
        <a:spcBef>
          <a:spcPct val="0"/>
        </a:spcBef>
        <a:spcAft>
          <a:spcPct val="0"/>
        </a:spcAft>
        <a:defRPr sz="3600">
          <a:solidFill>
            <a:schemeClr val="bg1"/>
          </a:solidFill>
          <a:latin typeface="黑体" pitchFamily="2" charset="-122"/>
          <a:ea typeface="黑体" pitchFamily="2" charset="-122"/>
        </a:defRPr>
      </a:lvl9pPr>
    </p:titleStyle>
    <p:bodyStyle>
      <a:lvl1pPr marL="390525" indent="-390525" algn="l" defTabSz="1042988" rtl="0" eaLnBrk="0" fontAlgn="base" hangingPunct="0">
        <a:spcBef>
          <a:spcPct val="20000"/>
        </a:spcBef>
        <a:spcAft>
          <a:spcPct val="0"/>
        </a:spcAft>
        <a:buFont typeface="Arial"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234132" y="1620391"/>
            <a:ext cx="9891713" cy="2088232"/>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rmAutofit fontScale="97500"/>
          </a:bodyPr>
          <a:lstStyle>
            <a:lvl1pPr algn="r" defTabSz="1042988" rtl="0" eaLnBrk="0" fontAlgn="base" hangingPunct="0">
              <a:spcBef>
                <a:spcPct val="0"/>
              </a:spcBef>
              <a:spcAft>
                <a:spcPct val="0"/>
              </a:spcAft>
              <a:defRPr sz="4400" b="1" kern="1200">
                <a:solidFill>
                  <a:schemeClr val="tx1">
                    <a:lumMod val="95000"/>
                    <a:lumOff val="5000"/>
                  </a:schemeClr>
                </a:solidFill>
                <a:latin typeface="黑体" pitchFamily="2" charset="-122"/>
                <a:ea typeface="黑体" pitchFamily="2" charset="-122"/>
                <a:cs typeface="+mj-cs"/>
              </a:defRPr>
            </a:lvl1pPr>
            <a:lvl2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2pPr>
            <a:lvl3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3pPr>
            <a:lvl4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4pPr>
            <a:lvl5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5pPr>
            <a:lvl6pPr marL="457200" algn="l" defTabSz="1042988" rtl="0" fontAlgn="base">
              <a:spcBef>
                <a:spcPct val="0"/>
              </a:spcBef>
              <a:spcAft>
                <a:spcPct val="0"/>
              </a:spcAft>
              <a:defRPr sz="3600">
                <a:solidFill>
                  <a:schemeClr val="bg1"/>
                </a:solidFill>
                <a:latin typeface="黑体" pitchFamily="2" charset="-122"/>
                <a:ea typeface="黑体" pitchFamily="2" charset="-122"/>
              </a:defRPr>
            </a:lvl6pPr>
            <a:lvl7pPr marL="914400" algn="l" defTabSz="1042988" rtl="0" fontAlgn="base">
              <a:spcBef>
                <a:spcPct val="0"/>
              </a:spcBef>
              <a:spcAft>
                <a:spcPct val="0"/>
              </a:spcAft>
              <a:defRPr sz="3600">
                <a:solidFill>
                  <a:schemeClr val="bg1"/>
                </a:solidFill>
                <a:latin typeface="黑体" pitchFamily="2" charset="-122"/>
                <a:ea typeface="黑体" pitchFamily="2" charset="-122"/>
              </a:defRPr>
            </a:lvl7pPr>
            <a:lvl8pPr marL="1371600" algn="l" defTabSz="1042988" rtl="0" fontAlgn="base">
              <a:spcBef>
                <a:spcPct val="0"/>
              </a:spcBef>
              <a:spcAft>
                <a:spcPct val="0"/>
              </a:spcAft>
              <a:defRPr sz="3600">
                <a:solidFill>
                  <a:schemeClr val="bg1"/>
                </a:solidFill>
                <a:latin typeface="黑体" pitchFamily="2" charset="-122"/>
                <a:ea typeface="黑体" pitchFamily="2" charset="-122"/>
              </a:defRPr>
            </a:lvl8pPr>
            <a:lvl9pPr marL="1828800" algn="l" defTabSz="1042988" rtl="0" fontAlgn="base">
              <a:spcBef>
                <a:spcPct val="0"/>
              </a:spcBef>
              <a:spcAft>
                <a:spcPct val="0"/>
              </a:spcAft>
              <a:defRPr sz="3600">
                <a:solidFill>
                  <a:schemeClr val="bg1"/>
                </a:solidFill>
                <a:latin typeface="黑体" pitchFamily="2" charset="-122"/>
                <a:ea typeface="黑体" pitchFamily="2" charset="-122"/>
              </a:defRPr>
            </a:lvl9pPr>
          </a:lstStyle>
          <a:p>
            <a:pPr algn="ctr" defTabSz="1043056" eaLnBrk="1" fontAlgn="auto" hangingPunct="1">
              <a:spcAft>
                <a:spcPts val="0"/>
              </a:spcAft>
              <a:defRPr/>
            </a:pPr>
            <a:r>
              <a:rPr lang="zh-CN" altLang="en-US" sz="4000" dirty="0">
                <a:solidFill>
                  <a:schemeClr val="bg1"/>
                </a:solidFill>
                <a:latin typeface="Times New Roman" pitchFamily="18" charset="0"/>
                <a:cs typeface="Times New Roman" pitchFamily="18" charset="0"/>
              </a:rPr>
              <a:t>第 </a:t>
            </a:r>
            <a:r>
              <a:rPr lang="en-US" altLang="zh-CN" sz="4000" dirty="0">
                <a:solidFill>
                  <a:schemeClr val="bg1"/>
                </a:solidFill>
                <a:latin typeface="Times New Roman" pitchFamily="18" charset="0"/>
                <a:cs typeface="Times New Roman" pitchFamily="18" charset="0"/>
              </a:rPr>
              <a:t>4 </a:t>
            </a:r>
            <a:r>
              <a:rPr lang="zh-CN" altLang="en-US" sz="4000" dirty="0">
                <a:solidFill>
                  <a:schemeClr val="bg1"/>
                </a:solidFill>
                <a:latin typeface="Times New Roman" pitchFamily="18" charset="0"/>
                <a:cs typeface="Times New Roman" pitchFamily="18" charset="0"/>
              </a:rPr>
              <a:t>章</a:t>
            </a:r>
            <a:endParaRPr lang="en-US" altLang="zh-CN" sz="4000" dirty="0">
              <a:solidFill>
                <a:schemeClr val="bg1"/>
              </a:solidFill>
              <a:latin typeface="Times New Roman" pitchFamily="18" charset="0"/>
              <a:cs typeface="Times New Roman" pitchFamily="18" charset="0"/>
            </a:endParaRPr>
          </a:p>
          <a:p>
            <a:pPr algn="ctr" defTabSz="1043056" eaLnBrk="1" fontAlgn="auto" hangingPunct="1">
              <a:spcAft>
                <a:spcPts val="0"/>
              </a:spcAft>
              <a:defRPr/>
            </a:pPr>
            <a:r>
              <a:rPr lang="zh-CN" altLang="en-US" sz="4000" b="0" dirty="0">
                <a:solidFill>
                  <a:schemeClr val="bg1"/>
                </a:solidFill>
                <a:latin typeface="Times New Roman" pitchFamily="18" charset="0"/>
                <a:cs typeface="Times New Roman" pitchFamily="18" charset="0"/>
              </a:rPr>
              <a:t>董事会</a:t>
            </a:r>
            <a:endParaRPr lang="zh-CN" altLang="en-US" sz="2700" b="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714352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en-US" dirty="0"/>
              <a:t>董事会的职能与规模</a:t>
            </a:r>
          </a:p>
        </p:txBody>
      </p:sp>
      <p:sp>
        <p:nvSpPr>
          <p:cNvPr id="3" name="内容占位符 2"/>
          <p:cNvSpPr>
            <a:spLocks noGrp="1"/>
          </p:cNvSpPr>
          <p:nvPr>
            <p:ph idx="1"/>
          </p:nvPr>
        </p:nvSpPr>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董事会规模</a:t>
            </a:r>
            <a:endParaRPr lang="en-US" altLang="zh-CN" sz="28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mn-ea"/>
              </a:rPr>
              <a:t>我国</a:t>
            </a:r>
            <a:r>
              <a:rPr lang="en-US" altLang="zh-CN" sz="2400" dirty="0">
                <a:latin typeface="+mn-ea"/>
              </a:rPr>
              <a:t>《</a:t>
            </a:r>
            <a:r>
              <a:rPr lang="zh-CN" altLang="en-US" sz="2400" dirty="0">
                <a:latin typeface="+mn-ea"/>
              </a:rPr>
              <a:t>公司法</a:t>
            </a:r>
            <a:r>
              <a:rPr lang="en-US" altLang="zh-CN" sz="2400" dirty="0">
                <a:latin typeface="+mn-ea"/>
              </a:rPr>
              <a:t>》</a:t>
            </a:r>
            <a:r>
              <a:rPr lang="zh-CN" altLang="en-US" sz="2400" dirty="0">
                <a:latin typeface="+mn-ea"/>
              </a:rPr>
              <a:t>规定，有限责任公司董事会成员为</a:t>
            </a:r>
            <a:r>
              <a:rPr lang="en-US" altLang="zh-CN" sz="2400" dirty="0">
                <a:latin typeface="+mn-ea"/>
              </a:rPr>
              <a:t>3-13</a:t>
            </a:r>
            <a:r>
              <a:rPr lang="zh-CN" altLang="en-US" sz="2400" dirty="0">
                <a:latin typeface="+mn-ea"/>
              </a:rPr>
              <a:t>人</a:t>
            </a:r>
            <a:endParaRPr lang="en-US" altLang="zh-CN" sz="2400" dirty="0">
              <a:latin typeface="+mn-ea"/>
            </a:endParaRPr>
          </a:p>
          <a:p>
            <a:pPr lvl="1">
              <a:spcAft>
                <a:spcPts val="600"/>
              </a:spcAft>
            </a:pPr>
            <a:r>
              <a:rPr lang="zh-CN" altLang="en-US" sz="2400" dirty="0">
                <a:latin typeface="+mn-ea"/>
              </a:rPr>
              <a:t>股东人数较少的有限责任公司，可以设一名执行董事，不设董事会。</a:t>
            </a:r>
            <a:endParaRPr lang="en-US" altLang="zh-CN" sz="2800" dirty="0">
              <a:latin typeface="Times New Roman" panose="02020603050405020304" pitchFamily="18" charset="0"/>
              <a:cs typeface="Times New Roman" panose="02020603050405020304" pitchFamily="18" charset="0"/>
            </a:endParaRPr>
          </a:p>
          <a:p>
            <a:pPr>
              <a:spcAft>
                <a:spcPts val="600"/>
              </a:spcAft>
            </a:pPr>
            <a:endParaRPr lang="en-US" altLang="zh-C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5718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en-US" dirty="0"/>
              <a:t>董事会的结构</a:t>
            </a:r>
          </a:p>
        </p:txBody>
      </p:sp>
      <p:sp>
        <p:nvSpPr>
          <p:cNvPr id="3" name="内容占位符 2"/>
          <p:cNvSpPr>
            <a:spLocks noGrp="1"/>
          </p:cNvSpPr>
          <p:nvPr>
            <p:ph idx="1"/>
          </p:nvPr>
        </p:nvSpPr>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董事长</a:t>
            </a:r>
            <a:endParaRPr lang="en-US" altLang="zh-CN" sz="2800" dirty="0">
              <a:latin typeface="Times New Roman" panose="02020603050405020304" pitchFamily="18" charset="0"/>
              <a:cs typeface="Times New Roman" panose="02020603050405020304" pitchFamily="18" charset="0"/>
            </a:endParaRPr>
          </a:p>
          <a:p>
            <a:pPr>
              <a:spcAft>
                <a:spcPts val="600"/>
              </a:spcAft>
            </a:pPr>
            <a:endParaRPr lang="en-US" altLang="zh-CN" sz="2800" dirty="0">
              <a:latin typeface="Times New Roman" panose="02020603050405020304" pitchFamily="18" charset="0"/>
              <a:cs typeface="Times New Roman" panose="02020603050405020304" pitchFamily="18" charset="0"/>
            </a:endParaRPr>
          </a:p>
        </p:txBody>
      </p:sp>
      <p:sp>
        <p:nvSpPr>
          <p:cNvPr id="4" name="矩形 3"/>
          <p:cNvSpPr/>
          <p:nvPr/>
        </p:nvSpPr>
        <p:spPr>
          <a:xfrm>
            <a:off x="1242244" y="2412479"/>
            <a:ext cx="7434684" cy="3439403"/>
          </a:xfrm>
          <a:prstGeom prst="rect">
            <a:avLst/>
          </a:prstGeom>
        </p:spPr>
        <p:txBody>
          <a:bodyPr wrap="square">
            <a:spAutoFit/>
          </a:bodyPr>
          <a:lstStyle/>
          <a:p>
            <a:pPr eaLnBrk="1" fontAlgn="auto" hangingPunct="1">
              <a:lnSpc>
                <a:spcPts val="2880"/>
              </a:lnSpc>
              <a:spcBef>
                <a:spcPts val="0"/>
              </a:spcBef>
              <a:spcAft>
                <a:spcPts val="0"/>
              </a:spcAft>
              <a:buFont typeface="Wingdings" panose="05000000000000000000" pitchFamily="2" charset="2"/>
              <a:buChar char="Ø"/>
              <a:defRPr/>
            </a:pPr>
            <a:r>
              <a:rPr lang="zh-CN" altLang="en-US" sz="2400" b="1" dirty="0"/>
              <a:t>董事长的职权及其义务</a:t>
            </a:r>
          </a:p>
          <a:p>
            <a:pPr marL="0" lvl="1" eaLnBrk="1" fontAlgn="auto" hangingPunct="1">
              <a:lnSpc>
                <a:spcPts val="2880"/>
              </a:lnSpc>
              <a:spcBef>
                <a:spcPts val="0"/>
              </a:spcBef>
              <a:spcAft>
                <a:spcPts val="0"/>
              </a:spcAft>
              <a:defRPr/>
            </a:pPr>
            <a:r>
              <a:rPr lang="zh-CN" altLang="en-US" sz="2200" dirty="0">
                <a:latin typeface="楷体" panose="02010609060101010101" pitchFamily="49" charset="-122"/>
                <a:ea typeface="楷体" panose="02010609060101010101" pitchFamily="49" charset="-122"/>
              </a:rPr>
              <a:t>董事长在各国不同的法律地位决定了各国对其职权的规定也有较大差异。</a:t>
            </a:r>
            <a:endParaRPr lang="zh-CN" altLang="en-US" sz="2200" dirty="0"/>
          </a:p>
          <a:p>
            <a:pPr lvl="1" eaLnBrk="1" fontAlgn="auto" hangingPunct="1">
              <a:lnSpc>
                <a:spcPts val="2880"/>
              </a:lnSpc>
              <a:spcBef>
                <a:spcPts val="0"/>
              </a:spcBef>
              <a:spcAft>
                <a:spcPts val="0"/>
              </a:spcAft>
              <a:defRPr/>
            </a:pPr>
            <a:endParaRPr lang="en-US" altLang="zh-CN" sz="2200" dirty="0"/>
          </a:p>
          <a:p>
            <a:pPr eaLnBrk="1" fontAlgn="auto" hangingPunct="1">
              <a:lnSpc>
                <a:spcPts val="2880"/>
              </a:lnSpc>
              <a:spcBef>
                <a:spcPts val="0"/>
              </a:spcBef>
              <a:spcAft>
                <a:spcPts val="0"/>
              </a:spcAft>
              <a:buFont typeface="Wingdings" panose="05000000000000000000" pitchFamily="2" charset="2"/>
              <a:buChar char="Ø"/>
              <a:defRPr/>
            </a:pPr>
            <a:r>
              <a:rPr lang="zh-CN" altLang="en-US" sz="2400" b="1" dirty="0"/>
              <a:t>董事长的产生</a:t>
            </a:r>
          </a:p>
          <a:p>
            <a:pPr marL="0" lvl="1" eaLnBrk="1" hangingPunct="1">
              <a:lnSpc>
                <a:spcPts val="2880"/>
              </a:lnSpc>
              <a:defRPr/>
            </a:pPr>
            <a:r>
              <a:rPr lang="zh-CN" altLang="en-US" sz="2200" dirty="0">
                <a:latin typeface="楷体" panose="02010609060101010101" pitchFamily="49" charset="-122"/>
                <a:ea typeface="楷体" panose="02010609060101010101" pitchFamily="49" charset="-122"/>
              </a:rPr>
              <a:t>对董事长的产生方式，根据我国</a:t>
            </a:r>
            <a:r>
              <a:rPr lang="en-US" altLang="zh-CN" sz="2200" dirty="0">
                <a:latin typeface="楷体" panose="02010609060101010101" pitchFamily="49" charset="-122"/>
                <a:ea typeface="楷体" panose="02010609060101010101" pitchFamily="49" charset="-122"/>
              </a:rPr>
              <a:t>《</a:t>
            </a:r>
            <a:r>
              <a:rPr lang="zh-CN" altLang="en-US" sz="2200" dirty="0">
                <a:latin typeface="楷体" panose="02010609060101010101" pitchFamily="49" charset="-122"/>
                <a:ea typeface="楷体" panose="02010609060101010101" pitchFamily="49" charset="-122"/>
              </a:rPr>
              <a:t>公司法</a:t>
            </a:r>
            <a:r>
              <a:rPr lang="en-US" altLang="zh-CN" sz="2200" dirty="0">
                <a:latin typeface="楷体" panose="02010609060101010101" pitchFamily="49" charset="-122"/>
                <a:ea typeface="楷体" panose="02010609060101010101" pitchFamily="49" charset="-122"/>
              </a:rPr>
              <a:t>》</a:t>
            </a:r>
            <a:r>
              <a:rPr lang="zh-CN" altLang="en-US" sz="2200" dirty="0">
                <a:latin typeface="楷体" panose="02010609060101010101" pitchFamily="49" charset="-122"/>
                <a:ea typeface="楷体" panose="02010609060101010101" pitchFamily="49" charset="-122"/>
              </a:rPr>
              <a:t>的规定</a:t>
            </a:r>
            <a:r>
              <a:rPr lang="en-US" altLang="zh-CN" sz="2200" dirty="0">
                <a:latin typeface="楷体" panose="02010609060101010101" pitchFamily="49" charset="-122"/>
                <a:ea typeface="楷体" panose="02010609060101010101" pitchFamily="49" charset="-122"/>
              </a:rPr>
              <a:t>,</a:t>
            </a:r>
            <a:r>
              <a:rPr lang="zh-CN" altLang="en-US" sz="2200" dirty="0">
                <a:latin typeface="楷体" panose="02010609060101010101" pitchFamily="49" charset="-122"/>
                <a:ea typeface="楷体" panose="02010609060101010101" pitchFamily="49" charset="-122"/>
              </a:rPr>
              <a:t>不同类型公司的董事长的产生方式有所不同：股份有限公司董事长和副董事长由董事会以全体董事的过半数选举产生</a:t>
            </a:r>
            <a:r>
              <a:rPr lang="en-US" altLang="zh-CN" sz="2200" dirty="0">
                <a:latin typeface="楷体" panose="02010609060101010101" pitchFamily="49" charset="-122"/>
                <a:ea typeface="楷体" panose="02010609060101010101" pitchFamily="49" charset="-122"/>
              </a:rPr>
              <a:t>;</a:t>
            </a:r>
            <a:r>
              <a:rPr lang="zh-CN" altLang="en-US" sz="2200" dirty="0">
                <a:latin typeface="楷体" panose="02010609060101010101" pitchFamily="49" charset="-122"/>
                <a:ea typeface="楷体" panose="02010609060101010101" pitchFamily="49" charset="-122"/>
              </a:rPr>
              <a:t>有限责任公司董事长、副董事长的选举办法由公司章程自定。</a:t>
            </a:r>
            <a:endParaRPr lang="zh-CN" altLang="zh-CN" sz="2200" kern="100" dirty="0">
              <a:latin typeface="楷体" panose="02010609060101010101" pitchFamily="49" charset="-122"/>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9053031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en-US" dirty="0"/>
              <a:t>董事会的结构</a:t>
            </a:r>
          </a:p>
        </p:txBody>
      </p:sp>
      <p:sp>
        <p:nvSpPr>
          <p:cNvPr id="3" name="内容占位符 2"/>
          <p:cNvSpPr>
            <a:spLocks noGrp="1"/>
          </p:cNvSpPr>
          <p:nvPr>
            <p:ph idx="1"/>
          </p:nvPr>
        </p:nvSpPr>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董事会结构</a:t>
            </a:r>
            <a:endParaRPr lang="en-US" altLang="zh-CN" sz="2800" dirty="0">
              <a:latin typeface="Times New Roman" panose="02020603050405020304" pitchFamily="18" charset="0"/>
              <a:cs typeface="Times New Roman" panose="02020603050405020304" pitchFamily="18" charset="0"/>
            </a:endParaRPr>
          </a:p>
          <a:p>
            <a:pPr lvl="1">
              <a:spcAft>
                <a:spcPts val="600"/>
              </a:spcAft>
            </a:pPr>
            <a:r>
              <a:rPr lang="zh-CN" altLang="en-US" sz="2300" dirty="0">
                <a:latin typeface="Times New Roman" panose="02020603050405020304" pitchFamily="18" charset="0"/>
                <a:cs typeface="Times New Roman" panose="02020603050405020304" pitchFamily="18" charset="0"/>
              </a:rPr>
              <a:t>董事会独立性</a:t>
            </a:r>
            <a:endParaRPr lang="en-US" altLang="zh-CN" sz="2300" dirty="0">
              <a:latin typeface="Times New Roman" panose="02020603050405020304" pitchFamily="18" charset="0"/>
              <a:cs typeface="Times New Roman" panose="02020603050405020304" pitchFamily="18" charset="0"/>
            </a:endParaRPr>
          </a:p>
          <a:p>
            <a:pPr lvl="1">
              <a:spcAft>
                <a:spcPts val="600"/>
              </a:spcAft>
            </a:pPr>
            <a:r>
              <a:rPr lang="zh-CN" altLang="en-US" sz="2300" dirty="0">
                <a:latin typeface="Times New Roman" panose="02020603050405020304" pitchFamily="18" charset="0"/>
                <a:cs typeface="Times New Roman" panose="02020603050405020304" pitchFamily="18" charset="0"/>
              </a:rPr>
              <a:t>董事会的领导结构</a:t>
            </a:r>
            <a:r>
              <a:rPr lang="zh-CN" altLang="en-US" sz="1800" dirty="0">
                <a:latin typeface="Times New Roman" panose="02020603050405020304" pitchFamily="18" charset="0"/>
                <a:cs typeface="Times New Roman" panose="02020603050405020304" pitchFamily="18" charset="0"/>
              </a:rPr>
              <a:t>：一元领导结构和二元领导结构</a:t>
            </a:r>
            <a:endParaRPr lang="en-US" altLang="zh-CN" sz="2300" dirty="0">
              <a:latin typeface="Times New Roman" panose="02020603050405020304" pitchFamily="18" charset="0"/>
              <a:cs typeface="Times New Roman" panose="02020603050405020304" pitchFamily="18" charset="0"/>
            </a:endParaRPr>
          </a:p>
        </p:txBody>
      </p:sp>
      <p:grpSp>
        <p:nvGrpSpPr>
          <p:cNvPr id="5" name="Group 41"/>
          <p:cNvGrpSpPr>
            <a:grpSpLocks noChangeAspect="1"/>
          </p:cNvGrpSpPr>
          <p:nvPr/>
        </p:nvGrpSpPr>
        <p:grpSpPr bwMode="auto">
          <a:xfrm>
            <a:off x="1890316" y="3204567"/>
            <a:ext cx="5704493" cy="3922049"/>
            <a:chOff x="1796" y="7801"/>
            <a:chExt cx="5278" cy="3630"/>
          </a:xfrm>
        </p:grpSpPr>
        <p:sp>
          <p:nvSpPr>
            <p:cNvPr id="6" name="AutoShape 42"/>
            <p:cNvSpPr>
              <a:spLocks noChangeAspect="1" noChangeArrowheads="1"/>
            </p:cNvSpPr>
            <p:nvPr/>
          </p:nvSpPr>
          <p:spPr bwMode="auto">
            <a:xfrm>
              <a:off x="1796" y="7801"/>
              <a:ext cx="5278" cy="3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Text Box 45"/>
            <p:cNvSpPr txBox="1">
              <a:spLocks noChangeArrowheads="1"/>
            </p:cNvSpPr>
            <p:nvPr/>
          </p:nvSpPr>
          <p:spPr bwMode="auto">
            <a:xfrm>
              <a:off x="2620" y="8984"/>
              <a:ext cx="1120" cy="416"/>
            </a:xfrm>
            <a:prstGeom prst="rect">
              <a:avLst/>
            </a:prstGeom>
            <a:solidFill>
              <a:srgbClr val="FFFFFF"/>
            </a:solidFill>
            <a:ln w="9525" algn="ctr">
              <a:solidFill>
                <a:srgbClr val="000000"/>
              </a:solidFill>
              <a:prstDash val="dashDot"/>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400" b="1">
                  <a:latin typeface="Times New Roman" panose="02020603050405020304" pitchFamily="18" charset="0"/>
                </a:rPr>
                <a:t>战略委员会</a:t>
              </a:r>
              <a:endParaRPr lang="zh-CN" altLang="en-US" sz="1400" b="1"/>
            </a:p>
          </p:txBody>
        </p:sp>
        <p:sp>
          <p:nvSpPr>
            <p:cNvPr id="10" name="Rectangle 46"/>
            <p:cNvSpPr>
              <a:spLocks noChangeArrowheads="1"/>
            </p:cNvSpPr>
            <p:nvPr/>
          </p:nvSpPr>
          <p:spPr bwMode="auto">
            <a:xfrm>
              <a:off x="1854" y="8568"/>
              <a:ext cx="3740" cy="2096"/>
            </a:xfrm>
            <a:prstGeom prst="rect">
              <a:avLst/>
            </a:prstGeom>
            <a:noFill/>
            <a:ln w="952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Text Box 47"/>
            <p:cNvSpPr txBox="1">
              <a:spLocks noChangeArrowheads="1"/>
            </p:cNvSpPr>
            <p:nvPr/>
          </p:nvSpPr>
          <p:spPr bwMode="auto">
            <a:xfrm>
              <a:off x="3272" y="8568"/>
              <a:ext cx="1510"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400" b="1">
                  <a:latin typeface="Times New Roman" panose="02020603050405020304" pitchFamily="18" charset="0"/>
                </a:rPr>
                <a:t>董   事   会</a:t>
              </a:r>
              <a:endParaRPr lang="zh-CN" altLang="en-US" sz="1400" b="1"/>
            </a:p>
          </p:txBody>
        </p:sp>
        <p:sp>
          <p:nvSpPr>
            <p:cNvPr id="12" name="Text Box 48"/>
            <p:cNvSpPr txBox="1">
              <a:spLocks noChangeArrowheads="1"/>
            </p:cNvSpPr>
            <p:nvPr/>
          </p:nvSpPr>
          <p:spPr bwMode="auto">
            <a:xfrm>
              <a:off x="3921" y="8984"/>
              <a:ext cx="1120" cy="416"/>
            </a:xfrm>
            <a:prstGeom prst="rect">
              <a:avLst/>
            </a:prstGeom>
            <a:solidFill>
              <a:srgbClr val="FFFFFF"/>
            </a:solidFill>
            <a:ln w="9525" algn="ctr">
              <a:solidFill>
                <a:srgbClr val="000000"/>
              </a:solidFill>
              <a:prstDash val="dashDot"/>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400" b="1">
                  <a:latin typeface="Times New Roman" panose="02020603050405020304" pitchFamily="18" charset="0"/>
                </a:rPr>
                <a:t>审计委员会</a:t>
              </a:r>
              <a:endParaRPr lang="zh-CN" altLang="en-US" sz="1400" b="1"/>
            </a:p>
          </p:txBody>
        </p:sp>
        <p:sp>
          <p:nvSpPr>
            <p:cNvPr id="13" name="Text Box 49"/>
            <p:cNvSpPr txBox="1">
              <a:spLocks noChangeArrowheads="1"/>
            </p:cNvSpPr>
            <p:nvPr/>
          </p:nvSpPr>
          <p:spPr bwMode="auto">
            <a:xfrm>
              <a:off x="2620" y="9533"/>
              <a:ext cx="1120" cy="416"/>
            </a:xfrm>
            <a:prstGeom prst="rect">
              <a:avLst/>
            </a:prstGeom>
            <a:solidFill>
              <a:srgbClr val="FFFFFF"/>
            </a:solidFill>
            <a:ln w="9525" algn="ctr">
              <a:solidFill>
                <a:srgbClr val="000000"/>
              </a:solidFill>
              <a:prstDash val="dashDot"/>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400" b="1">
                  <a:latin typeface="Times New Roman" panose="02020603050405020304" pitchFamily="18" charset="0"/>
                </a:rPr>
                <a:t>薪酬委员会</a:t>
              </a:r>
              <a:endParaRPr lang="zh-CN" altLang="en-US" sz="1400" b="1"/>
            </a:p>
          </p:txBody>
        </p:sp>
        <p:sp>
          <p:nvSpPr>
            <p:cNvPr id="14" name="Text Box 50"/>
            <p:cNvSpPr txBox="1">
              <a:spLocks noChangeArrowheads="1"/>
            </p:cNvSpPr>
            <p:nvPr/>
          </p:nvSpPr>
          <p:spPr bwMode="auto">
            <a:xfrm>
              <a:off x="3921" y="9533"/>
              <a:ext cx="1120" cy="416"/>
            </a:xfrm>
            <a:prstGeom prst="rect">
              <a:avLst/>
            </a:prstGeom>
            <a:solidFill>
              <a:srgbClr val="FFFFFF"/>
            </a:solidFill>
            <a:ln w="9525" algn="ctr">
              <a:solidFill>
                <a:srgbClr val="000000"/>
              </a:solidFill>
              <a:prstDash val="dashDot"/>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400" b="1">
                  <a:latin typeface="Times New Roman" panose="02020603050405020304" pitchFamily="18" charset="0"/>
                </a:rPr>
                <a:t>提名委员会</a:t>
              </a:r>
              <a:endParaRPr lang="zh-CN" altLang="en-US" sz="1400" b="1"/>
            </a:p>
          </p:txBody>
        </p:sp>
        <p:sp>
          <p:nvSpPr>
            <p:cNvPr id="15" name="Text Box 51"/>
            <p:cNvSpPr txBox="1">
              <a:spLocks noChangeArrowheads="1"/>
            </p:cNvSpPr>
            <p:nvPr/>
          </p:nvSpPr>
          <p:spPr bwMode="auto">
            <a:xfrm>
              <a:off x="3272" y="10050"/>
              <a:ext cx="1120" cy="416"/>
            </a:xfrm>
            <a:prstGeom prst="rect">
              <a:avLst/>
            </a:prstGeom>
            <a:solidFill>
              <a:srgbClr val="FFFFFF"/>
            </a:solidFill>
            <a:ln w="9525" algn="ctr">
              <a:solidFill>
                <a:srgbClr val="000000"/>
              </a:solidFill>
              <a:prstDash val="dashDot"/>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b="1">
                  <a:latin typeface="Times New Roman" panose="02020603050405020304" pitchFamily="18" charset="0"/>
                </a:rPr>
                <a:t>……</a:t>
              </a:r>
              <a:endParaRPr lang="en-US" altLang="zh-CN" sz="1400" b="1"/>
            </a:p>
          </p:txBody>
        </p:sp>
        <p:sp>
          <p:nvSpPr>
            <p:cNvPr id="22" name="Text Box 61"/>
            <p:cNvSpPr txBox="1">
              <a:spLocks noChangeArrowheads="1"/>
            </p:cNvSpPr>
            <p:nvPr/>
          </p:nvSpPr>
          <p:spPr bwMode="auto">
            <a:xfrm>
              <a:off x="1946" y="8989"/>
              <a:ext cx="364" cy="1131"/>
            </a:xfrm>
            <a:prstGeom prst="rect">
              <a:avLst/>
            </a:prstGeom>
            <a:solidFill>
              <a:srgbClr val="FFFFFF"/>
            </a:solidFill>
            <a:ln w="9525" algn="ctr">
              <a:solidFill>
                <a:srgbClr val="000000"/>
              </a:solidFill>
              <a:prstDash val="dashDot"/>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12000"/>
                </a:lnSpc>
              </a:pPr>
              <a:r>
                <a:rPr lang="zh-CN" altLang="en-US" sz="1400" b="1">
                  <a:latin typeface="Times New Roman" panose="02020603050405020304" pitchFamily="18" charset="0"/>
                </a:rPr>
                <a:t>独立董事</a:t>
              </a:r>
              <a:endParaRPr lang="zh-CN" altLang="en-US" sz="1400" b="1"/>
            </a:p>
          </p:txBody>
        </p:sp>
        <p:cxnSp>
          <p:nvCxnSpPr>
            <p:cNvPr id="23" name="AutoShape 62"/>
            <p:cNvCxnSpPr>
              <a:cxnSpLocks noChangeShapeType="1"/>
            </p:cNvCxnSpPr>
            <p:nvPr/>
          </p:nvCxnSpPr>
          <p:spPr bwMode="auto">
            <a:xfrm>
              <a:off x="2360" y="9482"/>
              <a:ext cx="260" cy="1"/>
            </a:xfrm>
            <a:prstGeom prst="straightConnector1">
              <a:avLst/>
            </a:prstGeom>
            <a:noFill/>
            <a:ln w="9525">
              <a:solidFill>
                <a:srgbClr val="000000"/>
              </a:solidFill>
              <a:prstDash val="dashDot"/>
              <a:round/>
              <a:headEnd/>
              <a:tailEnd type="triangle"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1252879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en-US" dirty="0"/>
              <a:t>董事会的运行机制</a:t>
            </a:r>
          </a:p>
        </p:txBody>
      </p:sp>
      <p:sp>
        <p:nvSpPr>
          <p:cNvPr id="3" name="内容占位符 2"/>
          <p:cNvSpPr>
            <a:spLocks noGrp="1"/>
          </p:cNvSpPr>
          <p:nvPr>
            <p:ph idx="1"/>
          </p:nvPr>
        </p:nvSpPr>
        <p:spPr>
          <a:xfrm>
            <a:off x="488950" y="1422400"/>
            <a:ext cx="9623425" cy="5205413"/>
          </a:xfrm>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董事会会议</a:t>
            </a:r>
            <a:endParaRPr lang="en-US" altLang="zh-CN" sz="28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定期会议、临时会议</a:t>
            </a:r>
            <a:endParaRPr lang="en-US" altLang="zh-CN" sz="2400" dirty="0">
              <a:latin typeface="Times New Roman" panose="02020603050405020304" pitchFamily="18" charset="0"/>
              <a:cs typeface="Times New Roman" panose="02020603050405020304" pitchFamily="18" charset="0"/>
            </a:endParaRPr>
          </a:p>
          <a:p>
            <a:pPr>
              <a:spcAft>
                <a:spcPts val="600"/>
              </a:spcAft>
            </a:pPr>
            <a:r>
              <a:rPr lang="zh-CN" altLang="en-US" sz="2900" dirty="0">
                <a:latin typeface="Times New Roman" panose="02020603050405020304" pitchFamily="18" charset="0"/>
                <a:cs typeface="Times New Roman" panose="02020603050405020304" pitchFamily="18" charset="0"/>
              </a:rPr>
              <a:t>董事会的召集：</a:t>
            </a:r>
            <a:endParaRPr lang="en-US" altLang="zh-CN" sz="2900" dirty="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810196" y="3320074"/>
            <a:ext cx="8568952" cy="3984415"/>
          </a:xfrm>
          <a:prstGeom prst="rect">
            <a:avLst/>
          </a:prstGeom>
        </p:spPr>
      </p:pic>
    </p:spTree>
    <p:extLst>
      <p:ext uri="{BB962C8B-B14F-4D97-AF65-F5344CB8AC3E}">
        <p14:creationId xmlns:p14="http://schemas.microsoft.com/office/powerpoint/2010/main" val="1494704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en-US" dirty="0"/>
              <a:t>董事会的运行机制</a:t>
            </a:r>
          </a:p>
        </p:txBody>
      </p:sp>
      <p:sp>
        <p:nvSpPr>
          <p:cNvPr id="3" name="内容占位符 2"/>
          <p:cNvSpPr>
            <a:spLocks noGrp="1"/>
          </p:cNvSpPr>
          <p:nvPr>
            <p:ph idx="1"/>
          </p:nvPr>
        </p:nvSpPr>
        <p:spPr>
          <a:xfrm>
            <a:off x="488950" y="1422400"/>
            <a:ext cx="9623425" cy="5205413"/>
          </a:xfrm>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董事会的议事规则</a:t>
            </a:r>
            <a:r>
              <a:rPr lang="zh-CN" altLang="en-US" sz="2900" dirty="0">
                <a:latin typeface="Times New Roman" panose="02020603050405020304" pitchFamily="18" charset="0"/>
                <a:cs typeface="Times New Roman" panose="02020603050405020304" pitchFamily="18" charset="0"/>
              </a:rPr>
              <a:t>：</a:t>
            </a:r>
            <a:endParaRPr lang="en-US" altLang="zh-CN" sz="29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关于临时董事会，代表十分之一以上表决权的股东、三分之一以上董事或者监事会，有权提议召开，而董事长自接到提议后十日内，要召集和主持该次临时会议。</a:t>
            </a:r>
          </a:p>
          <a:p>
            <a:pPr lvl="1">
              <a:spcAft>
                <a:spcPts val="600"/>
              </a:spcAft>
            </a:pPr>
            <a:r>
              <a:rPr lang="zh-CN" altLang="en-US" sz="2400" dirty="0">
                <a:latin typeface="Times New Roman" panose="02020603050405020304" pitchFamily="18" charset="0"/>
                <a:cs typeface="Times New Roman" panose="02020603050405020304" pitchFamily="18" charset="0"/>
              </a:rPr>
              <a:t>证监会颁布的</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关于在上市公司建立独立董事制度的指导意见</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中另外规定，全体独立董事的二分之一以上同意的，也可提议召开董事会。</a:t>
            </a:r>
          </a:p>
          <a:p>
            <a:pPr lvl="1">
              <a:spcAft>
                <a:spcPts val="600"/>
              </a:spcAft>
            </a:pP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45039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a:t>
            </a:r>
            <a:r>
              <a:rPr lang="zh-CN" altLang="en-US" dirty="0"/>
              <a:t>独立董事制度</a:t>
            </a:r>
          </a:p>
        </p:txBody>
      </p:sp>
      <p:sp>
        <p:nvSpPr>
          <p:cNvPr id="3" name="内容占位符 2"/>
          <p:cNvSpPr>
            <a:spLocks noGrp="1"/>
          </p:cNvSpPr>
          <p:nvPr>
            <p:ph idx="1"/>
          </p:nvPr>
        </p:nvSpPr>
        <p:spPr>
          <a:xfrm>
            <a:off x="488950" y="1422400"/>
            <a:ext cx="9623425" cy="5205413"/>
          </a:xfrm>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独立董事</a:t>
            </a:r>
            <a:endParaRPr lang="en-US" altLang="zh-CN" sz="28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独立董事是指不在公司担任除董事外的其他职务，并与其所受聘的公司及其主要股东不存在可能妨碍其进行独立客观判断的关系的董事。</a:t>
            </a:r>
            <a:endParaRPr lang="en-US" altLang="zh-CN" sz="19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设计依据：</a:t>
            </a:r>
            <a:endParaRPr lang="en-US" altLang="zh-CN" sz="2400" dirty="0">
              <a:latin typeface="Times New Roman" panose="02020603050405020304" pitchFamily="18" charset="0"/>
              <a:cs typeface="Times New Roman" panose="02020603050405020304" pitchFamily="18" charset="0"/>
            </a:endParaRPr>
          </a:p>
          <a:p>
            <a:pPr lvl="2">
              <a:spcAft>
                <a:spcPts val="600"/>
              </a:spcAft>
            </a:pPr>
            <a:r>
              <a:rPr lang="zh-CN" altLang="en-US" sz="2000" dirty="0">
                <a:latin typeface="Times New Roman" panose="02020603050405020304" pitchFamily="18" charset="0"/>
                <a:cs typeface="Times New Roman" panose="02020603050405020304" pitchFamily="18" charset="0"/>
              </a:rPr>
              <a:t>代理成本理论</a:t>
            </a:r>
            <a:endParaRPr lang="en-US" altLang="zh-CN" sz="2000" dirty="0">
              <a:latin typeface="Times New Roman" panose="02020603050405020304" pitchFamily="18" charset="0"/>
              <a:cs typeface="Times New Roman" panose="02020603050405020304" pitchFamily="18" charset="0"/>
            </a:endParaRPr>
          </a:p>
          <a:p>
            <a:pPr lvl="2">
              <a:spcAft>
                <a:spcPts val="600"/>
              </a:spcAft>
            </a:pPr>
            <a:r>
              <a:rPr lang="zh-CN" altLang="en-US" sz="2000" dirty="0">
                <a:latin typeface="Times New Roman" panose="02020603050405020304" pitchFamily="18" charset="0"/>
                <a:cs typeface="Times New Roman" panose="02020603050405020304" pitchFamily="18" charset="0"/>
              </a:rPr>
              <a:t>董事会职能分化理论</a:t>
            </a:r>
          </a:p>
        </p:txBody>
      </p:sp>
    </p:spTree>
    <p:extLst>
      <p:ext uri="{BB962C8B-B14F-4D97-AF65-F5344CB8AC3E}">
        <p14:creationId xmlns:p14="http://schemas.microsoft.com/office/powerpoint/2010/main" val="2123390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a:t>
            </a:r>
            <a:r>
              <a:rPr lang="zh-CN" altLang="en-US" dirty="0"/>
              <a:t>独立董事制度</a:t>
            </a:r>
          </a:p>
        </p:txBody>
      </p:sp>
      <p:sp>
        <p:nvSpPr>
          <p:cNvPr id="3" name="内容占位符 2"/>
          <p:cNvSpPr>
            <a:spLocks noGrp="1"/>
          </p:cNvSpPr>
          <p:nvPr>
            <p:ph idx="1"/>
          </p:nvPr>
        </p:nvSpPr>
        <p:spPr>
          <a:xfrm>
            <a:off x="488950" y="1422400"/>
            <a:ext cx="9623425" cy="5205413"/>
          </a:xfrm>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独立董事的任职资格</a:t>
            </a:r>
            <a:endParaRPr lang="en-US" altLang="zh-CN" sz="28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符合法律法规等相关规定</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具有独立性</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具有上市公司运作基本知识，熟悉相关法律法规和规则</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具有相关专业能力</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公司章程规定的其他条件</a:t>
            </a:r>
          </a:p>
        </p:txBody>
      </p:sp>
    </p:spTree>
    <p:extLst>
      <p:ext uri="{BB962C8B-B14F-4D97-AF65-F5344CB8AC3E}">
        <p14:creationId xmlns:p14="http://schemas.microsoft.com/office/powerpoint/2010/main" val="36619975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a:t>
            </a:r>
            <a:r>
              <a:rPr lang="zh-CN" altLang="en-US" dirty="0"/>
              <a:t>独立董事制度</a:t>
            </a:r>
          </a:p>
        </p:txBody>
      </p:sp>
      <p:sp>
        <p:nvSpPr>
          <p:cNvPr id="3" name="内容占位符 2"/>
          <p:cNvSpPr>
            <a:spLocks noGrp="1"/>
          </p:cNvSpPr>
          <p:nvPr>
            <p:ph idx="1"/>
          </p:nvPr>
        </p:nvSpPr>
        <p:spPr>
          <a:xfrm>
            <a:off x="488950" y="1422400"/>
            <a:ext cx="9623425" cy="5205413"/>
          </a:xfrm>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独立董事的职能</a:t>
            </a:r>
            <a:endParaRPr lang="en-US" altLang="zh-CN" sz="2800" dirty="0">
              <a:latin typeface="Times New Roman" panose="02020603050405020304" pitchFamily="18" charset="0"/>
              <a:cs typeface="Times New Roman" panose="02020603050405020304" pitchFamily="18" charset="0"/>
            </a:endParaRPr>
          </a:p>
          <a:p>
            <a:pPr marL="1200150" lvl="1" indent="-457200" eaLnBrk="1" hangingPunct="1">
              <a:lnSpc>
                <a:spcPct val="125000"/>
              </a:lnSpc>
              <a:spcAft>
                <a:spcPct val="20000"/>
              </a:spcAft>
              <a:buClr>
                <a:srgbClr val="CC0000"/>
              </a:buClr>
              <a:buFont typeface="Wingdings" panose="05000000000000000000" pitchFamily="2" charset="2"/>
              <a:buChar char="Ø"/>
            </a:pPr>
            <a:r>
              <a:rPr lang="zh-CN" altLang="en-US" sz="2400" b="1" dirty="0">
                <a:ea typeface="仿宋_GB2312" pitchFamily="49" charset="-122"/>
              </a:rPr>
              <a:t>监督职能：</a:t>
            </a:r>
            <a:endParaRPr lang="en-US" altLang="zh-CN" sz="2400" b="1" dirty="0">
              <a:ea typeface="仿宋_GB2312" pitchFamily="49" charset="-122"/>
            </a:endParaRPr>
          </a:p>
          <a:p>
            <a:pPr marL="1600200" lvl="2" indent="-457200" eaLnBrk="1" hangingPunct="1">
              <a:lnSpc>
                <a:spcPct val="125000"/>
              </a:lnSpc>
              <a:spcAft>
                <a:spcPct val="20000"/>
              </a:spcAft>
              <a:buClr>
                <a:srgbClr val="CC0000"/>
              </a:buClr>
              <a:buFont typeface="Arial" panose="020B0604020202020204" pitchFamily="34" charset="0"/>
              <a:buChar char="•"/>
            </a:pPr>
            <a:r>
              <a:rPr lang="zh-CN" altLang="en-US" sz="2000" b="1" dirty="0">
                <a:ea typeface="仿宋_GB2312" pitchFamily="49" charset="-122"/>
              </a:rPr>
              <a:t>可细分为监管经理功能和法人独立功能两项。该职能是独立董事制度设立的初衷。</a:t>
            </a:r>
            <a:endParaRPr lang="en-US" altLang="zh-CN" sz="2000" b="1" dirty="0">
              <a:ea typeface="仿宋_GB2312" pitchFamily="49" charset="-122"/>
            </a:endParaRPr>
          </a:p>
          <a:p>
            <a:pPr marL="1200150" lvl="1" indent="-457200" eaLnBrk="1" hangingPunct="1">
              <a:lnSpc>
                <a:spcPct val="125000"/>
              </a:lnSpc>
              <a:spcAft>
                <a:spcPct val="20000"/>
              </a:spcAft>
              <a:buClr>
                <a:srgbClr val="CC0000"/>
              </a:buClr>
              <a:buFont typeface="Wingdings" panose="05000000000000000000" pitchFamily="2" charset="2"/>
              <a:buChar char="Ø"/>
            </a:pPr>
            <a:r>
              <a:rPr lang="zh-CN" altLang="en-US" sz="2400" b="1" dirty="0">
                <a:ea typeface="仿宋_GB2312" pitchFamily="49" charset="-122"/>
              </a:rPr>
              <a:t>咨询职能：</a:t>
            </a:r>
            <a:endParaRPr lang="en-US" altLang="zh-CN" sz="2400" b="1" dirty="0">
              <a:ea typeface="仿宋_GB2312" pitchFamily="49" charset="-122"/>
            </a:endParaRPr>
          </a:p>
          <a:p>
            <a:pPr marL="1600200" lvl="2" indent="-457200" eaLnBrk="1" hangingPunct="1">
              <a:lnSpc>
                <a:spcPct val="125000"/>
              </a:lnSpc>
              <a:spcAft>
                <a:spcPct val="20000"/>
              </a:spcAft>
              <a:buClr>
                <a:srgbClr val="CC0000"/>
              </a:buClr>
              <a:buFont typeface="Arial" panose="020B0604020202020204" pitchFamily="34" charset="0"/>
              <a:buChar char="•"/>
            </a:pPr>
            <a:r>
              <a:rPr lang="zh-CN" altLang="en-US" sz="2000" b="1" dirty="0">
                <a:ea typeface="仿宋_GB2312" pitchFamily="49" charset="-122"/>
              </a:rPr>
              <a:t>在决策制定和利益仲裁活动中发挥的作用。</a:t>
            </a:r>
            <a:endParaRPr lang="en-US" altLang="zh-CN" sz="2000" b="1" dirty="0">
              <a:ea typeface="仿宋_GB2312" pitchFamily="49" charset="-122"/>
            </a:endParaRPr>
          </a:p>
          <a:p>
            <a:pPr marL="1200150" lvl="1" indent="-457200" eaLnBrk="1" hangingPunct="1">
              <a:lnSpc>
                <a:spcPct val="125000"/>
              </a:lnSpc>
              <a:spcAft>
                <a:spcPct val="20000"/>
              </a:spcAft>
              <a:buClr>
                <a:srgbClr val="CC0000"/>
              </a:buClr>
              <a:buFont typeface="Wingdings" panose="05000000000000000000" pitchFamily="2" charset="2"/>
              <a:buChar char="Ø"/>
            </a:pPr>
            <a:r>
              <a:rPr lang="zh-CN" altLang="en-US" sz="2400" b="1" dirty="0">
                <a:ea typeface="仿宋_GB2312" pitchFamily="49" charset="-122"/>
              </a:rPr>
              <a:t>社会网络职能：</a:t>
            </a:r>
            <a:endParaRPr lang="en-US" altLang="zh-CN" sz="2400" b="1" dirty="0">
              <a:ea typeface="仿宋_GB2312" pitchFamily="49" charset="-122"/>
            </a:endParaRPr>
          </a:p>
          <a:p>
            <a:pPr marL="1600200" lvl="2" indent="-457200" eaLnBrk="1" hangingPunct="1">
              <a:lnSpc>
                <a:spcPct val="125000"/>
              </a:lnSpc>
              <a:spcAft>
                <a:spcPct val="20000"/>
              </a:spcAft>
              <a:buClr>
                <a:srgbClr val="CC0000"/>
              </a:buClr>
              <a:buFont typeface="Arial" panose="020B0604020202020204" pitchFamily="34" charset="0"/>
              <a:buChar char="•"/>
            </a:pPr>
            <a:r>
              <a:rPr lang="zh-CN" altLang="en-US" sz="2000" b="1" dirty="0">
                <a:ea typeface="仿宋_GB2312" pitchFamily="49" charset="-122"/>
              </a:rPr>
              <a:t>借由独立董事的社会桥结构，在吸纳外部信息、关系、声誉等资源中发挥的独特作用。</a:t>
            </a:r>
            <a:endParaRPr lang="en-US" altLang="zh-CN" sz="2000" b="1" dirty="0">
              <a:ea typeface="仿宋_GB2312" pitchFamily="49" charset="-122"/>
            </a:endParaRPr>
          </a:p>
          <a:p>
            <a:pPr>
              <a:spcAft>
                <a:spcPts val="600"/>
              </a:spcAft>
            </a:pPr>
            <a:endParaRPr lang="zh-CN" alt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41589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a:t>
            </a:r>
            <a:r>
              <a:rPr lang="zh-CN" altLang="en-US" dirty="0"/>
              <a:t>董事会治理问题</a:t>
            </a:r>
          </a:p>
        </p:txBody>
      </p:sp>
      <p:sp>
        <p:nvSpPr>
          <p:cNvPr id="3" name="内容占位符 2"/>
          <p:cNvSpPr>
            <a:spLocks noGrp="1"/>
          </p:cNvSpPr>
          <p:nvPr>
            <p:ph idx="1"/>
          </p:nvPr>
        </p:nvSpPr>
        <p:spPr>
          <a:xfrm>
            <a:off x="488950" y="1422400"/>
            <a:ext cx="9623425" cy="5205413"/>
          </a:xfrm>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董事会结构与治理效率</a:t>
            </a:r>
            <a:endParaRPr lang="en-US" altLang="zh-CN" sz="2800" dirty="0">
              <a:latin typeface="Times New Roman" panose="02020603050405020304" pitchFamily="18" charset="0"/>
              <a:cs typeface="Times New Roman" panose="02020603050405020304" pitchFamily="18" charset="0"/>
            </a:endParaRPr>
          </a:p>
          <a:p>
            <a:pPr>
              <a:spcAft>
                <a:spcPts val="600"/>
              </a:spcAft>
            </a:pPr>
            <a:r>
              <a:rPr lang="zh-CN" altLang="en-US" sz="2800" dirty="0">
                <a:latin typeface="Times New Roman" panose="02020603050405020304" pitchFamily="18" charset="0"/>
                <a:cs typeface="Times New Roman" panose="02020603050405020304" pitchFamily="18" charset="0"/>
              </a:rPr>
              <a:t>非独立董事与治理公正性</a:t>
            </a:r>
            <a:endParaRPr lang="en-US" altLang="zh-CN" sz="2800" dirty="0">
              <a:latin typeface="Times New Roman" panose="02020603050405020304" pitchFamily="18" charset="0"/>
              <a:cs typeface="Times New Roman" panose="02020603050405020304" pitchFamily="18" charset="0"/>
            </a:endParaRPr>
          </a:p>
          <a:p>
            <a:pPr>
              <a:spcAft>
                <a:spcPts val="600"/>
              </a:spcAft>
            </a:pPr>
            <a:r>
              <a:rPr lang="zh-CN" altLang="en-US" sz="2800">
                <a:latin typeface="Times New Roman" panose="02020603050405020304" pitchFamily="18" charset="0"/>
                <a:cs typeface="Times New Roman" panose="02020603050405020304" pitchFamily="18" charset="0"/>
              </a:rPr>
              <a:t>董事特征与治理决策</a:t>
            </a:r>
            <a:endParaRPr lang="en-US" altLang="zh-C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21810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E:\KJ工作\人大商学院\院宣\王越华\A\人大ppt_A-03.jpg"/>
          <p:cNvPicPr>
            <a:picLocks noChangeAspect="1" noChangeArrowheads="1"/>
          </p:cNvPicPr>
          <p:nvPr/>
        </p:nvPicPr>
        <p:blipFill>
          <a:blip r:embed="rId2"/>
          <a:srcRect/>
          <a:stretch>
            <a:fillRect/>
          </a:stretch>
        </p:blipFill>
        <p:spPr bwMode="auto">
          <a:xfrm>
            <a:off x="1588" y="0"/>
            <a:ext cx="10691812" cy="7559675"/>
          </a:xfrm>
          <a:prstGeom prst="rect">
            <a:avLst/>
          </a:prstGeom>
          <a:noFill/>
          <a:ln w="9525">
            <a:noFill/>
            <a:miter lim="800000"/>
            <a:headEnd/>
            <a:tailEnd/>
          </a:ln>
        </p:spPr>
      </p:pic>
      <p:sp>
        <p:nvSpPr>
          <p:cNvPr id="21507" name="TextBox 1"/>
          <p:cNvSpPr txBox="1">
            <a:spLocks noChangeArrowheads="1"/>
          </p:cNvSpPr>
          <p:nvPr/>
        </p:nvSpPr>
        <p:spPr bwMode="auto">
          <a:xfrm>
            <a:off x="311115" y="2556495"/>
            <a:ext cx="10072758" cy="923330"/>
          </a:xfrm>
          <a:prstGeom prst="rect">
            <a:avLst/>
          </a:prstGeom>
          <a:noFill/>
          <a:ln w="9525">
            <a:noFill/>
            <a:miter lim="800000"/>
            <a:headEnd/>
            <a:tailEnd/>
          </a:ln>
        </p:spPr>
        <p:txBody>
          <a:bodyPr wrap="square">
            <a:spAutoFit/>
          </a:bodyPr>
          <a:lstStyle/>
          <a:p>
            <a:pPr algn="ctr"/>
            <a:r>
              <a:rPr lang="en-US" altLang="zh-CN" sz="5400" b="1" dirty="0">
                <a:solidFill>
                  <a:schemeClr val="bg1"/>
                </a:solidFill>
                <a:latin typeface="微软雅黑" pitchFamily="34" charset="-122"/>
                <a:ea typeface="微软雅黑" pitchFamily="34" charset="-122"/>
                <a:cs typeface="Times New Roman" pitchFamily="18" charset="0"/>
              </a:rPr>
              <a:t>Thank you!</a:t>
            </a:r>
            <a:endParaRPr lang="zh-CN" altLang="en-US" sz="5400" b="1" dirty="0">
              <a:solidFill>
                <a:schemeClr val="bg1"/>
              </a:solidFill>
              <a:latin typeface="微软雅黑" pitchFamily="34" charset="-122"/>
              <a:ea typeface="微软雅黑" pitchFamily="34" charset="-122"/>
              <a:cs typeface="Times New Roman" pitchFamily="18" charset="0"/>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43070" y="493498"/>
            <a:ext cx="6017134" cy="496823"/>
          </a:xfrm>
        </p:spPr>
        <p:txBody>
          <a:bodyPr>
            <a:noAutofit/>
          </a:bodyPr>
          <a:lstStyle/>
          <a:p>
            <a:r>
              <a:rPr lang="zh-CN" altLang="en-US" sz="4000" dirty="0">
                <a:latin typeface="Times New Roman" panose="02020603050405020304" pitchFamily="18" charset="0"/>
                <a:cs typeface="Times New Roman" panose="02020603050405020304" pitchFamily="18" charset="0"/>
              </a:rPr>
              <a:t>学习目标</a:t>
            </a:r>
            <a:endParaRPr lang="zh-CN" altLang="en-US" sz="4000" dirty="0">
              <a:solidFill>
                <a:schemeClr val="bg1"/>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443070" y="1332359"/>
            <a:ext cx="9944189" cy="4797552"/>
          </a:xfrm>
        </p:spPr>
        <p:txBody>
          <a:bodyPr/>
          <a:lstStyle/>
          <a:p>
            <a:pPr>
              <a:spcBef>
                <a:spcPts val="1200"/>
              </a:spcBef>
            </a:pPr>
            <a:endParaRPr lang="en-US" altLang="zh-CN" sz="2800" dirty="0">
              <a:latin typeface="Times New Roman" panose="02020603050405020304" pitchFamily="18" charset="0"/>
              <a:cs typeface="Times New Roman" panose="02020603050405020304" pitchFamily="18" charset="0"/>
            </a:endParaRPr>
          </a:p>
          <a:p>
            <a:pPr>
              <a:lnSpc>
                <a:spcPct val="150000"/>
              </a:lnSpc>
            </a:pPr>
            <a:endParaRPr lang="en-US" altLang="zh-CN" sz="2200" dirty="0"/>
          </a:p>
        </p:txBody>
      </p:sp>
      <p:sp>
        <p:nvSpPr>
          <p:cNvPr id="5" name="矩形 35"/>
          <p:cNvSpPr>
            <a:spLocks noChangeArrowheads="1"/>
          </p:cNvSpPr>
          <p:nvPr/>
        </p:nvSpPr>
        <p:spPr bwMode="auto">
          <a:xfrm>
            <a:off x="810196" y="1548383"/>
            <a:ext cx="9001000" cy="21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明确董事会的概念、权限、议事程序等基础要素</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掌握董事选聘流程与权利</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了解董事会规模、结构与职能</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初步思考董事会治理存在的问题</a:t>
            </a:r>
            <a:endParaRPr lang="en-US" altLang="zh-CN" sz="2800" dirty="0">
              <a:latin typeface="楷体" panose="02010609060101010101" pitchFamily="49" charset="-122"/>
              <a:ea typeface="楷体" panose="02010609060101010101" pitchFamily="49" charset="-122"/>
            </a:endParaRPr>
          </a:p>
        </p:txBody>
      </p:sp>
      <p:grpSp>
        <p:nvGrpSpPr>
          <p:cNvPr id="6" name="组合 218"/>
          <p:cNvGrpSpPr>
            <a:grpSpLocks/>
          </p:cNvGrpSpPr>
          <p:nvPr/>
        </p:nvGrpSpPr>
        <p:grpSpPr bwMode="auto">
          <a:xfrm>
            <a:off x="666180" y="4039568"/>
            <a:ext cx="588962" cy="588962"/>
            <a:chOff x="6621796" y="3514125"/>
            <a:chExt cx="588639" cy="587975"/>
          </a:xfrm>
        </p:grpSpPr>
        <p:sp>
          <p:nvSpPr>
            <p:cNvPr id="7" name="Freeform 96"/>
            <p:cNvSpPr>
              <a:spLocks noEditPoints="1" noChangeArrowheads="1"/>
            </p:cNvSpPr>
            <p:nvPr/>
          </p:nvSpPr>
          <p:spPr bwMode="auto">
            <a:xfrm>
              <a:off x="6621796" y="3514125"/>
              <a:ext cx="588639" cy="587975"/>
            </a:xfrm>
            <a:custGeom>
              <a:avLst/>
              <a:gdLst>
                <a:gd name="T0" fmla="*/ 0 w 374"/>
                <a:gd name="T1" fmla="*/ 187 h 374"/>
                <a:gd name="T2" fmla="*/ 187 w 374"/>
                <a:gd name="T3" fmla="*/ 374 h 374"/>
                <a:gd name="T4" fmla="*/ 374 w 374"/>
                <a:gd name="T5" fmla="*/ 187 h 374"/>
                <a:gd name="T6" fmla="*/ 187 w 374"/>
                <a:gd name="T7" fmla="*/ 0 h 374"/>
                <a:gd name="T8" fmla="*/ 0 w 374"/>
                <a:gd name="T9" fmla="*/ 187 h 374"/>
                <a:gd name="T10" fmla="*/ 44 w 374"/>
                <a:gd name="T11" fmla="*/ 187 h 374"/>
                <a:gd name="T12" fmla="*/ 187 w 374"/>
                <a:gd name="T13" fmla="*/ 44 h 374"/>
                <a:gd name="T14" fmla="*/ 330 w 374"/>
                <a:gd name="T15" fmla="*/ 187 h 374"/>
                <a:gd name="T16" fmla="*/ 187 w 374"/>
                <a:gd name="T17" fmla="*/ 330 h 374"/>
                <a:gd name="T18" fmla="*/ 44 w 374"/>
                <a:gd name="T19" fmla="*/ 18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4">
                  <a:moveTo>
                    <a:pt x="0" y="187"/>
                  </a:moveTo>
                  <a:cubicBezTo>
                    <a:pt x="0" y="290"/>
                    <a:pt x="84" y="374"/>
                    <a:pt x="187" y="374"/>
                  </a:cubicBezTo>
                  <a:cubicBezTo>
                    <a:pt x="290" y="374"/>
                    <a:pt x="374" y="290"/>
                    <a:pt x="374" y="187"/>
                  </a:cubicBezTo>
                  <a:cubicBezTo>
                    <a:pt x="374" y="84"/>
                    <a:pt x="290" y="0"/>
                    <a:pt x="187" y="0"/>
                  </a:cubicBezTo>
                  <a:cubicBezTo>
                    <a:pt x="84" y="0"/>
                    <a:pt x="0" y="84"/>
                    <a:pt x="0" y="187"/>
                  </a:cubicBezTo>
                  <a:moveTo>
                    <a:pt x="44" y="187"/>
                  </a:moveTo>
                  <a:cubicBezTo>
                    <a:pt x="44" y="108"/>
                    <a:pt x="108" y="44"/>
                    <a:pt x="187" y="44"/>
                  </a:cubicBezTo>
                  <a:cubicBezTo>
                    <a:pt x="266" y="44"/>
                    <a:pt x="330" y="108"/>
                    <a:pt x="330" y="187"/>
                  </a:cubicBezTo>
                  <a:cubicBezTo>
                    <a:pt x="330" y="266"/>
                    <a:pt x="266" y="330"/>
                    <a:pt x="187" y="330"/>
                  </a:cubicBezTo>
                  <a:cubicBezTo>
                    <a:pt x="108" y="330"/>
                    <a:pt x="44" y="266"/>
                    <a:pt x="44" y="187"/>
                  </a:cubicBezTo>
                </a:path>
              </a:pathLst>
            </a:custGeom>
            <a:ln/>
          </p:spPr>
          <p:style>
            <a:lnRef idx="1">
              <a:schemeClr val="accent2"/>
            </a:lnRef>
            <a:fillRef idx="3">
              <a:schemeClr val="accent2"/>
            </a:fillRef>
            <a:effectRef idx="2">
              <a:schemeClr val="accent2"/>
            </a:effectRef>
            <a:fontRef idx="minor">
              <a:schemeClr val="lt1"/>
            </a:fontRef>
          </p:style>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Freeform 97"/>
            <p:cNvSpPr/>
            <p:nvPr/>
          </p:nvSpPr>
          <p:spPr bwMode="auto">
            <a:xfrm>
              <a:off x="6915322" y="3514125"/>
              <a:ext cx="295113" cy="587975"/>
            </a:xfrm>
            <a:custGeom>
              <a:avLst/>
              <a:gdLst>
                <a:gd name="T0" fmla="*/ 0 w 187"/>
                <a:gd name="T1" fmla="*/ 0 h 374"/>
                <a:gd name="T2" fmla="*/ 0 w 187"/>
                <a:gd name="T3" fmla="*/ 44 h 374"/>
                <a:gd name="T4" fmla="*/ 0 w 187"/>
                <a:gd name="T5" fmla="*/ 44 h 374"/>
                <a:gd name="T6" fmla="*/ 0 w 187"/>
                <a:gd name="T7" fmla="*/ 44 h 374"/>
                <a:gd name="T8" fmla="*/ 0 w 187"/>
                <a:gd name="T9" fmla="*/ 44 h 374"/>
                <a:gd name="T10" fmla="*/ 0 w 187"/>
                <a:gd name="T11" fmla="*/ 44 h 374"/>
                <a:gd name="T12" fmla="*/ 1 w 187"/>
                <a:gd name="T13" fmla="*/ 44 h 374"/>
                <a:gd name="T14" fmla="*/ 1 w 187"/>
                <a:gd name="T15" fmla="*/ 44 h 374"/>
                <a:gd name="T16" fmla="*/ 1 w 187"/>
                <a:gd name="T17" fmla="*/ 44 h 374"/>
                <a:gd name="T18" fmla="*/ 1 w 187"/>
                <a:gd name="T19" fmla="*/ 44 h 374"/>
                <a:gd name="T20" fmla="*/ 1 w 187"/>
                <a:gd name="T21" fmla="*/ 44 h 374"/>
                <a:gd name="T22" fmla="*/ 1 w 187"/>
                <a:gd name="T23" fmla="*/ 44 h 374"/>
                <a:gd name="T24" fmla="*/ 1 w 187"/>
                <a:gd name="T25" fmla="*/ 44 h 374"/>
                <a:gd name="T26" fmla="*/ 1 w 187"/>
                <a:gd name="T27" fmla="*/ 44 h 374"/>
                <a:gd name="T28" fmla="*/ 2 w 187"/>
                <a:gd name="T29" fmla="*/ 44 h 374"/>
                <a:gd name="T30" fmla="*/ 2 w 187"/>
                <a:gd name="T31" fmla="*/ 44 h 374"/>
                <a:gd name="T32" fmla="*/ 2 w 187"/>
                <a:gd name="T33" fmla="*/ 44 h 374"/>
                <a:gd name="T34" fmla="*/ 2 w 187"/>
                <a:gd name="T35" fmla="*/ 44 h 374"/>
                <a:gd name="T36" fmla="*/ 2 w 187"/>
                <a:gd name="T37" fmla="*/ 44 h 374"/>
                <a:gd name="T38" fmla="*/ 2 w 187"/>
                <a:gd name="T39" fmla="*/ 44 h 374"/>
                <a:gd name="T40" fmla="*/ 143 w 187"/>
                <a:gd name="T41" fmla="*/ 185 h 374"/>
                <a:gd name="T42" fmla="*/ 143 w 187"/>
                <a:gd name="T43" fmla="*/ 185 h 374"/>
                <a:gd name="T44" fmla="*/ 143 w 187"/>
                <a:gd name="T45" fmla="*/ 185 h 374"/>
                <a:gd name="T46" fmla="*/ 143 w 187"/>
                <a:gd name="T47" fmla="*/ 185 h 374"/>
                <a:gd name="T48" fmla="*/ 143 w 187"/>
                <a:gd name="T49" fmla="*/ 185 h 374"/>
                <a:gd name="T50" fmla="*/ 143 w 187"/>
                <a:gd name="T51" fmla="*/ 185 h 374"/>
                <a:gd name="T52" fmla="*/ 143 w 187"/>
                <a:gd name="T53" fmla="*/ 185 h 374"/>
                <a:gd name="T54" fmla="*/ 143 w 187"/>
                <a:gd name="T55" fmla="*/ 185 h 374"/>
                <a:gd name="T56" fmla="*/ 143 w 187"/>
                <a:gd name="T57" fmla="*/ 186 h 374"/>
                <a:gd name="T58" fmla="*/ 143 w 187"/>
                <a:gd name="T59" fmla="*/ 186 h 374"/>
                <a:gd name="T60" fmla="*/ 143 w 187"/>
                <a:gd name="T61" fmla="*/ 186 h 374"/>
                <a:gd name="T62" fmla="*/ 143 w 187"/>
                <a:gd name="T63" fmla="*/ 186 h 374"/>
                <a:gd name="T64" fmla="*/ 143 w 187"/>
                <a:gd name="T65" fmla="*/ 186 h 374"/>
                <a:gd name="T66" fmla="*/ 143 w 187"/>
                <a:gd name="T67" fmla="*/ 186 h 374"/>
                <a:gd name="T68" fmla="*/ 143 w 187"/>
                <a:gd name="T69" fmla="*/ 186 h 374"/>
                <a:gd name="T70" fmla="*/ 143 w 187"/>
                <a:gd name="T71" fmla="*/ 186 h 374"/>
                <a:gd name="T72" fmla="*/ 143 w 187"/>
                <a:gd name="T73" fmla="*/ 187 h 374"/>
                <a:gd name="T74" fmla="*/ 143 w 187"/>
                <a:gd name="T75" fmla="*/ 187 h 374"/>
                <a:gd name="T76" fmla="*/ 143 w 187"/>
                <a:gd name="T77" fmla="*/ 187 h 374"/>
                <a:gd name="T78" fmla="*/ 143 w 187"/>
                <a:gd name="T79" fmla="*/ 187 h 374"/>
                <a:gd name="T80" fmla="*/ 143 w 187"/>
                <a:gd name="T81" fmla="*/ 187 h 374"/>
                <a:gd name="T82" fmla="*/ 143 w 187"/>
                <a:gd name="T83" fmla="*/ 187 h 374"/>
                <a:gd name="T84" fmla="*/ 143 w 187"/>
                <a:gd name="T85" fmla="*/ 187 h 374"/>
                <a:gd name="T86" fmla="*/ 143 w 187"/>
                <a:gd name="T87" fmla="*/ 187 h 374"/>
                <a:gd name="T88" fmla="*/ 143 w 187"/>
                <a:gd name="T89" fmla="*/ 187 h 374"/>
                <a:gd name="T90" fmla="*/ 143 w 187"/>
                <a:gd name="T91" fmla="*/ 187 h 374"/>
                <a:gd name="T92" fmla="*/ 143 w 187"/>
                <a:gd name="T93" fmla="*/ 187 h 374"/>
                <a:gd name="T94" fmla="*/ 143 w 187"/>
                <a:gd name="T95" fmla="*/ 187 h 374"/>
                <a:gd name="T96" fmla="*/ 134 w 187"/>
                <a:gd name="T97" fmla="*/ 238 h 374"/>
                <a:gd name="T98" fmla="*/ 109 w 187"/>
                <a:gd name="T99" fmla="*/ 280 h 374"/>
                <a:gd name="T100" fmla="*/ 0 w 187"/>
                <a:gd name="T101" fmla="*/ 330 h 374"/>
                <a:gd name="T102" fmla="*/ 0 w 187"/>
                <a:gd name="T103" fmla="*/ 374 h 374"/>
                <a:gd name="T104" fmla="*/ 0 w 187"/>
                <a:gd name="T105" fmla="*/ 374 h 374"/>
                <a:gd name="T106" fmla="*/ 187 w 187"/>
                <a:gd name="T107" fmla="*/ 187 h 374"/>
                <a:gd name="T108" fmla="*/ 0 w 187"/>
                <a:gd name="T109"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374">
                  <a:moveTo>
                    <a:pt x="0" y="0"/>
                  </a:moveTo>
                  <a:cubicBezTo>
                    <a:pt x="0" y="44"/>
                    <a:pt x="0" y="44"/>
                    <a:pt x="0" y="44"/>
                  </a:cubicBezTo>
                  <a:cubicBezTo>
                    <a:pt x="0" y="44"/>
                    <a:pt x="0" y="44"/>
                    <a:pt x="0" y="44"/>
                  </a:cubicBezTo>
                  <a:cubicBezTo>
                    <a:pt x="0" y="44"/>
                    <a:pt x="0" y="44"/>
                    <a:pt x="0" y="44"/>
                  </a:cubicBezTo>
                  <a:cubicBezTo>
                    <a:pt x="0" y="44"/>
                    <a:pt x="0" y="44"/>
                    <a:pt x="0" y="44"/>
                  </a:cubicBezTo>
                  <a:cubicBezTo>
                    <a:pt x="0" y="44"/>
                    <a:pt x="0" y="44"/>
                    <a:pt x="0"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2" y="44"/>
                  </a:cubicBezTo>
                  <a:cubicBezTo>
                    <a:pt x="2" y="44"/>
                    <a:pt x="2" y="44"/>
                    <a:pt x="2" y="44"/>
                  </a:cubicBezTo>
                  <a:cubicBezTo>
                    <a:pt x="2" y="44"/>
                    <a:pt x="2" y="44"/>
                    <a:pt x="2" y="44"/>
                  </a:cubicBezTo>
                  <a:cubicBezTo>
                    <a:pt x="2" y="44"/>
                    <a:pt x="2" y="44"/>
                    <a:pt x="2" y="44"/>
                  </a:cubicBezTo>
                  <a:cubicBezTo>
                    <a:pt x="2" y="44"/>
                    <a:pt x="2" y="44"/>
                    <a:pt x="2" y="44"/>
                  </a:cubicBezTo>
                  <a:cubicBezTo>
                    <a:pt x="2" y="44"/>
                    <a:pt x="2" y="44"/>
                    <a:pt x="2" y="44"/>
                  </a:cubicBezTo>
                  <a:cubicBezTo>
                    <a:pt x="79" y="45"/>
                    <a:pt x="142" y="107"/>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205"/>
                    <a:pt x="140" y="222"/>
                    <a:pt x="134" y="238"/>
                  </a:cubicBezTo>
                  <a:cubicBezTo>
                    <a:pt x="128" y="253"/>
                    <a:pt x="120" y="267"/>
                    <a:pt x="109" y="280"/>
                  </a:cubicBezTo>
                  <a:cubicBezTo>
                    <a:pt x="83" y="311"/>
                    <a:pt x="44" y="330"/>
                    <a:pt x="0" y="330"/>
                  </a:cubicBezTo>
                  <a:cubicBezTo>
                    <a:pt x="0" y="374"/>
                    <a:pt x="0" y="374"/>
                    <a:pt x="0" y="374"/>
                  </a:cubicBezTo>
                  <a:cubicBezTo>
                    <a:pt x="0" y="374"/>
                    <a:pt x="0" y="374"/>
                    <a:pt x="0" y="374"/>
                  </a:cubicBezTo>
                  <a:cubicBezTo>
                    <a:pt x="103" y="374"/>
                    <a:pt x="187" y="290"/>
                    <a:pt x="187" y="187"/>
                  </a:cubicBezTo>
                  <a:cubicBezTo>
                    <a:pt x="187" y="84"/>
                    <a:pt x="103" y="0"/>
                    <a:pt x="0"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sp>
          <p:nvSpPr>
            <p:cNvPr id="9" name="Freeform 98"/>
            <p:cNvSpPr/>
            <p:nvPr/>
          </p:nvSpPr>
          <p:spPr bwMode="auto">
            <a:xfrm>
              <a:off x="6621796" y="3514125"/>
              <a:ext cx="293526" cy="587975"/>
            </a:xfrm>
            <a:custGeom>
              <a:avLst/>
              <a:gdLst>
                <a:gd name="T0" fmla="*/ 187 w 187"/>
                <a:gd name="T1" fmla="*/ 0 h 374"/>
                <a:gd name="T2" fmla="*/ 90 w 187"/>
                <a:gd name="T3" fmla="*/ 27 h 374"/>
                <a:gd name="T4" fmla="*/ 55 w 187"/>
                <a:gd name="T5" fmla="*/ 54 h 374"/>
                <a:gd name="T6" fmla="*/ 0 w 187"/>
                <a:gd name="T7" fmla="*/ 187 h 374"/>
                <a:gd name="T8" fmla="*/ 187 w 187"/>
                <a:gd name="T9" fmla="*/ 374 h 374"/>
                <a:gd name="T10" fmla="*/ 187 w 187"/>
                <a:gd name="T11" fmla="*/ 330 h 374"/>
                <a:gd name="T12" fmla="*/ 187 w 187"/>
                <a:gd name="T13" fmla="*/ 330 h 374"/>
                <a:gd name="T14" fmla="*/ 44 w 187"/>
                <a:gd name="T15" fmla="*/ 189 h 374"/>
                <a:gd name="T16" fmla="*/ 44 w 187"/>
                <a:gd name="T17" fmla="*/ 189 h 374"/>
                <a:gd name="T18" fmla="*/ 44 w 187"/>
                <a:gd name="T19" fmla="*/ 189 h 374"/>
                <a:gd name="T20" fmla="*/ 44 w 187"/>
                <a:gd name="T21" fmla="*/ 189 h 374"/>
                <a:gd name="T22" fmla="*/ 44 w 187"/>
                <a:gd name="T23" fmla="*/ 189 h 374"/>
                <a:gd name="T24" fmla="*/ 44 w 187"/>
                <a:gd name="T25" fmla="*/ 189 h 374"/>
                <a:gd name="T26" fmla="*/ 44 w 187"/>
                <a:gd name="T27" fmla="*/ 188 h 374"/>
                <a:gd name="T28" fmla="*/ 44 w 187"/>
                <a:gd name="T29" fmla="*/ 188 h 374"/>
                <a:gd name="T30" fmla="*/ 44 w 187"/>
                <a:gd name="T31" fmla="*/ 188 h 374"/>
                <a:gd name="T32" fmla="*/ 44 w 187"/>
                <a:gd name="T33" fmla="*/ 188 h 374"/>
                <a:gd name="T34" fmla="*/ 44 w 187"/>
                <a:gd name="T35" fmla="*/ 188 h 374"/>
                <a:gd name="T36" fmla="*/ 44 w 187"/>
                <a:gd name="T37" fmla="*/ 188 h 374"/>
                <a:gd name="T38" fmla="*/ 44 w 187"/>
                <a:gd name="T39" fmla="*/ 188 h 374"/>
                <a:gd name="T40" fmla="*/ 44 w 187"/>
                <a:gd name="T41" fmla="*/ 188 h 374"/>
                <a:gd name="T42" fmla="*/ 44 w 187"/>
                <a:gd name="T43" fmla="*/ 188 h 374"/>
                <a:gd name="T44" fmla="*/ 44 w 187"/>
                <a:gd name="T45" fmla="*/ 187 h 374"/>
                <a:gd name="T46" fmla="*/ 44 w 187"/>
                <a:gd name="T47" fmla="*/ 187 h 374"/>
                <a:gd name="T48" fmla="*/ 44 w 187"/>
                <a:gd name="T49" fmla="*/ 187 h 374"/>
                <a:gd name="T50" fmla="*/ 44 w 187"/>
                <a:gd name="T51" fmla="*/ 187 h 374"/>
                <a:gd name="T52" fmla="*/ 44 w 187"/>
                <a:gd name="T53" fmla="*/ 187 h 374"/>
                <a:gd name="T54" fmla="*/ 44 w 187"/>
                <a:gd name="T55" fmla="*/ 187 h 374"/>
                <a:gd name="T56" fmla="*/ 44 w 187"/>
                <a:gd name="T57" fmla="*/ 187 h 374"/>
                <a:gd name="T58" fmla="*/ 44 w 187"/>
                <a:gd name="T59" fmla="*/ 187 h 374"/>
                <a:gd name="T60" fmla="*/ 44 w 187"/>
                <a:gd name="T61" fmla="*/ 187 h 374"/>
                <a:gd name="T62" fmla="*/ 44 w 187"/>
                <a:gd name="T63" fmla="*/ 187 h 374"/>
                <a:gd name="T64" fmla="*/ 44 w 187"/>
                <a:gd name="T65" fmla="*/ 187 h 374"/>
                <a:gd name="T66" fmla="*/ 187 w 187"/>
                <a:gd name="T67" fmla="*/ 44 h 374"/>
                <a:gd name="T68" fmla="*/ 187 w 187"/>
                <a:gd name="T69" fmla="*/ 0 h 374"/>
                <a:gd name="T70" fmla="*/ 187 w 187"/>
                <a:gd name="T71"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7" h="374">
                  <a:moveTo>
                    <a:pt x="187" y="0"/>
                  </a:moveTo>
                  <a:cubicBezTo>
                    <a:pt x="152" y="0"/>
                    <a:pt x="119" y="10"/>
                    <a:pt x="90" y="27"/>
                  </a:cubicBezTo>
                  <a:cubicBezTo>
                    <a:pt x="78" y="34"/>
                    <a:pt x="66" y="43"/>
                    <a:pt x="55" y="54"/>
                  </a:cubicBezTo>
                  <a:cubicBezTo>
                    <a:pt x="21" y="88"/>
                    <a:pt x="0" y="135"/>
                    <a:pt x="0" y="187"/>
                  </a:cubicBezTo>
                  <a:cubicBezTo>
                    <a:pt x="0" y="290"/>
                    <a:pt x="84" y="374"/>
                    <a:pt x="187" y="374"/>
                  </a:cubicBezTo>
                  <a:cubicBezTo>
                    <a:pt x="187" y="330"/>
                    <a:pt x="187" y="330"/>
                    <a:pt x="187" y="330"/>
                  </a:cubicBezTo>
                  <a:cubicBezTo>
                    <a:pt x="187" y="330"/>
                    <a:pt x="187" y="330"/>
                    <a:pt x="187" y="330"/>
                  </a:cubicBezTo>
                  <a:cubicBezTo>
                    <a:pt x="109" y="330"/>
                    <a:pt x="45" y="267"/>
                    <a:pt x="44" y="189"/>
                  </a:cubicBezTo>
                  <a:cubicBezTo>
                    <a:pt x="44" y="189"/>
                    <a:pt x="44" y="189"/>
                    <a:pt x="44" y="189"/>
                  </a:cubicBezTo>
                  <a:cubicBezTo>
                    <a:pt x="44" y="189"/>
                    <a:pt x="44" y="189"/>
                    <a:pt x="44" y="189"/>
                  </a:cubicBezTo>
                  <a:cubicBezTo>
                    <a:pt x="44" y="189"/>
                    <a:pt x="44" y="189"/>
                    <a:pt x="44" y="189"/>
                  </a:cubicBezTo>
                  <a:cubicBezTo>
                    <a:pt x="44" y="189"/>
                    <a:pt x="44" y="189"/>
                    <a:pt x="44" y="189"/>
                  </a:cubicBezTo>
                  <a:cubicBezTo>
                    <a:pt x="44" y="189"/>
                    <a:pt x="44" y="189"/>
                    <a:pt x="44" y="189"/>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08"/>
                    <a:pt x="108" y="44"/>
                    <a:pt x="187" y="44"/>
                  </a:cubicBezTo>
                  <a:cubicBezTo>
                    <a:pt x="187" y="0"/>
                    <a:pt x="187" y="0"/>
                    <a:pt x="187" y="0"/>
                  </a:cubicBezTo>
                  <a:cubicBezTo>
                    <a:pt x="187" y="0"/>
                    <a:pt x="187" y="0"/>
                    <a:pt x="187"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grpSp>
          <p:nvGrpSpPr>
            <p:cNvPr id="10" name="组合 215"/>
            <p:cNvGrpSpPr/>
            <p:nvPr/>
          </p:nvGrpSpPr>
          <p:grpSpPr>
            <a:xfrm>
              <a:off x="6793013" y="3630591"/>
              <a:ext cx="245543" cy="355041"/>
              <a:chOff x="6793012" y="3634905"/>
              <a:chExt cx="245543" cy="355041"/>
            </a:xfrm>
            <a:solidFill>
              <a:schemeClr val="accent1">
                <a:lumMod val="75000"/>
              </a:schemeClr>
            </a:solidFill>
          </p:grpSpPr>
          <p:sp>
            <p:nvSpPr>
              <p:cNvPr id="11" name="Oval 123"/>
              <p:cNvSpPr>
                <a:spLocks noChangeArrowheads="1"/>
              </p:cNvSpPr>
              <p:nvPr/>
            </p:nvSpPr>
            <p:spPr bwMode="auto">
              <a:xfrm>
                <a:off x="6884593" y="3927565"/>
                <a:ext cx="63045" cy="62381"/>
              </a:xfrm>
              <a:prstGeom prst="ellipse">
                <a:avLst/>
              </a:pr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sp>
            <p:nvSpPr>
              <p:cNvPr id="12" name="Freeform 124"/>
              <p:cNvSpPr/>
              <p:nvPr/>
            </p:nvSpPr>
            <p:spPr bwMode="auto">
              <a:xfrm>
                <a:off x="6793012" y="3634905"/>
                <a:ext cx="245543" cy="258152"/>
              </a:xfrm>
              <a:custGeom>
                <a:avLst/>
                <a:gdLst>
                  <a:gd name="T0" fmla="*/ 59 w 156"/>
                  <a:gd name="T1" fmla="*/ 0 h 164"/>
                  <a:gd name="T2" fmla="*/ 0 w 156"/>
                  <a:gd name="T3" fmla="*/ 59 h 164"/>
                  <a:gd name="T4" fmla="*/ 0 w 156"/>
                  <a:gd name="T5" fmla="*/ 76 h 164"/>
                  <a:gd name="T6" fmla="*/ 36 w 156"/>
                  <a:gd name="T7" fmla="*/ 76 h 164"/>
                  <a:gd name="T8" fmla="*/ 36 w 156"/>
                  <a:gd name="T9" fmla="*/ 59 h 164"/>
                  <a:gd name="T10" fmla="*/ 59 w 156"/>
                  <a:gd name="T11" fmla="*/ 36 h 164"/>
                  <a:gd name="T12" fmla="*/ 97 w 156"/>
                  <a:gd name="T13" fmla="*/ 36 h 164"/>
                  <a:gd name="T14" fmla="*/ 120 w 156"/>
                  <a:gd name="T15" fmla="*/ 59 h 164"/>
                  <a:gd name="T16" fmla="*/ 120 w 156"/>
                  <a:gd name="T17" fmla="*/ 69 h 164"/>
                  <a:gd name="T18" fmla="*/ 97 w 156"/>
                  <a:gd name="T19" fmla="*/ 92 h 164"/>
                  <a:gd name="T20" fmla="*/ 60 w 156"/>
                  <a:gd name="T21" fmla="*/ 92 h 164"/>
                  <a:gd name="T22" fmla="*/ 60 w 156"/>
                  <a:gd name="T23" fmla="*/ 164 h 164"/>
                  <a:gd name="T24" fmla="*/ 96 w 156"/>
                  <a:gd name="T25" fmla="*/ 164 h 164"/>
                  <a:gd name="T26" fmla="*/ 96 w 156"/>
                  <a:gd name="T27" fmla="*/ 128 h 164"/>
                  <a:gd name="T28" fmla="*/ 97 w 156"/>
                  <a:gd name="T29" fmla="*/ 128 h 164"/>
                  <a:gd name="T30" fmla="*/ 156 w 156"/>
                  <a:gd name="T31" fmla="*/ 69 h 164"/>
                  <a:gd name="T32" fmla="*/ 156 w 156"/>
                  <a:gd name="T33" fmla="*/ 59 h 164"/>
                  <a:gd name="T34" fmla="*/ 97 w 156"/>
                  <a:gd name="T35" fmla="*/ 0 h 164"/>
                  <a:gd name="T36" fmla="*/ 59 w 156"/>
                  <a:gd name="T3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64">
                    <a:moveTo>
                      <a:pt x="59" y="0"/>
                    </a:moveTo>
                    <a:cubicBezTo>
                      <a:pt x="27" y="0"/>
                      <a:pt x="0" y="26"/>
                      <a:pt x="0" y="59"/>
                    </a:cubicBezTo>
                    <a:cubicBezTo>
                      <a:pt x="0" y="76"/>
                      <a:pt x="0" y="76"/>
                      <a:pt x="0" y="76"/>
                    </a:cubicBezTo>
                    <a:cubicBezTo>
                      <a:pt x="36" y="76"/>
                      <a:pt x="36" y="76"/>
                      <a:pt x="36" y="76"/>
                    </a:cubicBezTo>
                    <a:cubicBezTo>
                      <a:pt x="36" y="59"/>
                      <a:pt x="36" y="59"/>
                      <a:pt x="36" y="59"/>
                    </a:cubicBezTo>
                    <a:cubicBezTo>
                      <a:pt x="36" y="46"/>
                      <a:pt x="47" y="36"/>
                      <a:pt x="59" y="36"/>
                    </a:cubicBezTo>
                    <a:cubicBezTo>
                      <a:pt x="97" y="36"/>
                      <a:pt x="97" y="36"/>
                      <a:pt x="97" y="36"/>
                    </a:cubicBezTo>
                    <a:cubicBezTo>
                      <a:pt x="109" y="36"/>
                      <a:pt x="120" y="46"/>
                      <a:pt x="120" y="59"/>
                    </a:cubicBezTo>
                    <a:cubicBezTo>
                      <a:pt x="120" y="69"/>
                      <a:pt x="120" y="69"/>
                      <a:pt x="120" y="69"/>
                    </a:cubicBezTo>
                    <a:cubicBezTo>
                      <a:pt x="120" y="82"/>
                      <a:pt x="109" y="92"/>
                      <a:pt x="97" y="92"/>
                    </a:cubicBezTo>
                    <a:cubicBezTo>
                      <a:pt x="60" y="92"/>
                      <a:pt x="60" y="92"/>
                      <a:pt x="60" y="92"/>
                    </a:cubicBezTo>
                    <a:cubicBezTo>
                      <a:pt x="60" y="164"/>
                      <a:pt x="60" y="164"/>
                      <a:pt x="60" y="164"/>
                    </a:cubicBezTo>
                    <a:cubicBezTo>
                      <a:pt x="96" y="164"/>
                      <a:pt x="96" y="164"/>
                      <a:pt x="96" y="164"/>
                    </a:cubicBezTo>
                    <a:cubicBezTo>
                      <a:pt x="96" y="164"/>
                      <a:pt x="96" y="144"/>
                      <a:pt x="96" y="128"/>
                    </a:cubicBezTo>
                    <a:cubicBezTo>
                      <a:pt x="97" y="128"/>
                      <a:pt x="97" y="128"/>
                      <a:pt x="97" y="128"/>
                    </a:cubicBezTo>
                    <a:cubicBezTo>
                      <a:pt x="129" y="128"/>
                      <a:pt x="156" y="102"/>
                      <a:pt x="156" y="69"/>
                    </a:cubicBezTo>
                    <a:cubicBezTo>
                      <a:pt x="156" y="59"/>
                      <a:pt x="156" y="59"/>
                      <a:pt x="156" y="59"/>
                    </a:cubicBezTo>
                    <a:cubicBezTo>
                      <a:pt x="156" y="26"/>
                      <a:pt x="129" y="0"/>
                      <a:pt x="97" y="0"/>
                    </a:cubicBezTo>
                    <a:cubicBezTo>
                      <a:pt x="59" y="0"/>
                      <a:pt x="59" y="0"/>
                      <a:pt x="59"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grpSp>
      </p:grpSp>
      <p:sp>
        <p:nvSpPr>
          <p:cNvPr id="13" name="矩形 219"/>
          <p:cNvSpPr>
            <a:spLocks noChangeArrowheads="1"/>
          </p:cNvSpPr>
          <p:nvPr/>
        </p:nvSpPr>
        <p:spPr bwMode="auto">
          <a:xfrm>
            <a:off x="1128115" y="5011442"/>
            <a:ext cx="63498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2400" b="1" dirty="0"/>
              <a:t>腾讯：优质董事会构成助力高效治理</a:t>
            </a:r>
            <a:endParaRPr lang="en-US" altLang="zh-CN" sz="2400" b="1" dirty="0"/>
          </a:p>
        </p:txBody>
      </p:sp>
      <p:sp>
        <p:nvSpPr>
          <p:cNvPr id="14" name="矩形 35"/>
          <p:cNvSpPr>
            <a:spLocks noChangeArrowheads="1"/>
          </p:cNvSpPr>
          <p:nvPr/>
        </p:nvSpPr>
        <p:spPr bwMode="auto">
          <a:xfrm>
            <a:off x="1674292" y="4016051"/>
            <a:ext cx="2169644" cy="609398"/>
          </a:xfrm>
          <a:prstGeom prst="rect">
            <a:avLst/>
          </a:prstGeom>
          <a:ln/>
        </p:spPr>
        <p:style>
          <a:lnRef idx="3">
            <a:schemeClr val="lt1"/>
          </a:lnRef>
          <a:fillRef idx="1">
            <a:schemeClr val="accent2"/>
          </a:fillRef>
          <a:effectRef idx="1">
            <a:schemeClr val="accent2"/>
          </a:effectRef>
          <a:fontRef idx="minor">
            <a:schemeClr val="lt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2800" dirty="0">
                <a:latin typeface="楷体" panose="02010609060101010101" pitchFamily="49" charset="-122"/>
                <a:ea typeface="楷体" panose="02010609060101010101" pitchFamily="49" charset="-122"/>
              </a:rPr>
              <a:t>引导案例</a:t>
            </a:r>
            <a:endParaRPr lang="zh-CN" altLang="zh-CN" sz="28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6594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董事选聘与权利</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董事的分类</a:t>
            </a:r>
            <a:endParaRPr lang="en-US" altLang="zh-CN" sz="2926" dirty="0">
              <a:latin typeface="Times New Roman" panose="02020603050405020304" pitchFamily="18" charset="0"/>
              <a:cs typeface="Times New Roman" panose="02020603050405020304" pitchFamily="18" charset="0"/>
            </a:endParaRPr>
          </a:p>
          <a:p>
            <a:pPr>
              <a:spcAft>
                <a:spcPts val="600"/>
              </a:spcAft>
            </a:pPr>
            <a:endParaRPr lang="en-US" altLang="zh-CN" sz="2926" dirty="0">
              <a:latin typeface="Times New Roman" panose="02020603050405020304" pitchFamily="18" charset="0"/>
              <a:cs typeface="Times New Roman" panose="02020603050405020304" pitchFamily="18" charset="0"/>
            </a:endParaRPr>
          </a:p>
        </p:txBody>
      </p:sp>
      <p:sp>
        <p:nvSpPr>
          <p:cNvPr id="4" name="矩形 3"/>
          <p:cNvSpPr/>
          <p:nvPr/>
        </p:nvSpPr>
        <p:spPr>
          <a:xfrm>
            <a:off x="1474226" y="4212679"/>
            <a:ext cx="165618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董事</a:t>
            </a:r>
          </a:p>
        </p:txBody>
      </p:sp>
      <p:sp>
        <p:nvSpPr>
          <p:cNvPr id="5" name="矩形 4"/>
          <p:cNvSpPr/>
          <p:nvPr/>
        </p:nvSpPr>
        <p:spPr>
          <a:xfrm>
            <a:off x="3814880" y="3061030"/>
            <a:ext cx="165618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执行董事</a:t>
            </a:r>
          </a:p>
        </p:txBody>
      </p:sp>
      <p:sp>
        <p:nvSpPr>
          <p:cNvPr id="6" name="矩形 5"/>
          <p:cNvSpPr/>
          <p:nvPr/>
        </p:nvSpPr>
        <p:spPr>
          <a:xfrm>
            <a:off x="3818574" y="5292799"/>
            <a:ext cx="165618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独立董事</a:t>
            </a:r>
          </a:p>
        </p:txBody>
      </p:sp>
      <p:sp>
        <p:nvSpPr>
          <p:cNvPr id="7" name="矩形 6"/>
          <p:cNvSpPr/>
          <p:nvPr/>
        </p:nvSpPr>
        <p:spPr>
          <a:xfrm>
            <a:off x="3814880" y="4140910"/>
            <a:ext cx="165618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非执行董事</a:t>
            </a:r>
          </a:p>
        </p:txBody>
      </p:sp>
      <p:sp>
        <p:nvSpPr>
          <p:cNvPr id="8" name="左大括号 7"/>
          <p:cNvSpPr/>
          <p:nvPr/>
        </p:nvSpPr>
        <p:spPr>
          <a:xfrm>
            <a:off x="3258468" y="3348583"/>
            <a:ext cx="432048" cy="244827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右大括号 8"/>
          <p:cNvSpPr/>
          <p:nvPr/>
        </p:nvSpPr>
        <p:spPr>
          <a:xfrm>
            <a:off x="5850756" y="4500950"/>
            <a:ext cx="360040" cy="122413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6586794" y="4644727"/>
            <a:ext cx="165618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外部董事</a:t>
            </a:r>
          </a:p>
        </p:txBody>
      </p:sp>
      <p:sp>
        <p:nvSpPr>
          <p:cNvPr id="11" name="矩形 10"/>
          <p:cNvSpPr/>
          <p:nvPr/>
        </p:nvSpPr>
        <p:spPr>
          <a:xfrm>
            <a:off x="6586794" y="3040987"/>
            <a:ext cx="165618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内部董事</a:t>
            </a:r>
          </a:p>
        </p:txBody>
      </p:sp>
      <p:cxnSp>
        <p:nvCxnSpPr>
          <p:cNvPr id="12" name="直接箭头连接符 11"/>
          <p:cNvCxnSpPr/>
          <p:nvPr/>
        </p:nvCxnSpPr>
        <p:spPr>
          <a:xfrm>
            <a:off x="5580085" y="3421070"/>
            <a:ext cx="8313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5706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05E70E3-1666-4AEA-B042-A7F7214705A7}"/>
              </a:ext>
            </a:extLst>
          </p:cNvPr>
          <p:cNvSpPr>
            <a:spLocks noGrp="1" noChangeArrowheads="1"/>
          </p:cNvSpPr>
          <p:nvPr>
            <p:ph type="body" idx="1"/>
          </p:nvPr>
        </p:nvSpPr>
        <p:spPr>
          <a:xfrm>
            <a:off x="305859" y="1260210"/>
            <a:ext cx="10081683" cy="6301052"/>
          </a:xfrm>
        </p:spPr>
        <p:txBody>
          <a:bodyPr/>
          <a:lstStyle/>
          <a:p>
            <a:pPr eaLnBrk="1" hangingPunct="1">
              <a:lnSpc>
                <a:spcPct val="80000"/>
              </a:lnSpc>
            </a:pPr>
            <a:r>
              <a:rPr lang="en-US" altLang="zh-CN" sz="1764" dirty="0"/>
              <a:t> </a:t>
            </a:r>
            <a:endParaRPr lang="en-US" altLang="zh-CN" sz="1764" b="1" dirty="0"/>
          </a:p>
          <a:p>
            <a:pPr eaLnBrk="1" hangingPunct="1">
              <a:lnSpc>
                <a:spcPct val="80000"/>
              </a:lnSpc>
            </a:pPr>
            <a:r>
              <a:rPr lang="zh-CN" altLang="en-US" sz="1764" b="1" dirty="0"/>
              <a:t>学习方式：</a:t>
            </a:r>
            <a:r>
              <a:rPr lang="zh-CN" altLang="en-US" b="1" dirty="0">
                <a:ea typeface="黑体" panose="02010609060101010101" pitchFamily="49" charset="-122"/>
              </a:rPr>
              <a:t>全国招生  函授学习  权威双证  国际互认</a:t>
            </a:r>
            <a:endParaRPr lang="zh-CN" altLang="en-US" sz="1764" b="1" dirty="0"/>
          </a:p>
          <a:p>
            <a:pPr eaLnBrk="1" hangingPunct="1">
              <a:lnSpc>
                <a:spcPct val="80000"/>
              </a:lnSpc>
            </a:pPr>
            <a:endParaRPr lang="en-US" altLang="zh-CN" sz="1764" b="1" dirty="0"/>
          </a:p>
          <a:p>
            <a:pPr eaLnBrk="1" hangingPunct="1">
              <a:lnSpc>
                <a:spcPct val="80000"/>
              </a:lnSpc>
            </a:pPr>
            <a:r>
              <a:rPr lang="zh-CN" altLang="en-US" sz="1764" b="1" dirty="0"/>
              <a:t>认证项目：注册</a:t>
            </a:r>
            <a:r>
              <a:rPr lang="en-US" altLang="zh-CN" sz="1764" b="1" dirty="0"/>
              <a:t> </a:t>
            </a:r>
            <a:r>
              <a:rPr lang="zh-CN" altLang="en-US" sz="1764" b="1" dirty="0"/>
              <a:t>职业经理、人力资源总监、品质经理、生产经理、营销策划师、物流经理、</a:t>
            </a:r>
            <a:endParaRPr lang="en-US" altLang="zh-CN" sz="1764" b="1" dirty="0"/>
          </a:p>
          <a:p>
            <a:pPr eaLnBrk="1" hangingPunct="1">
              <a:lnSpc>
                <a:spcPct val="80000"/>
              </a:lnSpc>
            </a:pPr>
            <a:r>
              <a:rPr lang="zh-CN" altLang="en-US" sz="1764" b="1" dirty="0"/>
              <a:t>          项目经理、企业管理咨询师、企业总经理、营销经理、财务总监、酒店经理、企业培训师</a:t>
            </a:r>
            <a:endParaRPr lang="en-US" altLang="zh-CN" sz="1764" b="1" dirty="0"/>
          </a:p>
          <a:p>
            <a:pPr eaLnBrk="1" hangingPunct="1">
              <a:lnSpc>
                <a:spcPct val="80000"/>
              </a:lnSpc>
            </a:pPr>
            <a:r>
              <a:rPr lang="zh-CN" altLang="en-US" sz="1764" b="1" dirty="0"/>
              <a:t>          采购经理、</a:t>
            </a:r>
            <a:r>
              <a:rPr lang="en-US" altLang="zh-CN" sz="1764" b="1" dirty="0"/>
              <a:t>IE</a:t>
            </a:r>
            <a:r>
              <a:rPr lang="zh-CN" altLang="en-US" sz="1764" b="1" dirty="0"/>
              <a:t>工业工程师、医院管理、行政总监、市场总监、工厂管理、服装企业管理、</a:t>
            </a:r>
            <a:endParaRPr lang="en-US" altLang="zh-CN" sz="1764" b="1" dirty="0"/>
          </a:p>
          <a:p>
            <a:pPr eaLnBrk="1" hangingPunct="1">
              <a:lnSpc>
                <a:spcPct val="80000"/>
              </a:lnSpc>
            </a:pPr>
            <a:r>
              <a:rPr lang="zh-CN" altLang="en-US" sz="1764" b="1" dirty="0"/>
              <a:t>          六西格玛管理师、车间主管、经济管理师、生产运营管理师、精益管理师等</a:t>
            </a:r>
            <a:r>
              <a:rPr lang="en-US" altLang="zh-CN" sz="1764" b="1" dirty="0"/>
              <a:t>MBA</a:t>
            </a:r>
            <a:r>
              <a:rPr lang="zh-CN" altLang="en-US" sz="1764" b="1" dirty="0"/>
              <a:t>等认证。</a:t>
            </a:r>
          </a:p>
          <a:p>
            <a:pPr eaLnBrk="1" hangingPunct="1">
              <a:lnSpc>
                <a:spcPct val="80000"/>
              </a:lnSpc>
            </a:pPr>
            <a:endParaRPr lang="zh-CN" altLang="en-US" sz="1764" b="1" dirty="0"/>
          </a:p>
          <a:p>
            <a:pPr eaLnBrk="1" hangingPunct="1">
              <a:lnSpc>
                <a:spcPct val="80000"/>
              </a:lnSpc>
            </a:pPr>
            <a:r>
              <a:rPr lang="zh-CN" altLang="en-US" sz="1764" b="1" dirty="0"/>
              <a:t>颁发双证：经理资格证</a:t>
            </a:r>
            <a:r>
              <a:rPr lang="en-US" altLang="zh-CN" sz="1764" b="1" dirty="0"/>
              <a:t>+MBA</a:t>
            </a:r>
            <a:r>
              <a:rPr lang="zh-CN" altLang="en-US" sz="1764" b="1" dirty="0"/>
              <a:t>研修证</a:t>
            </a:r>
            <a:r>
              <a:rPr lang="en-US" altLang="zh-CN" sz="1764" b="1" dirty="0"/>
              <a:t>+</a:t>
            </a:r>
            <a:r>
              <a:rPr lang="zh-CN" altLang="en-US" sz="1764" b="1" dirty="0"/>
              <a:t>全套学籍档案</a:t>
            </a:r>
          </a:p>
          <a:p>
            <a:pPr eaLnBrk="1" hangingPunct="1">
              <a:lnSpc>
                <a:spcPct val="80000"/>
              </a:lnSpc>
            </a:pPr>
            <a:r>
              <a:rPr lang="zh-CN" altLang="en-US" sz="1764" b="1" dirty="0"/>
              <a:t>收费标准  ：</a:t>
            </a:r>
            <a:r>
              <a:rPr lang="zh-CN" altLang="en-US" sz="2646" b="1" dirty="0"/>
              <a:t>仅收取</a:t>
            </a:r>
            <a:r>
              <a:rPr lang="en-US" altLang="zh-CN" sz="2646" b="1" dirty="0"/>
              <a:t>1280</a:t>
            </a:r>
            <a:r>
              <a:rPr lang="zh-CN" altLang="en-US" sz="2646" b="1" dirty="0"/>
              <a:t>元</a:t>
            </a:r>
            <a:r>
              <a:rPr lang="zh-CN" altLang="en-US" sz="1764"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764" b="1" dirty="0"/>
              <a:t>报名电话：</a:t>
            </a:r>
            <a:r>
              <a:rPr lang="en-US" altLang="zh-CN" sz="1764" b="1" dirty="0"/>
              <a:t>13684609885    0451—88342620 </a:t>
            </a:r>
          </a:p>
          <a:p>
            <a:pPr eaLnBrk="1" hangingPunct="1">
              <a:lnSpc>
                <a:spcPct val="80000"/>
              </a:lnSpc>
              <a:buFontTx/>
              <a:buNone/>
            </a:pPr>
            <a:r>
              <a:rPr lang="en-US" altLang="zh-CN" sz="1764" b="1" dirty="0"/>
              <a:t>        </a:t>
            </a:r>
            <a:r>
              <a:rPr lang="zh-CN" altLang="en-US" sz="1764" b="1" dirty="0"/>
              <a:t>微信公众号：</a:t>
            </a:r>
            <a:r>
              <a:rPr lang="en-US" altLang="zh-CN" sz="1764" b="1" dirty="0"/>
              <a:t>MHJY1998   </a:t>
            </a:r>
            <a:r>
              <a:rPr lang="zh-CN" altLang="en-US" sz="1764" b="1" dirty="0"/>
              <a:t>微信客服：</a:t>
            </a:r>
            <a:r>
              <a:rPr lang="en-US" altLang="zh-CN" sz="1764" b="1" dirty="0"/>
              <a:t>122285053    </a:t>
            </a:r>
            <a:r>
              <a:rPr lang="zh-CN" altLang="en-US" sz="1764" b="1" dirty="0"/>
              <a:t>咨询邮箱：</a:t>
            </a:r>
            <a:r>
              <a:rPr lang="en-US" altLang="zh-CN" sz="1764" b="1" dirty="0">
                <a:hlinkClick r:id="rId3"/>
              </a:rPr>
              <a:t>xchy007@163.com</a:t>
            </a:r>
            <a:r>
              <a:rPr lang="en-US" altLang="zh-CN" sz="1764" b="1" dirty="0"/>
              <a:t>   </a:t>
            </a:r>
          </a:p>
          <a:p>
            <a:pPr eaLnBrk="1" hangingPunct="1">
              <a:lnSpc>
                <a:spcPct val="80000"/>
              </a:lnSpc>
              <a:buFontTx/>
              <a:buNone/>
            </a:pPr>
            <a:r>
              <a:rPr lang="en-US" altLang="zh-CN" sz="1764" b="1" dirty="0"/>
              <a:t>        </a:t>
            </a:r>
            <a:r>
              <a:rPr lang="zh-CN" altLang="en-US" sz="1764" b="1" dirty="0"/>
              <a:t>咨询教师</a:t>
            </a:r>
            <a:r>
              <a:rPr lang="en-US" altLang="zh-CN" sz="1764" b="1" dirty="0"/>
              <a:t>: </a:t>
            </a:r>
            <a:r>
              <a:rPr lang="zh-CN" altLang="en-US" sz="1764" b="1" dirty="0"/>
              <a:t>王海涛 郑毅 </a:t>
            </a:r>
          </a:p>
          <a:p>
            <a:pPr eaLnBrk="1" hangingPunct="1">
              <a:lnSpc>
                <a:spcPct val="80000"/>
              </a:lnSpc>
            </a:pPr>
            <a:endParaRPr lang="zh-CN" altLang="en-US" sz="1764" b="1" dirty="0"/>
          </a:p>
          <a:p>
            <a:pPr algn="r" eaLnBrk="1" hangingPunct="1">
              <a:lnSpc>
                <a:spcPct val="80000"/>
              </a:lnSpc>
              <a:buFontTx/>
              <a:buNone/>
            </a:pPr>
            <a:r>
              <a:rPr lang="zh-CN" altLang="en-US" sz="1985" b="1" dirty="0"/>
              <a:t>颁证单位：中国经济管理大学</a:t>
            </a:r>
          </a:p>
          <a:p>
            <a:pPr algn="r" eaLnBrk="1" hangingPunct="1">
              <a:lnSpc>
                <a:spcPct val="80000"/>
              </a:lnSpc>
            </a:pPr>
            <a:r>
              <a:rPr lang="zh-CN" altLang="en-US" sz="1985" b="1" dirty="0"/>
              <a:t>主办单位：哈尔滨美华企业管理有限公司</a:t>
            </a:r>
            <a:endParaRPr lang="en-US" altLang="zh-CN" sz="1985" b="1" dirty="0"/>
          </a:p>
        </p:txBody>
      </p:sp>
      <p:sp>
        <p:nvSpPr>
          <p:cNvPr id="2051" name="WordArt 4">
            <a:extLst>
              <a:ext uri="{FF2B5EF4-FFF2-40B4-BE49-F238E27FC236}">
                <a16:creationId xmlns:a16="http://schemas.microsoft.com/office/drawing/2014/main" id="{3F783D7C-FAA5-4AD1-B833-9525AE179E8D}"/>
              </a:ext>
            </a:extLst>
          </p:cNvPr>
          <p:cNvSpPr>
            <a:spLocks noChangeArrowheads="1" noChangeShapeType="1" noTextEdit="1"/>
          </p:cNvSpPr>
          <p:nvPr/>
        </p:nvSpPr>
        <p:spPr bwMode="auto">
          <a:xfrm flipH="1">
            <a:off x="12242409" y="5924740"/>
            <a:ext cx="238040" cy="455076"/>
          </a:xfrm>
          <a:prstGeom prst="rect">
            <a:avLst/>
          </a:prstGeom>
        </p:spPr>
        <p:txBody>
          <a:bodyPr wrap="none" fromWordArt="1">
            <a:prstTxWarp prst="textSlantUp">
              <a:avLst>
                <a:gd name="adj" fmla="val 32056"/>
              </a:avLst>
            </a:prstTxWarp>
          </a:bodyPr>
          <a:lstStyle/>
          <a:p>
            <a:pPr algn="ctr"/>
            <a:endParaRPr lang="zh-CN" altLang="en-US" sz="2315"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341CE459-99BF-4E3C-BD11-25D6B4412301}"/>
              </a:ext>
            </a:extLst>
          </p:cNvPr>
          <p:cNvSpPr>
            <a:spLocks noGrp="1" noChangeArrowheads="1"/>
          </p:cNvSpPr>
          <p:nvPr>
            <p:ph type="title"/>
          </p:nvPr>
        </p:nvSpPr>
        <p:spPr/>
        <p:txBody>
          <a:bodyPr/>
          <a:lstStyle/>
          <a:p>
            <a:pPr eaLnBrk="1" hangingPunct="1"/>
            <a:br>
              <a:rPr lang="en-US" altLang="zh-CN" sz="4410">
                <a:solidFill>
                  <a:srgbClr val="FF0000"/>
                </a:solidFill>
              </a:rPr>
            </a:br>
            <a:endParaRPr lang="en-US" altLang="zh-CN" sz="441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741682" y="393792"/>
            <a:ext cx="8937022" cy="1102692"/>
          </a:xfrm>
          <a:prstGeom prst="rect">
            <a:avLst/>
          </a:prstGeom>
        </p:spPr>
        <p:txBody>
          <a:bodyPr wrap="none" fromWordArt="1">
            <a:prstTxWarp prst="textPlain">
              <a:avLst>
                <a:gd name="adj" fmla="val 50000"/>
              </a:avLst>
            </a:prstTxWarp>
          </a:bodyPr>
          <a:lstStyle/>
          <a:p>
            <a:pPr algn="ctr" eaLnBrk="1" hangingPunct="1">
              <a:defRPr/>
            </a:pPr>
            <a:r>
              <a:rPr lang="zh-CN" altLang="en-US" sz="3969" b="1" kern="10" dirty="0">
                <a:ln w="9525">
                  <a:solidFill>
                    <a:srgbClr val="FF0000"/>
                  </a:solidFill>
                  <a:round/>
                  <a:headEnd/>
                  <a:tailEnd/>
                </a:ln>
                <a:solidFill>
                  <a:srgbClr val="FF0000"/>
                </a:solidFill>
                <a:latin typeface="黑体"/>
                <a:ea typeface="黑体"/>
              </a:rPr>
              <a:t>全国迷你型</a:t>
            </a:r>
            <a:r>
              <a:rPr lang="en-US" altLang="zh-CN" sz="3969" b="1" kern="10" dirty="0">
                <a:ln w="9525">
                  <a:solidFill>
                    <a:srgbClr val="FF0000"/>
                  </a:solidFill>
                  <a:round/>
                  <a:headEnd/>
                  <a:tailEnd/>
                </a:ln>
                <a:solidFill>
                  <a:srgbClr val="FF0000"/>
                </a:solidFill>
                <a:latin typeface="黑体"/>
                <a:ea typeface="黑体"/>
              </a:rPr>
              <a:t>MBA</a:t>
            </a:r>
            <a:r>
              <a:rPr lang="zh-CN" altLang="en-US" sz="396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90DA6AD-220E-4BBE-839E-1CB7758C64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909" y="5432908"/>
            <a:ext cx="1438740" cy="14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FAF6047-5E9C-4A96-AC0F-9931771B8D5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17F5666-FC50-432E-96AE-FD4EEB216B50}"/>
              </a:ext>
            </a:extLst>
          </p:cNvPr>
          <p:cNvSpPr>
            <a:spLocks noGrp="1" noChangeArrowheads="1"/>
          </p:cNvSpPr>
          <p:nvPr>
            <p:ph type="body" idx="1"/>
          </p:nvPr>
        </p:nvSpPr>
        <p:spPr/>
        <p:txBody>
          <a:bodyPr/>
          <a:lstStyle/>
          <a:p>
            <a:pPr eaLnBrk="1" hangingPunct="1"/>
            <a:endParaRPr lang="en-US" altLang="zh-CN" sz="3087" b="1"/>
          </a:p>
          <a:p>
            <a:pPr eaLnBrk="1" hangingPunct="1"/>
            <a:endParaRPr lang="en-US" altLang="zh-CN" sz="3087" b="1"/>
          </a:p>
          <a:p>
            <a:pPr eaLnBrk="1" hangingPunct="1"/>
            <a:endParaRPr lang="en-US" altLang="zh-CN" sz="3969" b="1"/>
          </a:p>
          <a:p>
            <a:pPr eaLnBrk="1" hangingPunct="1"/>
            <a:endParaRPr lang="en-US" altLang="zh-CN" sz="3969" b="1"/>
          </a:p>
          <a:p>
            <a:pPr eaLnBrk="1" hangingPunct="1"/>
            <a:r>
              <a:rPr lang="zh-CN" altLang="en-US" sz="3969" b="1"/>
              <a:t>近千本</a:t>
            </a:r>
            <a:r>
              <a:rPr lang="en-US" altLang="zh-CN" sz="3969" b="1"/>
              <a:t>MBA</a:t>
            </a:r>
            <a:r>
              <a:rPr lang="zh-CN" altLang="en-US" sz="3969" b="1"/>
              <a:t>职业经理教程免费下载</a:t>
            </a:r>
          </a:p>
          <a:p>
            <a:pPr eaLnBrk="1" hangingPunct="1"/>
            <a:r>
              <a:rPr lang="en-US" altLang="zh-CN" sz="3969" b="1"/>
              <a:t>-----</a:t>
            </a:r>
            <a:r>
              <a:rPr lang="zh-CN" altLang="en-US" sz="3969" b="1"/>
              <a:t>请速登陆：</a:t>
            </a:r>
            <a:r>
              <a:rPr lang="en-US" altLang="zh-CN" sz="3969" b="1">
                <a:hlinkClick r:id="rId2"/>
              </a:rPr>
              <a:t>www.mhjy.net</a:t>
            </a:r>
            <a:endParaRPr lang="en-US" altLang="zh-CN" sz="3969" b="1"/>
          </a:p>
          <a:p>
            <a:pPr eaLnBrk="1" hangingPunct="1"/>
            <a:endParaRPr lang="en-US" altLang="zh-CN" sz="3969" b="1"/>
          </a:p>
          <a:p>
            <a:pPr eaLnBrk="1" hangingPunct="1"/>
            <a:endParaRPr lang="en-US" altLang="zh-CN" sz="3969" b="1"/>
          </a:p>
          <a:p>
            <a:pPr eaLnBrk="1" hangingPunct="1"/>
            <a:endParaRPr lang="en-US" altLang="zh-CN"/>
          </a:p>
        </p:txBody>
      </p:sp>
      <p:pic>
        <p:nvPicPr>
          <p:cNvPr id="3076" name="Picture 6" descr="banner_cn">
            <a:extLst>
              <a:ext uri="{FF2B5EF4-FFF2-40B4-BE49-F238E27FC236}">
                <a16:creationId xmlns:a16="http://schemas.microsoft.com/office/drawing/2014/main" id="{44297621-B1AA-4775-BA05-B3DD7E03F9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859" y="0"/>
            <a:ext cx="10081683" cy="306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a:t>
            </a:r>
            <a:r>
              <a:rPr lang="zh-CN" altLang="en-US" dirty="0"/>
              <a:t>董事选聘与权利</a:t>
            </a:r>
          </a:p>
        </p:txBody>
      </p:sp>
      <p:sp>
        <p:nvSpPr>
          <p:cNvPr id="3" name="内容占位符 2"/>
          <p:cNvSpPr>
            <a:spLocks noGrp="1"/>
          </p:cNvSpPr>
          <p:nvPr>
            <p:ph idx="1"/>
          </p:nvPr>
        </p:nvSpPr>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董事的任职资格</a:t>
            </a:r>
            <a:endParaRPr lang="en-US" altLang="zh-CN" sz="2800" dirty="0">
              <a:latin typeface="Times New Roman" panose="02020603050405020304" pitchFamily="18" charset="0"/>
              <a:cs typeface="Times New Roman" panose="02020603050405020304" pitchFamily="18" charset="0"/>
            </a:endParaRPr>
          </a:p>
          <a:p>
            <a:pPr>
              <a:spcAft>
                <a:spcPts val="600"/>
              </a:spcAft>
            </a:pPr>
            <a:endParaRPr lang="en-US" altLang="zh-CN" sz="2800" dirty="0">
              <a:latin typeface="Times New Roman" panose="02020603050405020304" pitchFamily="18" charset="0"/>
              <a:cs typeface="Times New Roman" panose="02020603050405020304" pitchFamily="18" charset="0"/>
            </a:endParaRPr>
          </a:p>
        </p:txBody>
      </p:sp>
      <p:sp>
        <p:nvSpPr>
          <p:cNvPr id="6" name="矩形 5"/>
          <p:cNvSpPr/>
          <p:nvPr/>
        </p:nvSpPr>
        <p:spPr bwMode="auto">
          <a:xfrm>
            <a:off x="896143" y="2340471"/>
            <a:ext cx="8809037" cy="2862322"/>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defRPr/>
            </a:pPr>
            <a:r>
              <a:rPr lang="en-US" altLang="zh-CN" sz="2000" dirty="0"/>
              <a:t>(1) </a:t>
            </a:r>
            <a:r>
              <a:rPr lang="zh-CN" altLang="en-US" sz="2000" dirty="0"/>
              <a:t>无民事行为能力或者限制民事行为能力的；</a:t>
            </a:r>
            <a:endParaRPr lang="en-US" altLang="zh-CN" sz="2000" dirty="0"/>
          </a:p>
          <a:p>
            <a:pPr eaLnBrk="1" hangingPunct="1">
              <a:defRPr/>
            </a:pPr>
            <a:r>
              <a:rPr lang="en-US" altLang="zh-CN" sz="2000" dirty="0"/>
              <a:t>(2) </a:t>
            </a:r>
            <a:r>
              <a:rPr lang="zh-CN" altLang="en-US" sz="2000" dirty="0"/>
              <a:t>因贪污、贿赂、侵占财产、挪用财产或者破坏社会主义市场经济秩序，被判处刑罚，执行期满未逾五年，或者因犯罪被剥夺政治权利，执行期满未逾</a:t>
            </a:r>
          </a:p>
          <a:p>
            <a:pPr eaLnBrk="1" hangingPunct="1">
              <a:defRPr/>
            </a:pPr>
            <a:r>
              <a:rPr lang="zh-CN" altLang="en-US" sz="2000" dirty="0"/>
              <a:t>五年；</a:t>
            </a:r>
            <a:endParaRPr lang="en-US" altLang="zh-CN" sz="2000" dirty="0"/>
          </a:p>
          <a:p>
            <a:pPr eaLnBrk="1" hangingPunct="1">
              <a:defRPr/>
            </a:pPr>
            <a:r>
              <a:rPr lang="en-US" altLang="zh-CN" sz="2000" dirty="0"/>
              <a:t>(3) </a:t>
            </a:r>
            <a:r>
              <a:rPr lang="zh-CN" altLang="en-US" sz="2000" dirty="0"/>
              <a:t>担任破产清算的公司、企业的董事或者厂长、经理</a:t>
            </a:r>
            <a:r>
              <a:rPr lang="en-US" altLang="zh-CN" sz="2000" dirty="0"/>
              <a:t>,</a:t>
            </a:r>
            <a:r>
              <a:rPr lang="zh-CN" altLang="en-US" sz="2000" dirty="0"/>
              <a:t>对该公司、企业的</a:t>
            </a:r>
          </a:p>
          <a:p>
            <a:pPr eaLnBrk="1" hangingPunct="1">
              <a:defRPr/>
            </a:pPr>
            <a:r>
              <a:rPr lang="zh-CN" altLang="en-US" sz="2000" dirty="0"/>
              <a:t>破产负有个人责任的，自该公司、企业破产清算完结之日起未逾三年；</a:t>
            </a:r>
            <a:endParaRPr lang="en-US" altLang="zh-CN" sz="2000" dirty="0"/>
          </a:p>
          <a:p>
            <a:pPr eaLnBrk="1" hangingPunct="1">
              <a:defRPr/>
            </a:pPr>
            <a:r>
              <a:rPr lang="en-US" altLang="zh-CN" sz="2000" dirty="0"/>
              <a:t>(4) </a:t>
            </a:r>
            <a:r>
              <a:rPr lang="zh-CN" altLang="en-US" sz="2000" dirty="0"/>
              <a:t>担任因违法被吊销营业执照、责令关闭的公司、企业的法定代表人，并</a:t>
            </a:r>
          </a:p>
          <a:p>
            <a:pPr eaLnBrk="1" hangingPunct="1">
              <a:defRPr/>
            </a:pPr>
            <a:r>
              <a:rPr lang="zh-CN" altLang="en-US" sz="2000" dirty="0"/>
              <a:t>负有个人责任的，自该公司、企业被吊销营业执照之日起未逾三年；</a:t>
            </a:r>
            <a:endParaRPr lang="en-US" altLang="zh-CN" sz="2000" dirty="0"/>
          </a:p>
          <a:p>
            <a:pPr eaLnBrk="1" hangingPunct="1">
              <a:defRPr/>
            </a:pPr>
            <a:r>
              <a:rPr lang="en-US" altLang="zh-CN" sz="2000" dirty="0"/>
              <a:t>(5) </a:t>
            </a:r>
            <a:r>
              <a:rPr lang="zh-CN" altLang="en-US" sz="2000" dirty="0"/>
              <a:t>个人所负数额较大的债务到期未清偿。</a:t>
            </a:r>
            <a:endParaRPr lang="zh-CN" altLang="zh-CN" sz="2000" kern="100" dirty="0">
              <a:solidFill>
                <a:schemeClr val="accent5">
                  <a:lumMod val="75000"/>
                </a:schemeClr>
              </a:solidFill>
              <a:latin typeface="方正兰亭细黑_GBK" panose="02000000000000000000" charset="-122"/>
              <a:ea typeface="方正兰亭细黑_GBK" panose="02000000000000000000" charset="-122"/>
              <a:cs typeface="Times New Roman" panose="02020603050405020304" pitchFamily="18" charset="0"/>
            </a:endParaRPr>
          </a:p>
        </p:txBody>
      </p:sp>
    </p:spTree>
    <p:extLst>
      <p:ext uri="{BB962C8B-B14F-4D97-AF65-F5344CB8AC3E}">
        <p14:creationId xmlns:p14="http://schemas.microsoft.com/office/powerpoint/2010/main" val="14968411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a:t>
            </a:r>
            <a:r>
              <a:rPr lang="zh-CN" altLang="en-US" dirty="0"/>
              <a:t>董事选聘与权利</a:t>
            </a:r>
          </a:p>
        </p:txBody>
      </p:sp>
      <p:sp>
        <p:nvSpPr>
          <p:cNvPr id="3" name="内容占位符 2"/>
          <p:cNvSpPr>
            <a:spLocks noGrp="1"/>
          </p:cNvSpPr>
          <p:nvPr>
            <p:ph idx="1"/>
          </p:nvPr>
        </p:nvSpPr>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董事的罢免</a:t>
            </a:r>
            <a:endParaRPr lang="en-US" altLang="zh-CN" sz="2800" dirty="0">
              <a:latin typeface="Times New Roman" panose="02020603050405020304" pitchFamily="18" charset="0"/>
              <a:cs typeface="Times New Roman" panose="02020603050405020304" pitchFamily="18" charset="0"/>
            </a:endParaRPr>
          </a:p>
          <a:p>
            <a:pPr lvl="1">
              <a:spcAft>
                <a:spcPts val="600"/>
              </a:spcAft>
            </a:pPr>
            <a:r>
              <a:rPr lang="zh-CN" altLang="en-US" sz="2300" dirty="0">
                <a:latin typeface="Times New Roman" panose="02020603050405020304" pitchFamily="18" charset="0"/>
                <a:cs typeface="Times New Roman" panose="02020603050405020304" pitchFamily="18" charset="0"/>
              </a:rPr>
              <a:t>股东（大）会罢免</a:t>
            </a:r>
            <a:endParaRPr lang="en-US" altLang="zh-CN" sz="2300" dirty="0">
              <a:latin typeface="Times New Roman" panose="02020603050405020304" pitchFamily="18" charset="0"/>
              <a:cs typeface="Times New Roman" panose="02020603050405020304" pitchFamily="18" charset="0"/>
            </a:endParaRPr>
          </a:p>
          <a:p>
            <a:pPr lvl="1">
              <a:spcAft>
                <a:spcPts val="600"/>
              </a:spcAft>
            </a:pPr>
            <a:r>
              <a:rPr lang="zh-CN" altLang="en-US" sz="2300" dirty="0">
                <a:latin typeface="Times New Roman" panose="02020603050405020304" pitchFamily="18" charset="0"/>
                <a:cs typeface="Times New Roman" panose="02020603050405020304" pitchFamily="18" charset="0"/>
              </a:rPr>
              <a:t>司法罢免</a:t>
            </a:r>
            <a:endParaRPr lang="en-US" altLang="zh-CN" sz="2300" dirty="0">
              <a:latin typeface="Times New Roman" panose="02020603050405020304" pitchFamily="18" charset="0"/>
              <a:cs typeface="Times New Roman" panose="02020603050405020304" pitchFamily="18" charset="0"/>
            </a:endParaRPr>
          </a:p>
          <a:p>
            <a:pPr>
              <a:spcAft>
                <a:spcPts val="600"/>
              </a:spcAft>
            </a:pPr>
            <a:endParaRPr lang="en-US" altLang="zh-CN" sz="2800" dirty="0">
              <a:latin typeface="Times New Roman" panose="02020603050405020304" pitchFamily="18" charset="0"/>
              <a:cs typeface="Times New Roman" panose="02020603050405020304" pitchFamily="18" charset="0"/>
            </a:endParaRPr>
          </a:p>
          <a:p>
            <a:pPr>
              <a:spcAft>
                <a:spcPts val="600"/>
              </a:spcAft>
            </a:pPr>
            <a:endParaRPr lang="en-US" altLang="zh-C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0138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a:t>
            </a:r>
            <a:r>
              <a:rPr lang="zh-CN" altLang="en-US" dirty="0"/>
              <a:t>董事选聘与权利</a:t>
            </a:r>
          </a:p>
        </p:txBody>
      </p:sp>
      <p:sp>
        <p:nvSpPr>
          <p:cNvPr id="3" name="内容占位符 2"/>
          <p:cNvSpPr>
            <a:spLocks noGrp="1"/>
          </p:cNvSpPr>
          <p:nvPr>
            <p:ph idx="1"/>
          </p:nvPr>
        </p:nvSpPr>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董事的权利与义务</a:t>
            </a:r>
            <a:endParaRPr lang="en-US" altLang="zh-CN" sz="2300" dirty="0">
              <a:latin typeface="Times New Roman" panose="02020603050405020304" pitchFamily="18" charset="0"/>
              <a:cs typeface="Times New Roman" panose="02020603050405020304" pitchFamily="18" charset="0"/>
            </a:endParaRPr>
          </a:p>
          <a:p>
            <a:pPr>
              <a:spcAft>
                <a:spcPts val="600"/>
              </a:spcAft>
            </a:pPr>
            <a:endParaRPr lang="en-US" altLang="zh-CN" sz="2800" dirty="0">
              <a:latin typeface="Times New Roman" panose="02020603050405020304" pitchFamily="18" charset="0"/>
              <a:cs typeface="Times New Roman" panose="02020603050405020304" pitchFamily="18" charset="0"/>
            </a:endParaRPr>
          </a:p>
          <a:p>
            <a:pPr>
              <a:spcAft>
                <a:spcPts val="600"/>
              </a:spcAft>
            </a:pPr>
            <a:endParaRPr lang="en-US" altLang="zh-CN" sz="2800" dirty="0">
              <a:latin typeface="Times New Roman" panose="02020603050405020304" pitchFamily="18" charset="0"/>
              <a:cs typeface="Times New Roman" panose="02020603050405020304" pitchFamily="18" charset="0"/>
            </a:endParaRPr>
          </a:p>
        </p:txBody>
      </p:sp>
      <p:sp>
        <p:nvSpPr>
          <p:cNvPr id="4" name="矩形 3"/>
          <p:cNvSpPr/>
          <p:nvPr/>
        </p:nvSpPr>
        <p:spPr bwMode="auto">
          <a:xfrm>
            <a:off x="738188" y="2447441"/>
            <a:ext cx="4464496" cy="2917365"/>
          </a:xfrm>
          <a:prstGeom prst="rect">
            <a:avLst/>
          </a:prstGeom>
          <a:solidFill>
            <a:schemeClr val="accent1">
              <a:lumMod val="20000"/>
              <a:lumOff val="80000"/>
            </a:schemeClr>
          </a:solidFill>
          <a:ln>
            <a:noFill/>
          </a:ln>
          <a:effectLst>
            <a:outerShdw blurRad="101600" dist="635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lnSpc>
                <a:spcPct val="150000"/>
              </a:lnSpc>
              <a:defRPr/>
            </a:pPr>
            <a:r>
              <a:rPr lang="zh-CN" altLang="en-US" sz="2400" dirty="0">
                <a:solidFill>
                  <a:schemeClr val="tx1"/>
                </a:solidFill>
                <a:latin typeface="+mn-ea"/>
              </a:rPr>
              <a:t>权利：</a:t>
            </a:r>
            <a:endParaRPr lang="en-US" altLang="zh-CN" sz="2400" dirty="0">
              <a:solidFill>
                <a:schemeClr val="tx1"/>
              </a:solidFill>
              <a:latin typeface="+mn-ea"/>
            </a:endParaRPr>
          </a:p>
          <a:p>
            <a:pPr eaLnBrk="1" hangingPunct="1">
              <a:lnSpc>
                <a:spcPct val="150000"/>
              </a:lnSpc>
              <a:defRPr/>
            </a:pPr>
            <a:r>
              <a:rPr lang="en-US" altLang="zh-CN" sz="2400" dirty="0">
                <a:solidFill>
                  <a:schemeClr val="tx1"/>
                </a:solidFill>
                <a:latin typeface="+mn-ea"/>
              </a:rPr>
              <a:t>1.</a:t>
            </a:r>
            <a:r>
              <a:rPr lang="zh-CN" altLang="en-US" sz="2400" dirty="0">
                <a:solidFill>
                  <a:schemeClr val="tx1"/>
                </a:solidFill>
                <a:latin typeface="+mn-ea"/>
              </a:rPr>
              <a:t>出席董事会会议</a:t>
            </a:r>
          </a:p>
          <a:p>
            <a:pPr eaLnBrk="1" hangingPunct="1">
              <a:lnSpc>
                <a:spcPct val="150000"/>
              </a:lnSpc>
              <a:defRPr/>
            </a:pPr>
            <a:r>
              <a:rPr lang="en-US" altLang="zh-CN" sz="2400" dirty="0">
                <a:solidFill>
                  <a:schemeClr val="tx1"/>
                </a:solidFill>
                <a:latin typeface="+mn-ea"/>
              </a:rPr>
              <a:t>2.</a:t>
            </a:r>
            <a:r>
              <a:rPr lang="zh-CN" altLang="en-US" sz="2400" dirty="0">
                <a:solidFill>
                  <a:schemeClr val="tx1"/>
                </a:solidFill>
                <a:latin typeface="+mn-ea"/>
              </a:rPr>
              <a:t>行使表决权</a:t>
            </a:r>
          </a:p>
          <a:p>
            <a:pPr eaLnBrk="1" hangingPunct="1">
              <a:lnSpc>
                <a:spcPct val="150000"/>
              </a:lnSpc>
              <a:defRPr/>
            </a:pPr>
            <a:r>
              <a:rPr lang="en-US" altLang="zh-CN" sz="2400" dirty="0">
                <a:solidFill>
                  <a:schemeClr val="tx1"/>
                </a:solidFill>
                <a:latin typeface="+mn-ea"/>
              </a:rPr>
              <a:t>3.</a:t>
            </a:r>
            <a:r>
              <a:rPr lang="zh-CN" altLang="en-US" sz="2400" dirty="0">
                <a:solidFill>
                  <a:schemeClr val="tx1"/>
                </a:solidFill>
                <a:latin typeface="+mn-ea"/>
              </a:rPr>
              <a:t>董事会临时会议召集的提议权</a:t>
            </a:r>
          </a:p>
          <a:p>
            <a:pPr eaLnBrk="1" hangingPunct="1">
              <a:lnSpc>
                <a:spcPct val="150000"/>
              </a:lnSpc>
              <a:defRPr/>
            </a:pPr>
            <a:r>
              <a:rPr lang="en-US" altLang="zh-CN" sz="2400" dirty="0">
                <a:solidFill>
                  <a:schemeClr val="tx1"/>
                </a:solidFill>
                <a:latin typeface="+mn-ea"/>
              </a:rPr>
              <a:t>4.</a:t>
            </a:r>
            <a:r>
              <a:rPr lang="zh-CN" altLang="en-US" sz="2400" dirty="0">
                <a:solidFill>
                  <a:schemeClr val="tx1"/>
                </a:solidFill>
                <a:latin typeface="+mn-ea"/>
              </a:rPr>
              <a:t>通过董事会行使职权的权利</a:t>
            </a:r>
          </a:p>
        </p:txBody>
      </p:sp>
      <p:sp>
        <p:nvSpPr>
          <p:cNvPr id="5" name="矩形 4"/>
          <p:cNvSpPr/>
          <p:nvPr/>
        </p:nvSpPr>
        <p:spPr bwMode="auto">
          <a:xfrm>
            <a:off x="5863433" y="2447440"/>
            <a:ext cx="4464496" cy="2917365"/>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eaLnBrk="1" hangingPunct="1">
              <a:lnSpc>
                <a:spcPct val="150000"/>
              </a:lnSpc>
              <a:defRPr/>
            </a:pPr>
            <a:r>
              <a:rPr lang="zh-CN" altLang="en-US" sz="2400" dirty="0">
                <a:solidFill>
                  <a:schemeClr val="tx1"/>
                </a:solidFill>
                <a:latin typeface="+mn-ea"/>
              </a:rPr>
              <a:t>义务：</a:t>
            </a:r>
            <a:endParaRPr lang="en-US" altLang="zh-CN" sz="2400" dirty="0">
              <a:solidFill>
                <a:schemeClr val="tx1"/>
              </a:solidFill>
              <a:latin typeface="+mn-ea"/>
            </a:endParaRPr>
          </a:p>
          <a:p>
            <a:pPr eaLnBrk="1" hangingPunct="1">
              <a:lnSpc>
                <a:spcPct val="150000"/>
              </a:lnSpc>
              <a:defRPr/>
            </a:pPr>
            <a:r>
              <a:rPr lang="en-US" altLang="zh-CN" sz="2400" dirty="0">
                <a:solidFill>
                  <a:schemeClr val="tx1"/>
                </a:solidFill>
                <a:latin typeface="+mn-ea"/>
              </a:rPr>
              <a:t>1.</a:t>
            </a:r>
            <a:r>
              <a:rPr lang="zh-CN" altLang="en-US" sz="2400" dirty="0">
                <a:solidFill>
                  <a:schemeClr val="tx1"/>
                </a:solidFill>
                <a:latin typeface="+mn-ea"/>
              </a:rPr>
              <a:t>忠实义务</a:t>
            </a:r>
          </a:p>
          <a:p>
            <a:pPr eaLnBrk="1" hangingPunct="1">
              <a:lnSpc>
                <a:spcPct val="150000"/>
              </a:lnSpc>
              <a:defRPr/>
            </a:pPr>
            <a:r>
              <a:rPr lang="en-US" altLang="zh-CN" sz="2400" dirty="0">
                <a:solidFill>
                  <a:schemeClr val="tx1"/>
                </a:solidFill>
                <a:latin typeface="+mn-ea"/>
              </a:rPr>
              <a:t>2.</a:t>
            </a:r>
            <a:r>
              <a:rPr lang="zh-CN" altLang="en-US" sz="2400" dirty="0">
                <a:solidFill>
                  <a:schemeClr val="tx1"/>
                </a:solidFill>
                <a:latin typeface="+mn-ea"/>
              </a:rPr>
              <a:t>勤勉义务</a:t>
            </a:r>
          </a:p>
        </p:txBody>
      </p:sp>
    </p:spTree>
    <p:extLst>
      <p:ext uri="{BB962C8B-B14F-4D97-AF65-F5344CB8AC3E}">
        <p14:creationId xmlns:p14="http://schemas.microsoft.com/office/powerpoint/2010/main" val="1169034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en-US" dirty="0"/>
              <a:t>董事会的职能与规模</a:t>
            </a:r>
          </a:p>
        </p:txBody>
      </p:sp>
      <p:sp>
        <p:nvSpPr>
          <p:cNvPr id="3" name="内容占位符 2"/>
          <p:cNvSpPr>
            <a:spLocks noGrp="1"/>
          </p:cNvSpPr>
          <p:nvPr>
            <p:ph idx="1"/>
          </p:nvPr>
        </p:nvSpPr>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董事会职能</a:t>
            </a:r>
            <a:endParaRPr lang="en-US" altLang="zh-CN" sz="2800" dirty="0">
              <a:latin typeface="Times New Roman" panose="02020603050405020304" pitchFamily="18" charset="0"/>
              <a:cs typeface="Times New Roman" panose="02020603050405020304" pitchFamily="18" charset="0"/>
            </a:endParaRPr>
          </a:p>
          <a:p>
            <a:pPr>
              <a:spcAft>
                <a:spcPts val="600"/>
              </a:spcAft>
            </a:pPr>
            <a:endParaRPr lang="en-US" altLang="zh-CN" sz="2800" dirty="0">
              <a:latin typeface="Times New Roman" panose="02020603050405020304" pitchFamily="18" charset="0"/>
              <a:cs typeface="Times New Roman" panose="02020603050405020304" pitchFamily="18" charset="0"/>
            </a:endParaRPr>
          </a:p>
          <a:p>
            <a:pPr>
              <a:spcAft>
                <a:spcPts val="600"/>
              </a:spcAft>
            </a:pPr>
            <a:endParaRPr lang="en-US" altLang="zh-CN" sz="2800" dirty="0">
              <a:latin typeface="Times New Roman" panose="02020603050405020304" pitchFamily="18" charset="0"/>
              <a:cs typeface="Times New Roman" panose="02020603050405020304" pitchFamily="18" charset="0"/>
            </a:endParaRPr>
          </a:p>
        </p:txBody>
      </p:sp>
      <p:sp>
        <p:nvSpPr>
          <p:cNvPr id="24" name="AutoShape 71"/>
          <p:cNvSpPr>
            <a:spLocks noChangeArrowheads="1"/>
          </p:cNvSpPr>
          <p:nvPr/>
        </p:nvSpPr>
        <p:spPr bwMode="auto">
          <a:xfrm>
            <a:off x="467912" y="2165351"/>
            <a:ext cx="1497444" cy="768350"/>
          </a:xfrm>
          <a:prstGeom prst="homePlate">
            <a:avLst>
              <a:gd name="adj" fmla="val 21481"/>
            </a:avLst>
          </a:prstGeom>
          <a:ln/>
        </p:spPr>
        <p:style>
          <a:lnRef idx="2">
            <a:schemeClr val="accent1"/>
          </a:lnRef>
          <a:fillRef idx="1">
            <a:schemeClr val="lt1"/>
          </a:fillRef>
          <a:effectRef idx="0">
            <a:schemeClr val="accent1"/>
          </a:effectRef>
          <a:fontRef idx="minor">
            <a:schemeClr val="dk1"/>
          </a:fontRef>
        </p:style>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00" b="1">
              <a:solidFill>
                <a:srgbClr val="000000"/>
              </a:solidFill>
              <a:latin typeface="Arial" panose="020B0604020202020204" pitchFamily="34" charset="0"/>
            </a:endParaRPr>
          </a:p>
        </p:txBody>
      </p:sp>
      <p:sp>
        <p:nvSpPr>
          <p:cNvPr id="25" name="Text Box 72"/>
          <p:cNvSpPr txBox="1">
            <a:spLocks noChangeArrowheads="1"/>
          </p:cNvSpPr>
          <p:nvPr/>
        </p:nvSpPr>
        <p:spPr bwMode="auto">
          <a:xfrm>
            <a:off x="636186" y="2417763"/>
            <a:ext cx="1164679"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b="1">
                <a:solidFill>
                  <a:srgbClr val="000000"/>
                </a:solidFill>
                <a:latin typeface="Arial" panose="020B0604020202020204" pitchFamily="34" charset="0"/>
              </a:rPr>
              <a:t>1</a:t>
            </a:r>
          </a:p>
        </p:txBody>
      </p:sp>
      <p:sp>
        <p:nvSpPr>
          <p:cNvPr id="26" name="Freeform 73"/>
          <p:cNvSpPr>
            <a:spLocks noChangeArrowheads="1"/>
          </p:cNvSpPr>
          <p:nvPr/>
        </p:nvSpPr>
        <p:spPr bwMode="auto">
          <a:xfrm>
            <a:off x="1912536" y="2178051"/>
            <a:ext cx="8546732" cy="768350"/>
          </a:xfrm>
          <a:custGeom>
            <a:avLst/>
            <a:gdLst>
              <a:gd name="T0" fmla="*/ 2147483646 w 4538"/>
              <a:gd name="T1" fmla="*/ 0 h 1080"/>
              <a:gd name="T2" fmla="*/ 0 w 4538"/>
              <a:gd name="T3" fmla="*/ 0 h 1080"/>
              <a:gd name="T4" fmla="*/ 380963758 w 4538"/>
              <a:gd name="T5" fmla="*/ 273821443 h 1080"/>
              <a:gd name="T6" fmla="*/ 0 w 4538"/>
              <a:gd name="T7" fmla="*/ 546631225 h 1080"/>
              <a:gd name="T8" fmla="*/ 2147483646 w 4538"/>
              <a:gd name="T9" fmla="*/ 546631225 h 1080"/>
              <a:gd name="T10" fmla="*/ 2147483646 w 4538"/>
              <a:gd name="T11" fmla="*/ 0 h 1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38" h="1080">
                <a:moveTo>
                  <a:pt x="4538" y="0"/>
                </a:moveTo>
                <a:lnTo>
                  <a:pt x="0" y="0"/>
                </a:lnTo>
                <a:lnTo>
                  <a:pt x="105" y="541"/>
                </a:lnTo>
                <a:lnTo>
                  <a:pt x="0" y="1080"/>
                </a:lnTo>
                <a:lnTo>
                  <a:pt x="4538" y="1080"/>
                </a:lnTo>
                <a:lnTo>
                  <a:pt x="4538" y="0"/>
                </a:lnTo>
              </a:path>
            </a:pathLst>
          </a:custGeom>
          <a:noFill/>
          <a:ln w="6350">
            <a:solidFill>
              <a:srgbClr val="558E9B"/>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 name="Rectangle 74"/>
          <p:cNvSpPr>
            <a:spLocks noChangeArrowheads="1"/>
          </p:cNvSpPr>
          <p:nvPr/>
        </p:nvSpPr>
        <p:spPr bwMode="auto">
          <a:xfrm>
            <a:off x="2303062" y="2271713"/>
            <a:ext cx="7978520" cy="615950"/>
          </a:xfrm>
          <a:prstGeom prst="rect">
            <a:avLst/>
          </a:prstGeom>
          <a:noFill/>
          <a:ln>
            <a:noFill/>
          </a:ln>
          <a:effectLst/>
        </p:spPr>
        <p:txBody>
          <a:bodyPr wrap="square" lIns="0" tIns="0" rIns="0" bIns="0" anchor="ctr">
            <a:spAutoFit/>
          </a:bodyPr>
          <a:lstStyle>
            <a:lvl1pPr marL="342900" indent="-342900" defTabSz="330200">
              <a:tabLst>
                <a:tab pos="8521700" algn="r"/>
              </a:tabLst>
              <a:defRPr sz="1300" b="1">
                <a:solidFill>
                  <a:srgbClr val="000000"/>
                </a:solidFill>
                <a:latin typeface="Arial" panose="020B0604020202020204" pitchFamily="34" charset="0"/>
                <a:ea typeface="宋体" panose="02010600030101010101" pitchFamily="2" charset="-122"/>
              </a:defRPr>
            </a:lvl1pPr>
            <a:lvl2pPr marL="190500" indent="-189230" defTabSz="330200">
              <a:tabLst>
                <a:tab pos="8521700" algn="r"/>
              </a:tabLst>
              <a:defRPr sz="1300" b="1">
                <a:solidFill>
                  <a:srgbClr val="000000"/>
                </a:solidFill>
                <a:latin typeface="Arial" panose="020B0604020202020204" pitchFamily="34" charset="0"/>
                <a:ea typeface="宋体" panose="02010600030101010101" pitchFamily="2" charset="-122"/>
              </a:defRPr>
            </a:lvl2pPr>
            <a:lvl3pPr marL="1143000" indent="-228600" defTabSz="330200">
              <a:tabLst>
                <a:tab pos="8521700" algn="r"/>
              </a:tabLst>
              <a:defRPr sz="1300" b="1">
                <a:solidFill>
                  <a:srgbClr val="000000"/>
                </a:solidFill>
                <a:latin typeface="Arial" panose="020B0604020202020204" pitchFamily="34" charset="0"/>
                <a:ea typeface="宋体" panose="02010600030101010101" pitchFamily="2" charset="-122"/>
              </a:defRPr>
            </a:lvl3pPr>
            <a:lvl4pPr marL="1600200" indent="-228600" defTabSz="330200">
              <a:tabLst>
                <a:tab pos="8521700" algn="r"/>
              </a:tabLst>
              <a:defRPr sz="1300" b="1">
                <a:solidFill>
                  <a:srgbClr val="000000"/>
                </a:solidFill>
                <a:latin typeface="Arial" panose="020B0604020202020204" pitchFamily="34" charset="0"/>
                <a:ea typeface="宋体" panose="02010600030101010101" pitchFamily="2" charset="-122"/>
              </a:defRPr>
            </a:lvl4pPr>
            <a:lvl5pPr marL="2057400" indent="-228600" defTabSz="330200">
              <a:tabLst>
                <a:tab pos="8521700" algn="r"/>
              </a:tabLst>
              <a:defRPr sz="1300" b="1">
                <a:solidFill>
                  <a:srgbClr val="000000"/>
                </a:solidFill>
                <a:latin typeface="Arial" panose="020B0604020202020204" pitchFamily="34" charset="0"/>
                <a:ea typeface="宋体" panose="02010600030101010101" pitchFamily="2" charset="-122"/>
              </a:defRPr>
            </a:lvl5pPr>
            <a:lvl6pPr marL="2514600" indent="-228600" defTabSz="330200" eaLnBrk="0" fontAlgn="base" hangingPunct="0">
              <a:spcBef>
                <a:spcPct val="0"/>
              </a:spcBef>
              <a:spcAft>
                <a:spcPct val="0"/>
              </a:spcAft>
              <a:tabLst>
                <a:tab pos="8521700" algn="r"/>
              </a:tabLst>
              <a:defRPr sz="1300" b="1">
                <a:solidFill>
                  <a:srgbClr val="000000"/>
                </a:solidFill>
                <a:latin typeface="Arial" panose="020B0604020202020204" pitchFamily="34" charset="0"/>
                <a:ea typeface="宋体" panose="02010600030101010101" pitchFamily="2" charset="-122"/>
              </a:defRPr>
            </a:lvl6pPr>
            <a:lvl7pPr marL="2971800" indent="-228600" defTabSz="330200" eaLnBrk="0" fontAlgn="base" hangingPunct="0">
              <a:spcBef>
                <a:spcPct val="0"/>
              </a:spcBef>
              <a:spcAft>
                <a:spcPct val="0"/>
              </a:spcAft>
              <a:tabLst>
                <a:tab pos="8521700" algn="r"/>
              </a:tabLst>
              <a:defRPr sz="1300" b="1">
                <a:solidFill>
                  <a:srgbClr val="000000"/>
                </a:solidFill>
                <a:latin typeface="Arial" panose="020B0604020202020204" pitchFamily="34" charset="0"/>
                <a:ea typeface="宋体" panose="02010600030101010101" pitchFamily="2" charset="-122"/>
              </a:defRPr>
            </a:lvl7pPr>
            <a:lvl8pPr marL="3429000" indent="-228600" defTabSz="330200" eaLnBrk="0" fontAlgn="base" hangingPunct="0">
              <a:spcBef>
                <a:spcPct val="0"/>
              </a:spcBef>
              <a:spcAft>
                <a:spcPct val="0"/>
              </a:spcAft>
              <a:tabLst>
                <a:tab pos="8521700" algn="r"/>
              </a:tabLst>
              <a:defRPr sz="1300" b="1">
                <a:solidFill>
                  <a:srgbClr val="000000"/>
                </a:solidFill>
                <a:latin typeface="Arial" panose="020B0604020202020204" pitchFamily="34" charset="0"/>
                <a:ea typeface="宋体" panose="02010600030101010101" pitchFamily="2" charset="-122"/>
              </a:defRPr>
            </a:lvl8pPr>
            <a:lvl9pPr marL="3886200" indent="-228600" defTabSz="330200" eaLnBrk="0" fontAlgn="base" hangingPunct="0">
              <a:spcBef>
                <a:spcPct val="0"/>
              </a:spcBef>
              <a:spcAft>
                <a:spcPct val="0"/>
              </a:spcAft>
              <a:tabLst>
                <a:tab pos="8521700" algn="r"/>
              </a:tabLst>
              <a:defRPr sz="1300" b="1">
                <a:solidFill>
                  <a:srgbClr val="000000"/>
                </a:solidFill>
                <a:latin typeface="Arial" panose="020B0604020202020204" pitchFamily="34" charset="0"/>
                <a:ea typeface="宋体" panose="02010600030101010101" pitchFamily="2" charset="-122"/>
              </a:defRPr>
            </a:lvl9pPr>
          </a:lstStyle>
          <a:p>
            <a:pPr marL="1270" lvl="1" indent="0" eaLnBrk="1" hangingPunct="1">
              <a:defRPr/>
            </a:pPr>
            <a:r>
              <a:rPr lang="zh-CN" altLang="en-US" sz="2000" b="0" dirty="0">
                <a:latin typeface="+mn-ea"/>
                <a:ea typeface="+mn-ea"/>
              </a:rPr>
              <a:t>负责召集股东（大）会会议，并向股东（大）会报告工作，执行股东（大）会的决议。</a:t>
            </a:r>
            <a:endParaRPr lang="zh-CN" sz="2000" b="0" dirty="0">
              <a:latin typeface="+mn-ea"/>
              <a:ea typeface="+mn-ea"/>
            </a:endParaRPr>
          </a:p>
        </p:txBody>
      </p:sp>
      <p:sp>
        <p:nvSpPr>
          <p:cNvPr id="28" name="AutoShape 71"/>
          <p:cNvSpPr>
            <a:spLocks noChangeArrowheads="1"/>
          </p:cNvSpPr>
          <p:nvPr/>
        </p:nvSpPr>
        <p:spPr bwMode="auto">
          <a:xfrm>
            <a:off x="467912" y="3108326"/>
            <a:ext cx="1497444" cy="768350"/>
          </a:xfrm>
          <a:prstGeom prst="homePlate">
            <a:avLst>
              <a:gd name="adj" fmla="val 21481"/>
            </a:avLst>
          </a:prstGeom>
          <a:ln/>
        </p:spPr>
        <p:style>
          <a:lnRef idx="2">
            <a:schemeClr val="accent1"/>
          </a:lnRef>
          <a:fillRef idx="1">
            <a:schemeClr val="lt1"/>
          </a:fillRef>
          <a:effectRef idx="0">
            <a:schemeClr val="accent1"/>
          </a:effectRef>
          <a:fontRef idx="minor">
            <a:schemeClr val="dk1"/>
          </a:fontRef>
        </p:style>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00" b="1">
              <a:solidFill>
                <a:srgbClr val="000000"/>
              </a:solidFill>
              <a:latin typeface="Arial" panose="020B0604020202020204" pitchFamily="34" charset="0"/>
            </a:endParaRPr>
          </a:p>
        </p:txBody>
      </p:sp>
      <p:sp>
        <p:nvSpPr>
          <p:cNvPr id="29" name="Text Box 72"/>
          <p:cNvSpPr txBox="1">
            <a:spLocks noChangeArrowheads="1"/>
          </p:cNvSpPr>
          <p:nvPr/>
        </p:nvSpPr>
        <p:spPr bwMode="auto">
          <a:xfrm>
            <a:off x="636186" y="3368676"/>
            <a:ext cx="1164679"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b="1">
                <a:solidFill>
                  <a:srgbClr val="000000"/>
                </a:solidFill>
                <a:latin typeface="宋体" panose="02010600030101010101" pitchFamily="2" charset="-122"/>
              </a:rPr>
              <a:t>2</a:t>
            </a:r>
          </a:p>
        </p:txBody>
      </p:sp>
      <p:sp>
        <p:nvSpPr>
          <p:cNvPr id="30" name="Freeform 73"/>
          <p:cNvSpPr>
            <a:spLocks noChangeArrowheads="1"/>
          </p:cNvSpPr>
          <p:nvPr/>
        </p:nvSpPr>
        <p:spPr bwMode="auto">
          <a:xfrm>
            <a:off x="1912536" y="3121026"/>
            <a:ext cx="8546732" cy="768350"/>
          </a:xfrm>
          <a:custGeom>
            <a:avLst/>
            <a:gdLst>
              <a:gd name="T0" fmla="*/ 2147483646 w 4538"/>
              <a:gd name="T1" fmla="*/ 0 h 1080"/>
              <a:gd name="T2" fmla="*/ 0 w 4538"/>
              <a:gd name="T3" fmla="*/ 0 h 1080"/>
              <a:gd name="T4" fmla="*/ 380963758 w 4538"/>
              <a:gd name="T5" fmla="*/ 273821443 h 1080"/>
              <a:gd name="T6" fmla="*/ 0 w 4538"/>
              <a:gd name="T7" fmla="*/ 546631225 h 1080"/>
              <a:gd name="T8" fmla="*/ 2147483646 w 4538"/>
              <a:gd name="T9" fmla="*/ 546631225 h 1080"/>
              <a:gd name="T10" fmla="*/ 2147483646 w 4538"/>
              <a:gd name="T11" fmla="*/ 0 h 1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38" h="1080">
                <a:moveTo>
                  <a:pt x="4538" y="0"/>
                </a:moveTo>
                <a:lnTo>
                  <a:pt x="0" y="0"/>
                </a:lnTo>
                <a:lnTo>
                  <a:pt x="105" y="541"/>
                </a:lnTo>
                <a:lnTo>
                  <a:pt x="0" y="1080"/>
                </a:lnTo>
                <a:lnTo>
                  <a:pt x="4538" y="1080"/>
                </a:lnTo>
                <a:lnTo>
                  <a:pt x="4538" y="0"/>
                </a:lnTo>
              </a:path>
            </a:pathLst>
          </a:custGeom>
          <a:noFill/>
          <a:ln w="6350">
            <a:solidFill>
              <a:srgbClr val="558E9B"/>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 name="Rectangle 74"/>
          <p:cNvSpPr>
            <a:spLocks noChangeArrowheads="1"/>
          </p:cNvSpPr>
          <p:nvPr/>
        </p:nvSpPr>
        <p:spPr bwMode="auto">
          <a:xfrm>
            <a:off x="2303062" y="3368676"/>
            <a:ext cx="7978520" cy="307975"/>
          </a:xfrm>
          <a:prstGeom prst="rect">
            <a:avLst/>
          </a:prstGeom>
          <a:noFill/>
          <a:ln>
            <a:noFill/>
          </a:ln>
          <a:effectLst/>
        </p:spPr>
        <p:txBody>
          <a:bodyPr wrap="square" lIns="0" tIns="0" rIns="0" bIns="0" anchor="ctr">
            <a:spAutoFit/>
          </a:bodyPr>
          <a:lstStyle>
            <a:lvl1pPr marL="342900" indent="-342900" defTabSz="330200">
              <a:tabLst>
                <a:tab pos="8521700" algn="r"/>
              </a:tabLst>
              <a:defRPr sz="1300" b="1">
                <a:solidFill>
                  <a:srgbClr val="000000"/>
                </a:solidFill>
                <a:latin typeface="Arial" panose="020B0604020202020204" pitchFamily="34" charset="0"/>
                <a:ea typeface="宋体" panose="02010600030101010101" pitchFamily="2" charset="-122"/>
              </a:defRPr>
            </a:lvl1pPr>
            <a:lvl2pPr marL="190500" indent="-189230" defTabSz="330200">
              <a:tabLst>
                <a:tab pos="8521700" algn="r"/>
              </a:tabLst>
              <a:defRPr sz="1300" b="1">
                <a:solidFill>
                  <a:srgbClr val="000000"/>
                </a:solidFill>
                <a:latin typeface="Arial" panose="020B0604020202020204" pitchFamily="34" charset="0"/>
                <a:ea typeface="宋体" panose="02010600030101010101" pitchFamily="2" charset="-122"/>
              </a:defRPr>
            </a:lvl2pPr>
            <a:lvl3pPr marL="1143000" indent="-228600" defTabSz="330200">
              <a:tabLst>
                <a:tab pos="8521700" algn="r"/>
              </a:tabLst>
              <a:defRPr sz="1300" b="1">
                <a:solidFill>
                  <a:srgbClr val="000000"/>
                </a:solidFill>
                <a:latin typeface="Arial" panose="020B0604020202020204" pitchFamily="34" charset="0"/>
                <a:ea typeface="宋体" panose="02010600030101010101" pitchFamily="2" charset="-122"/>
              </a:defRPr>
            </a:lvl3pPr>
            <a:lvl4pPr marL="1600200" indent="-228600" defTabSz="330200">
              <a:tabLst>
                <a:tab pos="8521700" algn="r"/>
              </a:tabLst>
              <a:defRPr sz="1300" b="1">
                <a:solidFill>
                  <a:srgbClr val="000000"/>
                </a:solidFill>
                <a:latin typeface="Arial" panose="020B0604020202020204" pitchFamily="34" charset="0"/>
                <a:ea typeface="宋体" panose="02010600030101010101" pitchFamily="2" charset="-122"/>
              </a:defRPr>
            </a:lvl4pPr>
            <a:lvl5pPr marL="2057400" indent="-228600" defTabSz="330200">
              <a:tabLst>
                <a:tab pos="8521700" algn="r"/>
              </a:tabLst>
              <a:defRPr sz="1300" b="1">
                <a:solidFill>
                  <a:srgbClr val="000000"/>
                </a:solidFill>
                <a:latin typeface="Arial" panose="020B0604020202020204" pitchFamily="34" charset="0"/>
                <a:ea typeface="宋体" panose="02010600030101010101" pitchFamily="2" charset="-122"/>
              </a:defRPr>
            </a:lvl5pPr>
            <a:lvl6pPr marL="2514600" indent="-228600" defTabSz="330200" eaLnBrk="0" fontAlgn="base" hangingPunct="0">
              <a:spcBef>
                <a:spcPct val="0"/>
              </a:spcBef>
              <a:spcAft>
                <a:spcPct val="0"/>
              </a:spcAft>
              <a:tabLst>
                <a:tab pos="8521700" algn="r"/>
              </a:tabLst>
              <a:defRPr sz="1300" b="1">
                <a:solidFill>
                  <a:srgbClr val="000000"/>
                </a:solidFill>
                <a:latin typeface="Arial" panose="020B0604020202020204" pitchFamily="34" charset="0"/>
                <a:ea typeface="宋体" panose="02010600030101010101" pitchFamily="2" charset="-122"/>
              </a:defRPr>
            </a:lvl6pPr>
            <a:lvl7pPr marL="2971800" indent="-228600" defTabSz="330200" eaLnBrk="0" fontAlgn="base" hangingPunct="0">
              <a:spcBef>
                <a:spcPct val="0"/>
              </a:spcBef>
              <a:spcAft>
                <a:spcPct val="0"/>
              </a:spcAft>
              <a:tabLst>
                <a:tab pos="8521700" algn="r"/>
              </a:tabLst>
              <a:defRPr sz="1300" b="1">
                <a:solidFill>
                  <a:srgbClr val="000000"/>
                </a:solidFill>
                <a:latin typeface="Arial" panose="020B0604020202020204" pitchFamily="34" charset="0"/>
                <a:ea typeface="宋体" panose="02010600030101010101" pitchFamily="2" charset="-122"/>
              </a:defRPr>
            </a:lvl7pPr>
            <a:lvl8pPr marL="3429000" indent="-228600" defTabSz="330200" eaLnBrk="0" fontAlgn="base" hangingPunct="0">
              <a:spcBef>
                <a:spcPct val="0"/>
              </a:spcBef>
              <a:spcAft>
                <a:spcPct val="0"/>
              </a:spcAft>
              <a:tabLst>
                <a:tab pos="8521700" algn="r"/>
              </a:tabLst>
              <a:defRPr sz="1300" b="1">
                <a:solidFill>
                  <a:srgbClr val="000000"/>
                </a:solidFill>
                <a:latin typeface="Arial" panose="020B0604020202020204" pitchFamily="34" charset="0"/>
                <a:ea typeface="宋体" panose="02010600030101010101" pitchFamily="2" charset="-122"/>
              </a:defRPr>
            </a:lvl8pPr>
            <a:lvl9pPr marL="3886200" indent="-228600" defTabSz="330200" eaLnBrk="0" fontAlgn="base" hangingPunct="0">
              <a:spcBef>
                <a:spcPct val="0"/>
              </a:spcBef>
              <a:spcAft>
                <a:spcPct val="0"/>
              </a:spcAft>
              <a:tabLst>
                <a:tab pos="8521700" algn="r"/>
              </a:tabLst>
              <a:defRPr sz="1300" b="1">
                <a:solidFill>
                  <a:srgbClr val="000000"/>
                </a:solidFill>
                <a:latin typeface="Arial" panose="020B0604020202020204" pitchFamily="34" charset="0"/>
                <a:ea typeface="宋体" panose="02010600030101010101" pitchFamily="2" charset="-122"/>
              </a:defRPr>
            </a:lvl9pPr>
          </a:lstStyle>
          <a:p>
            <a:pPr marL="1270" lvl="1" indent="0" eaLnBrk="1" hangingPunct="1">
              <a:defRPr/>
            </a:pPr>
            <a:r>
              <a:rPr lang="zh-CN" altLang="en-US" sz="2000" b="0" dirty="0">
                <a:latin typeface="+mn-ea"/>
                <a:ea typeface="+mn-ea"/>
              </a:rPr>
              <a:t>决定公司的经营计划和投资方案。</a:t>
            </a:r>
          </a:p>
        </p:txBody>
      </p:sp>
      <p:sp>
        <p:nvSpPr>
          <p:cNvPr id="32" name="AutoShape 71"/>
          <p:cNvSpPr>
            <a:spLocks noChangeArrowheads="1"/>
          </p:cNvSpPr>
          <p:nvPr/>
        </p:nvSpPr>
        <p:spPr bwMode="auto">
          <a:xfrm>
            <a:off x="467912" y="4060826"/>
            <a:ext cx="1497444" cy="768350"/>
          </a:xfrm>
          <a:prstGeom prst="homePlate">
            <a:avLst>
              <a:gd name="adj" fmla="val 21481"/>
            </a:avLst>
          </a:prstGeom>
          <a:ln/>
        </p:spPr>
        <p:style>
          <a:lnRef idx="2">
            <a:schemeClr val="accent1"/>
          </a:lnRef>
          <a:fillRef idx="1">
            <a:schemeClr val="lt1"/>
          </a:fillRef>
          <a:effectRef idx="0">
            <a:schemeClr val="accent1"/>
          </a:effectRef>
          <a:fontRef idx="minor">
            <a:schemeClr val="dk1"/>
          </a:fontRef>
        </p:style>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00" b="1">
              <a:solidFill>
                <a:srgbClr val="000000"/>
              </a:solidFill>
              <a:latin typeface="Arial" panose="020B0604020202020204" pitchFamily="34" charset="0"/>
            </a:endParaRPr>
          </a:p>
        </p:txBody>
      </p:sp>
      <p:sp>
        <p:nvSpPr>
          <p:cNvPr id="33" name="Text Box 72"/>
          <p:cNvSpPr txBox="1">
            <a:spLocks noChangeArrowheads="1"/>
          </p:cNvSpPr>
          <p:nvPr/>
        </p:nvSpPr>
        <p:spPr bwMode="auto">
          <a:xfrm>
            <a:off x="636186" y="4313238"/>
            <a:ext cx="1164679"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b="1" dirty="0">
                <a:solidFill>
                  <a:srgbClr val="000000"/>
                </a:solidFill>
                <a:latin typeface="宋体" panose="02010600030101010101" pitchFamily="2" charset="-122"/>
              </a:rPr>
              <a:t>3</a:t>
            </a:r>
          </a:p>
        </p:txBody>
      </p:sp>
      <p:sp>
        <p:nvSpPr>
          <p:cNvPr id="34" name="Freeform 73"/>
          <p:cNvSpPr>
            <a:spLocks noChangeArrowheads="1"/>
          </p:cNvSpPr>
          <p:nvPr/>
        </p:nvSpPr>
        <p:spPr bwMode="auto">
          <a:xfrm>
            <a:off x="1912536" y="4073526"/>
            <a:ext cx="8546732" cy="768350"/>
          </a:xfrm>
          <a:custGeom>
            <a:avLst/>
            <a:gdLst>
              <a:gd name="T0" fmla="*/ 2147483646 w 4538"/>
              <a:gd name="T1" fmla="*/ 0 h 1080"/>
              <a:gd name="T2" fmla="*/ 0 w 4538"/>
              <a:gd name="T3" fmla="*/ 0 h 1080"/>
              <a:gd name="T4" fmla="*/ 380963758 w 4538"/>
              <a:gd name="T5" fmla="*/ 273821443 h 1080"/>
              <a:gd name="T6" fmla="*/ 0 w 4538"/>
              <a:gd name="T7" fmla="*/ 546631225 h 1080"/>
              <a:gd name="T8" fmla="*/ 2147483646 w 4538"/>
              <a:gd name="T9" fmla="*/ 546631225 h 1080"/>
              <a:gd name="T10" fmla="*/ 2147483646 w 4538"/>
              <a:gd name="T11" fmla="*/ 0 h 1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38" h="1080">
                <a:moveTo>
                  <a:pt x="4538" y="0"/>
                </a:moveTo>
                <a:lnTo>
                  <a:pt x="0" y="0"/>
                </a:lnTo>
                <a:lnTo>
                  <a:pt x="105" y="541"/>
                </a:lnTo>
                <a:lnTo>
                  <a:pt x="0" y="1080"/>
                </a:lnTo>
                <a:lnTo>
                  <a:pt x="4538" y="1080"/>
                </a:lnTo>
                <a:lnTo>
                  <a:pt x="4538" y="0"/>
                </a:lnTo>
              </a:path>
            </a:pathLst>
          </a:custGeom>
          <a:noFill/>
          <a:ln w="6350">
            <a:solidFill>
              <a:srgbClr val="558E9B"/>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 name="Rectangle 74"/>
          <p:cNvSpPr>
            <a:spLocks noChangeArrowheads="1"/>
          </p:cNvSpPr>
          <p:nvPr/>
        </p:nvSpPr>
        <p:spPr bwMode="auto">
          <a:xfrm>
            <a:off x="2303062" y="4321176"/>
            <a:ext cx="797852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square" lIns="0" tIns="0" rIns="0" bIns="0" anchor="ctr">
            <a:spAutoFit/>
          </a:bodyPr>
          <a:lstStyle>
            <a:lvl1pPr marL="342900" indent="-342900" defTabSz="330200">
              <a:lnSpc>
                <a:spcPct val="90000"/>
              </a:lnSpc>
              <a:spcBef>
                <a:spcPts val="1000"/>
              </a:spcBef>
              <a:buFont typeface="Arial" panose="020B0604020202020204" pitchFamily="34" charset="0"/>
              <a:buChar char="•"/>
              <a:tabLst>
                <a:tab pos="8521700" algn="r"/>
              </a:tabLst>
              <a:defRPr sz="2800">
                <a:solidFill>
                  <a:schemeClr val="tx1"/>
                </a:solidFill>
                <a:latin typeface="Calibri" panose="020F0502020204030204" pitchFamily="34" charset="0"/>
                <a:ea typeface="宋体" panose="02010600030101010101" pitchFamily="2" charset="-122"/>
              </a:defRPr>
            </a:lvl1pPr>
            <a:lvl2pPr defTabSz="330200">
              <a:lnSpc>
                <a:spcPct val="90000"/>
              </a:lnSpc>
              <a:spcBef>
                <a:spcPts val="500"/>
              </a:spcBef>
              <a:buFont typeface="Arial" panose="020B0604020202020204" pitchFamily="34" charset="0"/>
              <a:buChar char="•"/>
              <a:tabLst>
                <a:tab pos="8521700" algn="r"/>
              </a:tabLst>
              <a:defRPr sz="2400">
                <a:solidFill>
                  <a:schemeClr val="tx1"/>
                </a:solidFill>
                <a:latin typeface="Calibri" panose="020F0502020204030204" pitchFamily="34" charset="0"/>
                <a:ea typeface="宋体" panose="02010600030101010101" pitchFamily="2" charset="-122"/>
              </a:defRPr>
            </a:lvl2pPr>
            <a:lvl3pPr marL="1143000" indent="-228600" defTabSz="330200">
              <a:lnSpc>
                <a:spcPct val="90000"/>
              </a:lnSpc>
              <a:spcBef>
                <a:spcPts val="500"/>
              </a:spcBef>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3pPr>
            <a:lvl4pPr marL="1600200" indent="-228600" defTabSz="330200">
              <a:lnSpc>
                <a:spcPct val="90000"/>
              </a:lnSpc>
              <a:spcBef>
                <a:spcPts val="500"/>
              </a:spcBef>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4pPr>
            <a:lvl5pPr marL="2057400" indent="-228600" defTabSz="330200">
              <a:lnSpc>
                <a:spcPct val="90000"/>
              </a:lnSpc>
              <a:spcBef>
                <a:spcPts val="500"/>
              </a:spcBef>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5pPr>
            <a:lvl6pPr marL="25146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6pPr>
            <a:lvl7pPr marL="29718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7pPr>
            <a:lvl8pPr marL="34290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8pPr>
            <a:lvl9pPr marL="38862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9pPr>
          </a:lstStyle>
          <a:p>
            <a:pPr marL="0" lvl="1" eaLnBrk="1" hangingPunct="1">
              <a:lnSpc>
                <a:spcPct val="100000"/>
              </a:lnSpc>
              <a:spcBef>
                <a:spcPct val="0"/>
              </a:spcBef>
              <a:buFont typeface="Arial" panose="020B0604020202020204" pitchFamily="34" charset="0"/>
              <a:buNone/>
            </a:pPr>
            <a:r>
              <a:rPr lang="zh-CN" altLang="en-US" sz="2000">
                <a:solidFill>
                  <a:srgbClr val="000000"/>
                </a:solidFill>
              </a:rPr>
              <a:t>制定有关股东（大）会决议的重大事项的方案。</a:t>
            </a:r>
            <a:endParaRPr lang="zh-CN" altLang="zh-CN" sz="2000">
              <a:solidFill>
                <a:srgbClr val="000000"/>
              </a:solidFill>
            </a:endParaRPr>
          </a:p>
        </p:txBody>
      </p:sp>
      <p:sp>
        <p:nvSpPr>
          <p:cNvPr id="36" name="AutoShape 71"/>
          <p:cNvSpPr>
            <a:spLocks noChangeArrowheads="1"/>
          </p:cNvSpPr>
          <p:nvPr/>
        </p:nvSpPr>
        <p:spPr bwMode="auto">
          <a:xfrm>
            <a:off x="475850" y="5014913"/>
            <a:ext cx="1497444" cy="768350"/>
          </a:xfrm>
          <a:prstGeom prst="homePlate">
            <a:avLst>
              <a:gd name="adj" fmla="val 21481"/>
            </a:avLst>
          </a:prstGeom>
          <a:ln/>
        </p:spPr>
        <p:style>
          <a:lnRef idx="2">
            <a:schemeClr val="accent1"/>
          </a:lnRef>
          <a:fillRef idx="1">
            <a:schemeClr val="lt1"/>
          </a:fillRef>
          <a:effectRef idx="0">
            <a:schemeClr val="accent1"/>
          </a:effectRef>
          <a:fontRef idx="minor">
            <a:schemeClr val="dk1"/>
          </a:fontRef>
        </p:style>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00" b="1">
              <a:solidFill>
                <a:srgbClr val="000000"/>
              </a:solidFill>
              <a:latin typeface="Arial" panose="020B0604020202020204" pitchFamily="34" charset="0"/>
            </a:endParaRPr>
          </a:p>
        </p:txBody>
      </p:sp>
      <p:sp>
        <p:nvSpPr>
          <p:cNvPr id="37" name="Text Box 72"/>
          <p:cNvSpPr txBox="1">
            <a:spLocks noChangeArrowheads="1"/>
          </p:cNvSpPr>
          <p:nvPr/>
        </p:nvSpPr>
        <p:spPr bwMode="auto">
          <a:xfrm>
            <a:off x="636186" y="5246688"/>
            <a:ext cx="1164679"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b="1">
                <a:solidFill>
                  <a:srgbClr val="000000"/>
                </a:solidFill>
                <a:latin typeface="宋体" panose="02010600030101010101" pitchFamily="2" charset="-122"/>
              </a:rPr>
              <a:t>4</a:t>
            </a:r>
          </a:p>
        </p:txBody>
      </p:sp>
      <p:sp>
        <p:nvSpPr>
          <p:cNvPr id="38" name="Freeform 73"/>
          <p:cNvSpPr>
            <a:spLocks noChangeArrowheads="1"/>
          </p:cNvSpPr>
          <p:nvPr/>
        </p:nvSpPr>
        <p:spPr bwMode="auto">
          <a:xfrm>
            <a:off x="1912536" y="5014913"/>
            <a:ext cx="8546732" cy="768350"/>
          </a:xfrm>
          <a:custGeom>
            <a:avLst/>
            <a:gdLst>
              <a:gd name="T0" fmla="*/ 2147483646 w 4538"/>
              <a:gd name="T1" fmla="*/ 0 h 1080"/>
              <a:gd name="T2" fmla="*/ 0 w 4538"/>
              <a:gd name="T3" fmla="*/ 0 h 1080"/>
              <a:gd name="T4" fmla="*/ 380963758 w 4538"/>
              <a:gd name="T5" fmla="*/ 273821443 h 1080"/>
              <a:gd name="T6" fmla="*/ 0 w 4538"/>
              <a:gd name="T7" fmla="*/ 546631225 h 1080"/>
              <a:gd name="T8" fmla="*/ 2147483646 w 4538"/>
              <a:gd name="T9" fmla="*/ 546631225 h 1080"/>
              <a:gd name="T10" fmla="*/ 2147483646 w 4538"/>
              <a:gd name="T11" fmla="*/ 0 h 1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38" h="1080">
                <a:moveTo>
                  <a:pt x="4538" y="0"/>
                </a:moveTo>
                <a:lnTo>
                  <a:pt x="0" y="0"/>
                </a:lnTo>
                <a:lnTo>
                  <a:pt x="105" y="541"/>
                </a:lnTo>
                <a:lnTo>
                  <a:pt x="0" y="1080"/>
                </a:lnTo>
                <a:lnTo>
                  <a:pt x="4538" y="1080"/>
                </a:lnTo>
                <a:lnTo>
                  <a:pt x="4538" y="0"/>
                </a:lnTo>
              </a:path>
            </a:pathLst>
          </a:custGeom>
          <a:noFill/>
          <a:ln w="6350">
            <a:solidFill>
              <a:srgbClr val="558E9B"/>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 name="Rectangle 74"/>
          <p:cNvSpPr>
            <a:spLocks noChangeArrowheads="1"/>
          </p:cNvSpPr>
          <p:nvPr/>
        </p:nvSpPr>
        <p:spPr bwMode="auto">
          <a:xfrm>
            <a:off x="2303062" y="5245101"/>
            <a:ext cx="797852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square" lIns="0" tIns="0" rIns="0" bIns="0" anchor="ctr">
            <a:spAutoFit/>
          </a:bodyPr>
          <a:lstStyle>
            <a:lvl1pPr marL="342900" indent="-342900" defTabSz="330200">
              <a:lnSpc>
                <a:spcPct val="90000"/>
              </a:lnSpc>
              <a:spcBef>
                <a:spcPts val="1000"/>
              </a:spcBef>
              <a:buFont typeface="Arial" panose="020B0604020202020204" pitchFamily="34" charset="0"/>
              <a:buChar char="•"/>
              <a:tabLst>
                <a:tab pos="8521700" algn="r"/>
              </a:tabLst>
              <a:defRPr sz="2800">
                <a:solidFill>
                  <a:schemeClr val="tx1"/>
                </a:solidFill>
                <a:latin typeface="Calibri" panose="020F0502020204030204" pitchFamily="34" charset="0"/>
                <a:ea typeface="宋体" panose="02010600030101010101" pitchFamily="2" charset="-122"/>
              </a:defRPr>
            </a:lvl1pPr>
            <a:lvl2pPr defTabSz="330200">
              <a:lnSpc>
                <a:spcPct val="90000"/>
              </a:lnSpc>
              <a:spcBef>
                <a:spcPts val="500"/>
              </a:spcBef>
              <a:buFont typeface="Arial" panose="020B0604020202020204" pitchFamily="34" charset="0"/>
              <a:buChar char="•"/>
              <a:tabLst>
                <a:tab pos="8521700" algn="r"/>
              </a:tabLst>
              <a:defRPr sz="2400">
                <a:solidFill>
                  <a:schemeClr val="tx1"/>
                </a:solidFill>
                <a:latin typeface="Calibri" panose="020F0502020204030204" pitchFamily="34" charset="0"/>
                <a:ea typeface="宋体" panose="02010600030101010101" pitchFamily="2" charset="-122"/>
              </a:defRPr>
            </a:lvl2pPr>
            <a:lvl3pPr marL="1143000" indent="-228600" defTabSz="330200">
              <a:lnSpc>
                <a:spcPct val="90000"/>
              </a:lnSpc>
              <a:spcBef>
                <a:spcPts val="500"/>
              </a:spcBef>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3pPr>
            <a:lvl4pPr marL="1600200" indent="-228600" defTabSz="330200">
              <a:lnSpc>
                <a:spcPct val="90000"/>
              </a:lnSpc>
              <a:spcBef>
                <a:spcPts val="500"/>
              </a:spcBef>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4pPr>
            <a:lvl5pPr marL="2057400" indent="-228600" defTabSz="330200">
              <a:lnSpc>
                <a:spcPct val="90000"/>
              </a:lnSpc>
              <a:spcBef>
                <a:spcPts val="500"/>
              </a:spcBef>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5pPr>
            <a:lvl6pPr marL="25146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6pPr>
            <a:lvl7pPr marL="29718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7pPr>
            <a:lvl8pPr marL="34290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8pPr>
            <a:lvl9pPr marL="38862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9pPr>
          </a:lstStyle>
          <a:p>
            <a:pPr marL="0" lvl="1" eaLnBrk="1" hangingPunct="1">
              <a:lnSpc>
                <a:spcPct val="100000"/>
              </a:lnSpc>
              <a:spcBef>
                <a:spcPct val="0"/>
              </a:spcBef>
              <a:buFont typeface="Arial" panose="020B0604020202020204" pitchFamily="34" charset="0"/>
              <a:buNone/>
            </a:pPr>
            <a:r>
              <a:rPr lang="zh-CN" altLang="en-US" sz="2000">
                <a:solidFill>
                  <a:srgbClr val="000000"/>
                </a:solidFill>
              </a:rPr>
              <a:t>决定公司内部管理机构、基本管理制度和重要管理人员。</a:t>
            </a:r>
            <a:endParaRPr lang="zh-CN" altLang="zh-CN" sz="2000">
              <a:solidFill>
                <a:srgbClr val="000000"/>
              </a:solidFill>
            </a:endParaRPr>
          </a:p>
        </p:txBody>
      </p:sp>
      <p:sp>
        <p:nvSpPr>
          <p:cNvPr id="40" name="AutoShape 71"/>
          <p:cNvSpPr>
            <a:spLocks noChangeArrowheads="1"/>
          </p:cNvSpPr>
          <p:nvPr/>
        </p:nvSpPr>
        <p:spPr bwMode="auto">
          <a:xfrm>
            <a:off x="482200" y="6053138"/>
            <a:ext cx="1497444" cy="768350"/>
          </a:xfrm>
          <a:prstGeom prst="homePlate">
            <a:avLst>
              <a:gd name="adj" fmla="val 21481"/>
            </a:avLst>
          </a:prstGeom>
          <a:ln/>
        </p:spPr>
        <p:style>
          <a:lnRef idx="2">
            <a:schemeClr val="accent1"/>
          </a:lnRef>
          <a:fillRef idx="1">
            <a:schemeClr val="lt1"/>
          </a:fillRef>
          <a:effectRef idx="0">
            <a:schemeClr val="accent1"/>
          </a:effectRef>
          <a:fontRef idx="minor">
            <a:schemeClr val="dk1"/>
          </a:fontRef>
        </p:style>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00" b="1">
              <a:solidFill>
                <a:srgbClr val="000000"/>
              </a:solidFill>
              <a:latin typeface="Arial" panose="020B0604020202020204" pitchFamily="34" charset="0"/>
            </a:endParaRPr>
          </a:p>
        </p:txBody>
      </p:sp>
      <p:sp>
        <p:nvSpPr>
          <p:cNvPr id="41" name="Text Box 72"/>
          <p:cNvSpPr txBox="1">
            <a:spLocks noChangeArrowheads="1"/>
          </p:cNvSpPr>
          <p:nvPr/>
        </p:nvSpPr>
        <p:spPr bwMode="auto">
          <a:xfrm>
            <a:off x="642536" y="6254751"/>
            <a:ext cx="1164679"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b="1">
                <a:solidFill>
                  <a:srgbClr val="000000"/>
                </a:solidFill>
                <a:latin typeface="宋体" panose="02010600030101010101" pitchFamily="2" charset="-122"/>
              </a:rPr>
              <a:t>5</a:t>
            </a:r>
          </a:p>
        </p:txBody>
      </p:sp>
      <p:sp>
        <p:nvSpPr>
          <p:cNvPr id="42" name="Freeform 73"/>
          <p:cNvSpPr>
            <a:spLocks noChangeArrowheads="1"/>
          </p:cNvSpPr>
          <p:nvPr/>
        </p:nvSpPr>
        <p:spPr bwMode="auto">
          <a:xfrm>
            <a:off x="1909361" y="6062663"/>
            <a:ext cx="8546732" cy="768350"/>
          </a:xfrm>
          <a:custGeom>
            <a:avLst/>
            <a:gdLst>
              <a:gd name="T0" fmla="*/ 2147483646 w 4538"/>
              <a:gd name="T1" fmla="*/ 0 h 1080"/>
              <a:gd name="T2" fmla="*/ 0 w 4538"/>
              <a:gd name="T3" fmla="*/ 0 h 1080"/>
              <a:gd name="T4" fmla="*/ 380963758 w 4538"/>
              <a:gd name="T5" fmla="*/ 273821443 h 1080"/>
              <a:gd name="T6" fmla="*/ 0 w 4538"/>
              <a:gd name="T7" fmla="*/ 546631225 h 1080"/>
              <a:gd name="T8" fmla="*/ 2147483646 w 4538"/>
              <a:gd name="T9" fmla="*/ 546631225 h 1080"/>
              <a:gd name="T10" fmla="*/ 2147483646 w 4538"/>
              <a:gd name="T11" fmla="*/ 0 h 1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38" h="1080">
                <a:moveTo>
                  <a:pt x="4538" y="0"/>
                </a:moveTo>
                <a:lnTo>
                  <a:pt x="0" y="0"/>
                </a:lnTo>
                <a:lnTo>
                  <a:pt x="105" y="541"/>
                </a:lnTo>
                <a:lnTo>
                  <a:pt x="0" y="1080"/>
                </a:lnTo>
                <a:lnTo>
                  <a:pt x="4538" y="1080"/>
                </a:lnTo>
                <a:lnTo>
                  <a:pt x="4538" y="0"/>
                </a:lnTo>
              </a:path>
            </a:pathLst>
          </a:custGeom>
          <a:noFill/>
          <a:ln w="6350">
            <a:solidFill>
              <a:srgbClr val="558E9B"/>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3" name="Rectangle 74"/>
          <p:cNvSpPr>
            <a:spLocks noChangeArrowheads="1"/>
          </p:cNvSpPr>
          <p:nvPr/>
        </p:nvSpPr>
        <p:spPr bwMode="auto">
          <a:xfrm>
            <a:off x="2299887" y="6292851"/>
            <a:ext cx="797852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square" lIns="0" tIns="0" rIns="0" bIns="0" anchor="ctr">
            <a:spAutoFit/>
          </a:bodyPr>
          <a:lstStyle>
            <a:lvl1pPr marL="342900" indent="-342900" defTabSz="330200">
              <a:lnSpc>
                <a:spcPct val="90000"/>
              </a:lnSpc>
              <a:spcBef>
                <a:spcPts val="1000"/>
              </a:spcBef>
              <a:buFont typeface="Arial" panose="020B0604020202020204" pitchFamily="34" charset="0"/>
              <a:buChar char="•"/>
              <a:tabLst>
                <a:tab pos="8521700" algn="r"/>
              </a:tabLst>
              <a:defRPr sz="2800">
                <a:solidFill>
                  <a:schemeClr val="tx1"/>
                </a:solidFill>
                <a:latin typeface="Calibri" panose="020F0502020204030204" pitchFamily="34" charset="0"/>
                <a:ea typeface="宋体" panose="02010600030101010101" pitchFamily="2" charset="-122"/>
              </a:defRPr>
            </a:lvl1pPr>
            <a:lvl2pPr defTabSz="330200">
              <a:lnSpc>
                <a:spcPct val="90000"/>
              </a:lnSpc>
              <a:spcBef>
                <a:spcPts val="500"/>
              </a:spcBef>
              <a:buFont typeface="Arial" panose="020B0604020202020204" pitchFamily="34" charset="0"/>
              <a:buChar char="•"/>
              <a:tabLst>
                <a:tab pos="8521700" algn="r"/>
              </a:tabLst>
              <a:defRPr sz="2400">
                <a:solidFill>
                  <a:schemeClr val="tx1"/>
                </a:solidFill>
                <a:latin typeface="Calibri" panose="020F0502020204030204" pitchFamily="34" charset="0"/>
                <a:ea typeface="宋体" panose="02010600030101010101" pitchFamily="2" charset="-122"/>
              </a:defRPr>
            </a:lvl2pPr>
            <a:lvl3pPr marL="1143000" indent="-228600" defTabSz="330200">
              <a:lnSpc>
                <a:spcPct val="90000"/>
              </a:lnSpc>
              <a:spcBef>
                <a:spcPts val="500"/>
              </a:spcBef>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3pPr>
            <a:lvl4pPr marL="1600200" indent="-228600" defTabSz="330200">
              <a:lnSpc>
                <a:spcPct val="90000"/>
              </a:lnSpc>
              <a:spcBef>
                <a:spcPts val="500"/>
              </a:spcBef>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4pPr>
            <a:lvl5pPr marL="2057400" indent="-228600" defTabSz="330200">
              <a:lnSpc>
                <a:spcPct val="90000"/>
              </a:lnSpc>
              <a:spcBef>
                <a:spcPts val="500"/>
              </a:spcBef>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5pPr>
            <a:lvl6pPr marL="25146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6pPr>
            <a:lvl7pPr marL="29718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7pPr>
            <a:lvl8pPr marL="34290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8pPr>
            <a:lvl9pPr marL="3886200" indent="-228600" defTabSz="330200" eaLnBrk="0" fontAlgn="base" hangingPunct="0">
              <a:lnSpc>
                <a:spcPct val="90000"/>
              </a:lnSpc>
              <a:spcBef>
                <a:spcPts val="500"/>
              </a:spcBef>
              <a:spcAft>
                <a:spcPct val="0"/>
              </a:spcAft>
              <a:buFont typeface="Arial" panose="020B0604020202020204" pitchFamily="34" charset="0"/>
              <a:buChar char="•"/>
              <a:tabLst>
                <a:tab pos="8521700" algn="r"/>
              </a:tabLst>
              <a:defRPr sz="2000">
                <a:solidFill>
                  <a:schemeClr val="tx1"/>
                </a:solidFill>
                <a:latin typeface="Calibri" panose="020F0502020204030204" pitchFamily="34" charset="0"/>
                <a:ea typeface="宋体" panose="02010600030101010101" pitchFamily="2" charset="-122"/>
              </a:defRPr>
            </a:lvl9pPr>
          </a:lstStyle>
          <a:p>
            <a:pPr marL="0" lvl="1" eaLnBrk="1" hangingPunct="1">
              <a:lnSpc>
                <a:spcPct val="100000"/>
              </a:lnSpc>
              <a:spcBef>
                <a:spcPct val="0"/>
              </a:spcBef>
              <a:buFont typeface="Arial" panose="020B0604020202020204" pitchFamily="34" charset="0"/>
              <a:buNone/>
            </a:pPr>
            <a:r>
              <a:rPr lang="zh-CN" altLang="en-US" sz="2000">
                <a:solidFill>
                  <a:srgbClr val="000000"/>
                </a:solidFill>
              </a:rPr>
              <a:t>公司章程规定的其他职权。</a:t>
            </a:r>
            <a:endParaRPr lang="zh-CN" altLang="zh-CN" sz="2000">
              <a:solidFill>
                <a:srgbClr val="000000"/>
              </a:solidFill>
            </a:endParaRPr>
          </a:p>
        </p:txBody>
      </p:sp>
    </p:spTree>
    <p:extLst>
      <p:ext uri="{BB962C8B-B14F-4D97-AF65-F5344CB8AC3E}">
        <p14:creationId xmlns:p14="http://schemas.microsoft.com/office/powerpoint/2010/main" val="174688564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3907</TotalTime>
  <Words>1060</Words>
  <Application>Microsoft Office PowerPoint</Application>
  <PresentationFormat>自定义</PresentationFormat>
  <Paragraphs>135</Paragraphs>
  <Slides>19</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方正兰亭细黑_GBK</vt:lpstr>
      <vt:lpstr>黑体</vt:lpstr>
      <vt:lpstr>华文新魏</vt:lpstr>
      <vt:lpstr>楷体</vt:lpstr>
      <vt:lpstr>宋体</vt:lpstr>
      <vt:lpstr>微软雅黑</vt:lpstr>
      <vt:lpstr>Arial</vt:lpstr>
      <vt:lpstr>Calibri</vt:lpstr>
      <vt:lpstr>Times New Roman</vt:lpstr>
      <vt:lpstr>Wingdings</vt:lpstr>
      <vt:lpstr>Office 主题</vt:lpstr>
      <vt:lpstr>PowerPoint 演示文稿</vt:lpstr>
      <vt:lpstr>学习目标</vt:lpstr>
      <vt:lpstr>1. 董事选聘与权利</vt:lpstr>
      <vt:lpstr> </vt:lpstr>
      <vt:lpstr>PowerPoint 演示文稿</vt:lpstr>
      <vt:lpstr>1.董事选聘与权利</vt:lpstr>
      <vt:lpstr>1.董事选聘与权利</vt:lpstr>
      <vt:lpstr>1.董事选聘与权利</vt:lpstr>
      <vt:lpstr>2.董事会的职能与规模</vt:lpstr>
      <vt:lpstr>2.董事会的职能与规模</vt:lpstr>
      <vt:lpstr>3.董事会的结构</vt:lpstr>
      <vt:lpstr>3.董事会的结构</vt:lpstr>
      <vt:lpstr>4.董事会的运行机制</vt:lpstr>
      <vt:lpstr>4.董事会的运行机制</vt:lpstr>
      <vt:lpstr>5.独立董事制度</vt:lpstr>
      <vt:lpstr>5.独立董事制度</vt:lpstr>
      <vt:lpstr>5.独立董事制度</vt:lpstr>
      <vt:lpstr>6.董事会治理问题</vt:lpstr>
      <vt:lpstr>PowerPoint 演示文稿</vt:lpstr>
    </vt:vector>
  </TitlesOfParts>
  <Company>番茄花园II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tina</dc:creator>
  <cp:lastModifiedBy>传有 徐</cp:lastModifiedBy>
  <cp:revision>1571</cp:revision>
  <dcterms:created xsi:type="dcterms:W3CDTF">2011-11-15T08:48:30Z</dcterms:created>
  <dcterms:modified xsi:type="dcterms:W3CDTF">2021-09-28T06:30:54Z</dcterms:modified>
</cp:coreProperties>
</file>