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slides/slide619.xml" ContentType="application/vnd.openxmlformats-officedocument.presentationml.slide+xml"/>
  <Override PartName="/ppt/slides/slide620.xml" ContentType="application/vnd.openxmlformats-officedocument.presentationml.slide+xml"/>
  <Override PartName="/ppt/slides/slide621.xml" ContentType="application/vnd.openxmlformats-officedocument.presentationml.slide+xml"/>
  <Override PartName="/ppt/slides/slide622.xml" ContentType="application/vnd.openxmlformats-officedocument.presentationml.slide+xml"/>
  <Override PartName="/ppt/slides/slide623.xml" ContentType="application/vnd.openxmlformats-officedocument.presentationml.slide+xml"/>
  <Override PartName="/ppt/slides/slide624.xml" ContentType="application/vnd.openxmlformats-officedocument.presentationml.slide+xml"/>
  <Override PartName="/ppt/slides/slide625.xml" ContentType="application/vnd.openxmlformats-officedocument.presentationml.slide+xml"/>
  <Override PartName="/ppt/slides/slide626.xml" ContentType="application/vnd.openxmlformats-officedocument.presentationml.slide+xml"/>
  <Override PartName="/ppt/slides/slide627.xml" ContentType="application/vnd.openxmlformats-officedocument.presentationml.slide+xml"/>
  <Override PartName="/ppt/slides/slide628.xml" ContentType="application/vnd.openxmlformats-officedocument.presentationml.slide+xml"/>
  <Override PartName="/ppt/slides/slide629.xml" ContentType="application/vnd.openxmlformats-officedocument.presentationml.slide+xml"/>
  <Override PartName="/ppt/slides/slide630.xml" ContentType="application/vnd.openxmlformats-officedocument.presentationml.slide+xml"/>
  <Override PartName="/ppt/slides/slide631.xml" ContentType="application/vnd.openxmlformats-officedocument.presentationml.slide+xml"/>
  <Override PartName="/ppt/slides/slide632.xml" ContentType="application/vnd.openxmlformats-officedocument.presentationml.slide+xml"/>
  <Override PartName="/ppt/slides/slide633.xml" ContentType="application/vnd.openxmlformats-officedocument.presentationml.slide+xml"/>
  <Override PartName="/ppt/slides/slide634.xml" ContentType="application/vnd.openxmlformats-officedocument.presentationml.slide+xml"/>
  <Override PartName="/ppt/slides/slide635.xml" ContentType="application/vnd.openxmlformats-officedocument.presentationml.slide+xml"/>
  <Override PartName="/ppt/slides/slide636.xml" ContentType="application/vnd.openxmlformats-officedocument.presentationml.slide+xml"/>
  <Override PartName="/ppt/slides/slide637.xml" ContentType="application/vnd.openxmlformats-officedocument.presentationml.slide+xml"/>
  <Override PartName="/ppt/slides/slide638.xml" ContentType="application/vnd.openxmlformats-officedocument.presentationml.slide+xml"/>
  <Override PartName="/ppt/slides/slide639.xml" ContentType="application/vnd.openxmlformats-officedocument.presentationml.slide+xml"/>
  <Override PartName="/ppt/slides/slide640.xml" ContentType="application/vnd.openxmlformats-officedocument.presentationml.slide+xml"/>
  <Override PartName="/ppt/slides/slide641.xml" ContentType="application/vnd.openxmlformats-officedocument.presentationml.slide+xml"/>
  <Override PartName="/ppt/slides/slide642.xml" ContentType="application/vnd.openxmlformats-officedocument.presentationml.slide+xml"/>
  <Override PartName="/ppt/slides/slide643.xml" ContentType="application/vnd.openxmlformats-officedocument.presentationml.slide+xml"/>
  <Override PartName="/ppt/slides/slide644.xml" ContentType="application/vnd.openxmlformats-officedocument.presentationml.slide+xml"/>
  <Override PartName="/ppt/slides/slide645.xml" ContentType="application/vnd.openxmlformats-officedocument.presentationml.slide+xml"/>
  <Override PartName="/ppt/slides/slide646.xml" ContentType="application/vnd.openxmlformats-officedocument.presentationml.slide+xml"/>
  <Override PartName="/ppt/slides/slide647.xml" ContentType="application/vnd.openxmlformats-officedocument.presentationml.slide+xml"/>
  <Override PartName="/ppt/slides/slide648.xml" ContentType="application/vnd.openxmlformats-officedocument.presentationml.slide+xml"/>
  <Override PartName="/ppt/slides/slide649.xml" ContentType="application/vnd.openxmlformats-officedocument.presentationml.slide+xml"/>
  <Override PartName="/ppt/slides/slide650.xml" ContentType="application/vnd.openxmlformats-officedocument.presentationml.slide+xml"/>
  <Override PartName="/ppt/slides/slide651.xml" ContentType="application/vnd.openxmlformats-officedocument.presentationml.slide+xml"/>
  <Override PartName="/ppt/slides/slide652.xml" ContentType="application/vnd.openxmlformats-officedocument.presentationml.slide+xml"/>
  <Override PartName="/ppt/slides/slide653.xml" ContentType="application/vnd.openxmlformats-officedocument.presentationml.slide+xml"/>
  <Override PartName="/ppt/slides/slide654.xml" ContentType="application/vnd.openxmlformats-officedocument.presentationml.slide+xml"/>
  <Override PartName="/ppt/slides/slide655.xml" ContentType="application/vnd.openxmlformats-officedocument.presentationml.slide+xml"/>
  <Override PartName="/ppt/slides/slide656.xml" ContentType="application/vnd.openxmlformats-officedocument.presentationml.slide+xml"/>
  <Override PartName="/ppt/slides/slide657.xml" ContentType="application/vnd.openxmlformats-officedocument.presentationml.slide+xml"/>
  <Override PartName="/ppt/slides/slide658.xml" ContentType="application/vnd.openxmlformats-officedocument.presentationml.slide+xml"/>
  <Override PartName="/ppt/slides/slide659.xml" ContentType="application/vnd.openxmlformats-officedocument.presentationml.slide+xml"/>
  <Override PartName="/ppt/slides/slide660.xml" ContentType="application/vnd.openxmlformats-officedocument.presentationml.slide+xml"/>
  <Override PartName="/ppt/slides/slide661.xml" ContentType="application/vnd.openxmlformats-officedocument.presentationml.slide+xml"/>
  <Override PartName="/ppt/slides/slide662.xml" ContentType="application/vnd.openxmlformats-officedocument.presentationml.slide+xml"/>
  <Override PartName="/ppt/slides/slide663.xml" ContentType="application/vnd.openxmlformats-officedocument.presentationml.slide+xml"/>
  <Override PartName="/ppt/slides/slide664.xml" ContentType="application/vnd.openxmlformats-officedocument.presentationml.slide+xml"/>
  <Override PartName="/ppt/slides/slide665.xml" ContentType="application/vnd.openxmlformats-officedocument.presentationml.slide+xml"/>
  <Override PartName="/ppt/slides/slide666.xml" ContentType="application/vnd.openxmlformats-officedocument.presentationml.slide+xml"/>
  <Override PartName="/ppt/slides/slide667.xml" ContentType="application/vnd.openxmlformats-officedocument.presentationml.slide+xml"/>
  <Override PartName="/ppt/slides/slide668.xml" ContentType="application/vnd.openxmlformats-officedocument.presentationml.slide+xml"/>
  <Override PartName="/ppt/slides/slide669.xml" ContentType="application/vnd.openxmlformats-officedocument.presentationml.slide+xml"/>
  <Override PartName="/ppt/slides/slide670.xml" ContentType="application/vnd.openxmlformats-officedocument.presentationml.slide+xml"/>
  <Override PartName="/ppt/slides/slide671.xml" ContentType="application/vnd.openxmlformats-officedocument.presentationml.slide+xml"/>
  <Override PartName="/ppt/slides/slide672.xml" ContentType="application/vnd.openxmlformats-officedocument.presentationml.slide+xml"/>
  <Override PartName="/ppt/slides/slide673.xml" ContentType="application/vnd.openxmlformats-officedocument.presentationml.slide+xml"/>
  <Override PartName="/ppt/slides/slide674.xml" ContentType="application/vnd.openxmlformats-officedocument.presentationml.slide+xml"/>
  <Override PartName="/ppt/slides/slide675.xml" ContentType="application/vnd.openxmlformats-officedocument.presentationml.slide+xml"/>
  <Override PartName="/ppt/slides/slide676.xml" ContentType="application/vnd.openxmlformats-officedocument.presentationml.slide+xml"/>
  <Override PartName="/ppt/slides/slide677.xml" ContentType="application/vnd.openxmlformats-officedocument.presentationml.slide+xml"/>
  <Override PartName="/ppt/slides/slide678.xml" ContentType="application/vnd.openxmlformats-officedocument.presentationml.slide+xml"/>
  <Override PartName="/ppt/slides/slide679.xml" ContentType="application/vnd.openxmlformats-officedocument.presentationml.slide+xml"/>
  <Override PartName="/ppt/slides/slide680.xml" ContentType="application/vnd.openxmlformats-officedocument.presentationml.slide+xml"/>
  <Override PartName="/ppt/slides/slide681.xml" ContentType="application/vnd.openxmlformats-officedocument.presentationml.slide+xml"/>
  <Override PartName="/ppt/slides/slide682.xml" ContentType="application/vnd.openxmlformats-officedocument.presentationml.slide+xml"/>
  <Override PartName="/ppt/slides/slide683.xml" ContentType="application/vnd.openxmlformats-officedocument.presentationml.slide+xml"/>
  <Override PartName="/ppt/slides/slide684.xml" ContentType="application/vnd.openxmlformats-officedocument.presentationml.slide+xml"/>
  <Override PartName="/ppt/slides/slide685.xml" ContentType="application/vnd.openxmlformats-officedocument.presentationml.slide+xml"/>
  <Override PartName="/ppt/slides/slide686.xml" ContentType="application/vnd.openxmlformats-officedocument.presentationml.slide+xml"/>
  <Override PartName="/ppt/slides/slide687.xml" ContentType="application/vnd.openxmlformats-officedocument.presentationml.slide+xml"/>
  <Override PartName="/ppt/slides/slide688.xml" ContentType="application/vnd.openxmlformats-officedocument.presentationml.slide+xml"/>
  <Override PartName="/ppt/slides/slide689.xml" ContentType="application/vnd.openxmlformats-officedocument.presentationml.slide+xml"/>
  <Override PartName="/ppt/slides/slide690.xml" ContentType="application/vnd.openxmlformats-officedocument.presentationml.slide+xml"/>
  <Override PartName="/ppt/slides/slide691.xml" ContentType="application/vnd.openxmlformats-officedocument.presentationml.slide+xml"/>
  <Override PartName="/ppt/slides/slide692.xml" ContentType="application/vnd.openxmlformats-officedocument.presentationml.slide+xml"/>
  <Override PartName="/ppt/slides/slide693.xml" ContentType="application/vnd.openxmlformats-officedocument.presentationml.slide+xml"/>
  <Override PartName="/ppt/slides/slide694.xml" ContentType="application/vnd.openxmlformats-officedocument.presentationml.slide+xml"/>
  <Override PartName="/ppt/slides/slide695.xml" ContentType="application/vnd.openxmlformats-officedocument.presentationml.slide+xml"/>
  <Override PartName="/ppt/slides/slide696.xml" ContentType="application/vnd.openxmlformats-officedocument.presentationml.slide+xml"/>
  <Override PartName="/ppt/slides/slide697.xml" ContentType="application/vnd.openxmlformats-officedocument.presentationml.slide+xml"/>
  <Override PartName="/ppt/slides/slide698.xml" ContentType="application/vnd.openxmlformats-officedocument.presentationml.slide+xml"/>
  <Override PartName="/ppt/slides/slide699.xml" ContentType="application/vnd.openxmlformats-officedocument.presentationml.slide+xml"/>
  <Override PartName="/ppt/slides/slide700.xml" ContentType="application/vnd.openxmlformats-officedocument.presentationml.slide+xml"/>
  <Override PartName="/ppt/slides/slide701.xml" ContentType="application/vnd.openxmlformats-officedocument.presentationml.slide+xml"/>
  <Override PartName="/ppt/slides/slide702.xml" ContentType="application/vnd.openxmlformats-officedocument.presentationml.slide+xml"/>
  <Override PartName="/ppt/slides/slide703.xml" ContentType="application/vnd.openxmlformats-officedocument.presentationml.slide+xml"/>
  <Override PartName="/ppt/slides/slide704.xml" ContentType="application/vnd.openxmlformats-officedocument.presentationml.slide+xml"/>
  <Override PartName="/ppt/slides/slide705.xml" ContentType="application/vnd.openxmlformats-officedocument.presentationml.slide+xml"/>
  <Override PartName="/ppt/slides/slide706.xml" ContentType="application/vnd.openxmlformats-officedocument.presentationml.slide+xml"/>
  <Override PartName="/ppt/slides/slide707.xml" ContentType="application/vnd.openxmlformats-officedocument.presentationml.slide+xml"/>
  <Override PartName="/ppt/slides/slide708.xml" ContentType="application/vnd.openxmlformats-officedocument.presentationml.slide+xml"/>
  <Override PartName="/ppt/slides/slide709.xml" ContentType="application/vnd.openxmlformats-officedocument.presentationml.slide+xml"/>
  <Override PartName="/ppt/slides/slide710.xml" ContentType="application/vnd.openxmlformats-officedocument.presentationml.slide+xml"/>
  <Override PartName="/ppt/slides/slide7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9.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0.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1.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4.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6.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7.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9.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20.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1.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22.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3.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25.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26.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7.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8.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29.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30.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31.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32.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33.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34.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35.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36.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37.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38.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39.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40.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41.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42.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43.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44.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45.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46.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47.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48.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49.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50.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51.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52.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53.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54.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55.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56.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notesSlides/notesSlide57.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58.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59.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60.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61.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62.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63.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64.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65.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66.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67.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68.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69.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70.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71.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72.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73.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74.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75.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76.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notesSlides/notesSlide77.xml" ContentType="application/vnd.openxmlformats-officedocument.presentationml.notesSlide+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78.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79.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80.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81.xml" ContentType="application/vnd.openxmlformats-officedocument.presentationml.notesSl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notesSlides/notesSlide82.xml" ContentType="application/vnd.openxmlformats-officedocument.presentationml.notesSlide+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83.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84.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notesSlides/notesSlide85.xml" ContentType="application/vnd.openxmlformats-officedocument.presentationml.notesSlid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86.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87.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notesSlides/notesSlide88.xml" ContentType="application/vnd.openxmlformats-officedocument.presentationml.notesSlid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89.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90.xml" ContentType="application/vnd.openxmlformats-officedocument.presentationml.notesSl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notesSlides/notesSlide91.xml" ContentType="application/vnd.openxmlformats-officedocument.presentationml.notesSlid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92.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93.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notesSlides/notesSlide94.xml" ContentType="application/vnd.openxmlformats-officedocument.presentationml.notesSlide+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95.xml" ContentType="application/vnd.openxmlformats-officedocument.presentationml.notesSlide+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96.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notesSlides/notesSlide97.xml" ContentType="application/vnd.openxmlformats-officedocument.presentationml.notesSlide+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notesSlides/notesSlide98.xml" ContentType="application/vnd.openxmlformats-officedocument.presentationml.notesSlide+xml"/>
  <Override PartName="/ppt/tags/tag298.xml" ContentType="application/vnd.openxmlformats-officedocument.presentationml.tags+xml"/>
  <Override PartName="/ppt/tags/tag299.xml" ContentType="application/vnd.openxmlformats-officedocument.presentationml.tags+xml"/>
  <Override PartName="/ppt/notesSlides/notesSlide99.xml" ContentType="application/vnd.openxmlformats-officedocument.presentationml.notesSlide+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100.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notesSlides/notesSlide101.xml" ContentType="application/vnd.openxmlformats-officedocument.presentationml.notesSlide+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notesSlides/notesSlide102.xml" ContentType="application/vnd.openxmlformats-officedocument.presentationml.notesSlide+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103.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104.xml" ContentType="application/vnd.openxmlformats-officedocument.presentationml.notesSlid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notesSlides/notesSlide105.xml" ContentType="application/vnd.openxmlformats-officedocument.presentationml.notesSlide+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notesSlides/notesSlide106.xml" ContentType="application/vnd.openxmlformats-officedocument.presentationml.notesSlide+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notesSlides/notesSlide107.xml" ContentType="application/vnd.openxmlformats-officedocument.presentationml.notesSlide+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notesSlides/notesSlide108.xml" ContentType="application/vnd.openxmlformats-officedocument.presentationml.notesSlide+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notesSlides/notesSlide109.xml" ContentType="application/vnd.openxmlformats-officedocument.presentationml.notesSlide+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notesSlides/notesSlide110.xml" ContentType="application/vnd.openxmlformats-officedocument.presentationml.notesSlide+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notesSlides/notesSlide111.xml" ContentType="application/vnd.openxmlformats-officedocument.presentationml.notesSlide+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notesSlides/notesSlide112.xml" ContentType="application/vnd.openxmlformats-officedocument.presentationml.notesSlide+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notesSlides/notesSlide113.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notesSlides/notesSlide114.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115.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116.xml" ContentType="application/vnd.openxmlformats-officedocument.presentationml.notesSlide+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117.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notesSlides/notesSlide118.xml" ContentType="application/vnd.openxmlformats-officedocument.presentationml.notesSlide+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119.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120.xml" ContentType="application/vnd.openxmlformats-officedocument.presentationml.notesSlide+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121.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122.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notesSlides/notesSlide123.xml" ContentType="application/vnd.openxmlformats-officedocument.presentationml.notesSlid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notesSlides/notesSlide124.xml" ContentType="application/vnd.openxmlformats-officedocument.presentationml.notesSlid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125.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126.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127.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notesSlides/notesSlide128.xml" ContentType="application/vnd.openxmlformats-officedocument.presentationml.notesSlide+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129.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notesSlides/notesSlide130.xml" ContentType="application/vnd.openxmlformats-officedocument.presentationml.notesSlide+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notesSlides/notesSlide131.xml" ContentType="application/vnd.openxmlformats-officedocument.presentationml.notesSlide+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notesSlides/notesSlide132.xml" ContentType="application/vnd.openxmlformats-officedocument.presentationml.notesSlid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notesSlides/notesSlide133.xml" ContentType="application/vnd.openxmlformats-officedocument.presentationml.notesSlide+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notesSlides/notesSlide134.xml" ContentType="application/vnd.openxmlformats-officedocument.presentationml.notesSlide+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notesSlides/notesSlide135.xml" ContentType="application/vnd.openxmlformats-officedocument.presentationml.notesSlide+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notesSlides/notesSlide136.xml" ContentType="application/vnd.openxmlformats-officedocument.presentationml.notesSlide+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notesSlides/notesSlide137.xml" ContentType="application/vnd.openxmlformats-officedocument.presentationml.notesSlide+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notesSlides/notesSlide138.xml" ContentType="application/vnd.openxmlformats-officedocument.presentationml.notesSlide+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notesSlides/notesSlide139.xml" ContentType="application/vnd.openxmlformats-officedocument.presentationml.notesSlide+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notesSlides/notesSlide140.xml" ContentType="application/vnd.openxmlformats-officedocument.presentationml.notesSlide+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notesSlides/notesSlide141.xml" ContentType="application/vnd.openxmlformats-officedocument.presentationml.notesSlide+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notesSlides/notesSlide142.xml" ContentType="application/vnd.openxmlformats-officedocument.presentationml.notesSlide+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notesSlides/notesSlide143.xml" ContentType="application/vnd.openxmlformats-officedocument.presentationml.notesSlid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notesSlides/notesSlide144.xml" ContentType="application/vnd.openxmlformats-officedocument.presentationml.notesSlide+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notesSlides/notesSlide145.xml" ContentType="application/vnd.openxmlformats-officedocument.presentationml.notesSlide+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notesSlides/notesSlide146.xml" ContentType="application/vnd.openxmlformats-officedocument.presentationml.notesSlide+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notesSlides/notesSlide147.xml" ContentType="application/vnd.openxmlformats-officedocument.presentationml.notesSlide+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notesSlides/notesSlide148.xml" ContentType="application/vnd.openxmlformats-officedocument.presentationml.notesSlide+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notesSlides/notesSlide149.xml" ContentType="application/vnd.openxmlformats-officedocument.presentationml.notesSlide+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notesSlides/notesSlide150.xml" ContentType="application/vnd.openxmlformats-officedocument.presentationml.notesSlide+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notesSlides/notesSlide151.xml" ContentType="application/vnd.openxmlformats-officedocument.presentationml.notesSlide+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notesSlides/notesSlide152.xml" ContentType="application/vnd.openxmlformats-officedocument.presentationml.notesSlide+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notesSlides/notesSlide153.xml" ContentType="application/vnd.openxmlformats-officedocument.presentationml.notesSlide+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notesSlides/notesSlide154.xml" ContentType="application/vnd.openxmlformats-officedocument.presentationml.notesSlide+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notesSlides/notesSlide155.xml" ContentType="application/vnd.openxmlformats-officedocument.presentationml.notesSlide+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notesSlides/notesSlide156.xml" ContentType="application/vnd.openxmlformats-officedocument.presentationml.notesSlide+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notesSlides/notesSlide157.xml" ContentType="application/vnd.openxmlformats-officedocument.presentationml.notesSlide+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notesSlides/notesSlide158.xml" ContentType="application/vnd.openxmlformats-officedocument.presentationml.notesSlide+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notesSlides/notesSlide159.xml" ContentType="application/vnd.openxmlformats-officedocument.presentationml.notesSlide+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notesSlides/notesSlide160.xml" ContentType="application/vnd.openxmlformats-officedocument.presentationml.notesSlide+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notesSlides/notesSlide161.xml" ContentType="application/vnd.openxmlformats-officedocument.presentationml.notesSlide+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notesSlides/notesSlide162.xml" ContentType="application/vnd.openxmlformats-officedocument.presentationml.notesSlide+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notesSlides/notesSlide163.xml" ContentType="application/vnd.openxmlformats-officedocument.presentationml.notesSlide+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notesSlides/notesSlide164.xml" ContentType="application/vnd.openxmlformats-officedocument.presentationml.notesSlide+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notesSlides/notesSlide165.xml" ContentType="application/vnd.openxmlformats-officedocument.presentationml.notesSlide+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notesSlides/notesSlide166.xml" ContentType="application/vnd.openxmlformats-officedocument.presentationml.notesSlide+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notesSlides/notesSlide167.xml" ContentType="application/vnd.openxmlformats-officedocument.presentationml.notesSlide+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notesSlides/notesSlide168.xml" ContentType="application/vnd.openxmlformats-officedocument.presentationml.notesSlide+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notesSlides/notesSlide169.xml" ContentType="application/vnd.openxmlformats-officedocument.presentationml.notesSlide+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notesSlides/notesSlide170.xml" ContentType="application/vnd.openxmlformats-officedocument.presentationml.notesSlide+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notesSlides/notesSlide171.xml" ContentType="application/vnd.openxmlformats-officedocument.presentationml.notesSlide+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notesSlides/notesSlide172.xml" ContentType="application/vnd.openxmlformats-officedocument.presentationml.notesSlide+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notesSlides/notesSlide173.xml" ContentType="application/vnd.openxmlformats-officedocument.presentationml.notesSlide+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notesSlides/notesSlide174.xml" ContentType="application/vnd.openxmlformats-officedocument.presentationml.notesSlide+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notesSlides/notesSlide175.xml" ContentType="application/vnd.openxmlformats-officedocument.presentationml.notesSlide+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notesSlides/notesSlide176.xml" ContentType="application/vnd.openxmlformats-officedocument.presentationml.notesSlide+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notesSlides/notesSlide177.xml" ContentType="application/vnd.openxmlformats-officedocument.presentationml.notesSlide+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notesSlides/notesSlide178.xml" ContentType="application/vnd.openxmlformats-officedocument.presentationml.notesSlide+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notesSlides/notesSlide179.xml" ContentType="application/vnd.openxmlformats-officedocument.presentationml.notesSlide+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notesSlides/notesSlide180.xml" ContentType="application/vnd.openxmlformats-officedocument.presentationml.notesSlide+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notesSlides/notesSlide181.xml" ContentType="application/vnd.openxmlformats-officedocument.presentationml.notesSlide+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notesSlides/notesSlide182.xml" ContentType="application/vnd.openxmlformats-officedocument.presentationml.notesSlide+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notesSlides/notesSlide183.xml" ContentType="application/vnd.openxmlformats-officedocument.presentationml.notesSlide+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notesSlides/notesSlide184.xml" ContentType="application/vnd.openxmlformats-officedocument.presentationml.notesSlide+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notesSlides/notesSlide185.xml" ContentType="application/vnd.openxmlformats-officedocument.presentationml.notesSlide+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notesSlides/notesSlide186.xml" ContentType="application/vnd.openxmlformats-officedocument.presentationml.notesSlide+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notesSlides/notesSlide187.xml" ContentType="application/vnd.openxmlformats-officedocument.presentationml.notesSlide+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notesSlides/notesSlide188.xml" ContentType="application/vnd.openxmlformats-officedocument.presentationml.notesSlide+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notesSlides/notesSlide189.xml" ContentType="application/vnd.openxmlformats-officedocument.presentationml.notesSlide+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notesSlides/notesSlide190.xml" ContentType="application/vnd.openxmlformats-officedocument.presentationml.notesSlide+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notesSlides/notesSlide191.xml" ContentType="application/vnd.openxmlformats-officedocument.presentationml.notesSlid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notesSlides/notesSlide192.xml" ContentType="application/vnd.openxmlformats-officedocument.presentationml.notesSlide+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notesSlides/notesSlide193.xml" ContentType="application/vnd.openxmlformats-officedocument.presentationml.notesSlide+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notesSlides/notesSlide194.xml" ContentType="application/vnd.openxmlformats-officedocument.presentationml.notesSlide+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notesSlides/notesSlide195.xml" ContentType="application/vnd.openxmlformats-officedocument.presentationml.notesSlide+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notesSlides/notesSlide196.xml" ContentType="application/vnd.openxmlformats-officedocument.presentationml.notesSlide+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notesSlides/notesSlide197.xml" ContentType="application/vnd.openxmlformats-officedocument.presentationml.notesSlide+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notesSlides/notesSlide198.xml" ContentType="application/vnd.openxmlformats-officedocument.presentationml.notesSlide+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notesSlides/notesSlide199.xml" ContentType="application/vnd.openxmlformats-officedocument.presentationml.notesSlide+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notesSlides/notesSlide200.xml" ContentType="application/vnd.openxmlformats-officedocument.presentationml.notesSlide+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notesSlides/notesSlide201.xml" ContentType="application/vnd.openxmlformats-officedocument.presentationml.notesSlide+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notesSlides/notesSlide202.xml" ContentType="application/vnd.openxmlformats-officedocument.presentationml.notesSlide+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notesSlides/notesSlide203.xml" ContentType="application/vnd.openxmlformats-officedocument.presentationml.notesSlide+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notesSlides/notesSlide204.xml" ContentType="application/vnd.openxmlformats-officedocument.presentationml.notesSlide+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notesSlides/notesSlide205.xml" ContentType="application/vnd.openxmlformats-officedocument.presentationml.notesSlide+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notesSlides/notesSlide206.xml" ContentType="application/vnd.openxmlformats-officedocument.presentationml.notesSlide+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notesSlides/notesSlide207.xml" ContentType="application/vnd.openxmlformats-officedocument.presentationml.notesSlide+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notesSlides/notesSlide208.xml" ContentType="application/vnd.openxmlformats-officedocument.presentationml.notesSlide+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notesSlides/notesSlide209.xml" ContentType="application/vnd.openxmlformats-officedocument.presentationml.notesSlide+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notesSlides/notesSlide210.xml" ContentType="application/vnd.openxmlformats-officedocument.presentationml.notesSlide+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notesSlides/notesSlide211.xml" ContentType="application/vnd.openxmlformats-officedocument.presentationml.notesSlide+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notesSlides/notesSlide212.xml" ContentType="application/vnd.openxmlformats-officedocument.presentationml.notesSlide+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notesSlides/notesSlide213.xml" ContentType="application/vnd.openxmlformats-officedocument.presentationml.notesSlide+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notesSlides/notesSlide214.xml" ContentType="application/vnd.openxmlformats-officedocument.presentationml.notesSlide+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notesSlides/notesSlide215.xml" ContentType="application/vnd.openxmlformats-officedocument.presentationml.notesSlide+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notesSlides/notesSlide216.xml" ContentType="application/vnd.openxmlformats-officedocument.presentationml.notesSlide+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notesSlides/notesSlide217.xml" ContentType="application/vnd.openxmlformats-officedocument.presentationml.notesSlide+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notesSlides/notesSlide218.xml" ContentType="application/vnd.openxmlformats-officedocument.presentationml.notesSlide+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notesSlides/notesSlide219.xml" ContentType="application/vnd.openxmlformats-officedocument.presentationml.notesSlide+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notesSlides/notesSlide220.xml" ContentType="application/vnd.openxmlformats-officedocument.presentationml.notesSlide+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notesSlides/notesSlide221.xml" ContentType="application/vnd.openxmlformats-officedocument.presentationml.notesSlide+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notesSlides/notesSlide222.xml" ContentType="application/vnd.openxmlformats-officedocument.presentationml.notesSlide+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notesSlides/notesSlide223.xml" ContentType="application/vnd.openxmlformats-officedocument.presentationml.notesSlide+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notesSlides/notesSlide224.xml" ContentType="application/vnd.openxmlformats-officedocument.presentationml.notesSlide+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notesSlides/notesSlide225.xml" ContentType="application/vnd.openxmlformats-officedocument.presentationml.notesSlide+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notesSlides/notesSlide226.xml" ContentType="application/vnd.openxmlformats-officedocument.presentationml.notesSlide+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notesSlides/notesSlide227.xml" ContentType="application/vnd.openxmlformats-officedocument.presentationml.notesSlide+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notesSlides/notesSlide228.xml" ContentType="application/vnd.openxmlformats-officedocument.presentationml.notesSlide+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notesSlides/notesSlide229.xml" ContentType="application/vnd.openxmlformats-officedocument.presentationml.notesSlide+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notesSlides/notesSlide230.xml" ContentType="application/vnd.openxmlformats-officedocument.presentationml.notesSlide+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notesSlides/notesSlide231.xml" ContentType="application/vnd.openxmlformats-officedocument.presentationml.notesSlide+xml"/>
  <Override PartName="/ppt/tags/tag696.xml" ContentType="application/vnd.openxmlformats-officedocument.presentationml.tags+xml"/>
  <Override PartName="/ppt/tags/tag697.xml" ContentType="application/vnd.openxmlformats-officedocument.presentationml.tags+xml"/>
  <Override PartName="/ppt/notesSlides/notesSlide232.xml" ContentType="application/vnd.openxmlformats-officedocument.presentationml.notesSlide+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notesSlides/notesSlide233.xml" ContentType="application/vnd.openxmlformats-officedocument.presentationml.notesSlide+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notesSlides/notesSlide234.xml" ContentType="application/vnd.openxmlformats-officedocument.presentationml.notesSlide+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notesSlides/notesSlide235.xml" ContentType="application/vnd.openxmlformats-officedocument.presentationml.notesSlide+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notesSlides/notesSlide236.xml" ContentType="application/vnd.openxmlformats-officedocument.presentationml.notesSlide+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notesSlides/notesSlide237.xml" ContentType="application/vnd.openxmlformats-officedocument.presentationml.notesSlide+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notesSlides/notesSlide238.xml" ContentType="application/vnd.openxmlformats-officedocument.presentationml.notesSlide+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notesSlides/notesSlide239.xml" ContentType="application/vnd.openxmlformats-officedocument.presentationml.notesSlide+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notesSlides/notesSlide240.xml" ContentType="application/vnd.openxmlformats-officedocument.presentationml.notesSlide+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notesSlides/notesSlide241.xml" ContentType="application/vnd.openxmlformats-officedocument.presentationml.notesSlide+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notesSlides/notesSlide242.xml" ContentType="application/vnd.openxmlformats-officedocument.presentationml.notesSlide+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notesSlides/notesSlide243.xml" ContentType="application/vnd.openxmlformats-officedocument.presentationml.notesSlide+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notesSlides/notesSlide244.xml" ContentType="application/vnd.openxmlformats-officedocument.presentationml.notesSlide+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notesSlides/notesSlide245.xml" ContentType="application/vnd.openxmlformats-officedocument.presentationml.notesSlide+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notesSlides/notesSlide246.xml" ContentType="application/vnd.openxmlformats-officedocument.presentationml.notesSlide+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notesSlides/notesSlide247.xml" ContentType="application/vnd.openxmlformats-officedocument.presentationml.notesSlide+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notesSlides/notesSlide248.xml" ContentType="application/vnd.openxmlformats-officedocument.presentationml.notesSlide+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notesSlides/notesSlide249.xml" ContentType="application/vnd.openxmlformats-officedocument.presentationml.notesSlide+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notesSlides/notesSlide250.xml" ContentType="application/vnd.openxmlformats-officedocument.presentationml.notesSlide+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notesSlides/notesSlide251.xml" ContentType="application/vnd.openxmlformats-officedocument.presentationml.notesSlide+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notesSlides/notesSlide252.xml" ContentType="application/vnd.openxmlformats-officedocument.presentationml.notesSlide+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notesSlides/notesSlide253.xml" ContentType="application/vnd.openxmlformats-officedocument.presentationml.notesSlide+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notesSlides/notesSlide254.xml" ContentType="application/vnd.openxmlformats-officedocument.presentationml.notesSlide+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notesSlides/notesSlide255.xml" ContentType="application/vnd.openxmlformats-officedocument.presentationml.notesSlide+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notesSlides/notesSlide256.xml" ContentType="application/vnd.openxmlformats-officedocument.presentationml.notesSlide+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notesSlides/notesSlide257.xml" ContentType="application/vnd.openxmlformats-officedocument.presentationml.notesSlide+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notesSlides/notesSlide258.xml" ContentType="application/vnd.openxmlformats-officedocument.presentationml.notesSlide+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notesSlides/notesSlide259.xml" ContentType="application/vnd.openxmlformats-officedocument.presentationml.notesSlide+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notesSlides/notesSlide260.xml" ContentType="application/vnd.openxmlformats-officedocument.presentationml.notesSlide+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notesSlides/notesSlide261.xml" ContentType="application/vnd.openxmlformats-officedocument.presentationml.notesSlide+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notesSlides/notesSlide262.xml" ContentType="application/vnd.openxmlformats-officedocument.presentationml.notesSlide+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notesSlides/notesSlide263.xml" ContentType="application/vnd.openxmlformats-officedocument.presentationml.notesSlide+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notesSlides/notesSlide264.xml" ContentType="application/vnd.openxmlformats-officedocument.presentationml.notesSlide+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notesSlides/notesSlide265.xml" ContentType="application/vnd.openxmlformats-officedocument.presentationml.notesSlide+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notesSlides/notesSlide266.xml" ContentType="application/vnd.openxmlformats-officedocument.presentationml.notesSlide+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notesSlides/notesSlide267.xml" ContentType="application/vnd.openxmlformats-officedocument.presentationml.notesSlide+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notesSlides/notesSlide268.xml" ContentType="application/vnd.openxmlformats-officedocument.presentationml.notesSlide+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notesSlides/notesSlide269.xml" ContentType="application/vnd.openxmlformats-officedocument.presentationml.notesSlide+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notesSlides/notesSlide270.xml" ContentType="application/vnd.openxmlformats-officedocument.presentationml.notesSlide+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notesSlides/notesSlide271.xml" ContentType="application/vnd.openxmlformats-officedocument.presentationml.notesSlide+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notesSlides/notesSlide272.xml" ContentType="application/vnd.openxmlformats-officedocument.presentationml.notesSlide+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notesSlides/notesSlide273.xml" ContentType="application/vnd.openxmlformats-officedocument.presentationml.notesSlide+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notesSlides/notesSlide274.xml" ContentType="application/vnd.openxmlformats-officedocument.presentationml.notesSlide+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notesSlides/notesSlide275.xml" ContentType="application/vnd.openxmlformats-officedocument.presentationml.notesSlide+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notesSlides/notesSlide276.xml" ContentType="application/vnd.openxmlformats-officedocument.presentationml.notesSlide+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notesSlides/notesSlide277.xml" ContentType="application/vnd.openxmlformats-officedocument.presentationml.notesSlide+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notesSlides/notesSlide278.xml" ContentType="application/vnd.openxmlformats-officedocument.presentationml.notesSlide+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notesSlides/notesSlide279.xml" ContentType="application/vnd.openxmlformats-officedocument.presentationml.notesSlide+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notesSlides/notesSlide280.xml" ContentType="application/vnd.openxmlformats-officedocument.presentationml.notesSlide+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notesSlides/notesSlide281.xml" ContentType="application/vnd.openxmlformats-officedocument.presentationml.notesSlide+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notesSlides/notesSlide282.xml" ContentType="application/vnd.openxmlformats-officedocument.presentationml.notesSlide+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notesSlides/notesSlide283.xml" ContentType="application/vnd.openxmlformats-officedocument.presentationml.notesSlide+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notesSlides/notesSlide284.xml" ContentType="application/vnd.openxmlformats-officedocument.presentationml.notesSlide+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notesSlides/notesSlide285.xml" ContentType="application/vnd.openxmlformats-officedocument.presentationml.notesSlide+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notesSlides/notesSlide286.xml" ContentType="application/vnd.openxmlformats-officedocument.presentationml.notesSlide+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notesSlides/notesSlide287.xml" ContentType="application/vnd.openxmlformats-officedocument.presentationml.notesSlide+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notesSlides/notesSlide288.xml" ContentType="application/vnd.openxmlformats-officedocument.presentationml.notesSlide+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notesSlides/notesSlide289.xml" ContentType="application/vnd.openxmlformats-officedocument.presentationml.notesSlide+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notesSlides/notesSlide290.xml" ContentType="application/vnd.openxmlformats-officedocument.presentationml.notesSlide+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notesSlides/notesSlide291.xml" ContentType="application/vnd.openxmlformats-officedocument.presentationml.notesSlide+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notesSlides/notesSlide292.xml" ContentType="application/vnd.openxmlformats-officedocument.presentationml.notesSlide+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notesSlides/notesSlide293.xml" ContentType="application/vnd.openxmlformats-officedocument.presentationml.notesSlide+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notesSlides/notesSlide294.xml" ContentType="application/vnd.openxmlformats-officedocument.presentationml.notesSlide+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notesSlides/notesSlide295.xml" ContentType="application/vnd.openxmlformats-officedocument.presentationml.notesSlide+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notesSlides/notesSlide296.xml" ContentType="application/vnd.openxmlformats-officedocument.presentationml.notesSlide+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notesSlides/notesSlide297.xml" ContentType="application/vnd.openxmlformats-officedocument.presentationml.notesSlide+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notesSlides/notesSlide298.xml" ContentType="application/vnd.openxmlformats-officedocument.presentationml.notesSlide+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notesSlides/notesSlide299.xml" ContentType="application/vnd.openxmlformats-officedocument.presentationml.notesSlide+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notesSlides/notesSlide300.xml" ContentType="application/vnd.openxmlformats-officedocument.presentationml.notesSlide+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notesSlides/notesSlide301.xml" ContentType="application/vnd.openxmlformats-officedocument.presentationml.notesSlide+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notesSlides/notesSlide302.xml" ContentType="application/vnd.openxmlformats-officedocument.presentationml.notesSlide+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notesSlides/notesSlide303.xml" ContentType="application/vnd.openxmlformats-officedocument.presentationml.notesSlide+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notesSlides/notesSlide304.xml" ContentType="application/vnd.openxmlformats-officedocument.presentationml.notesSlide+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notesSlides/notesSlide305.xml" ContentType="application/vnd.openxmlformats-officedocument.presentationml.notesSlide+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notesSlides/notesSlide306.xml" ContentType="application/vnd.openxmlformats-officedocument.presentationml.notesSlide+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notesSlides/notesSlide307.xml" ContentType="application/vnd.openxmlformats-officedocument.presentationml.notesSlide+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notesSlides/notesSlide308.xml" ContentType="application/vnd.openxmlformats-officedocument.presentationml.notesSlide+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notesSlides/notesSlide309.xml" ContentType="application/vnd.openxmlformats-officedocument.presentationml.notesSlide+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notesSlides/notesSlide310.xml" ContentType="application/vnd.openxmlformats-officedocument.presentationml.notesSlide+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notesSlides/notesSlide311.xml" ContentType="application/vnd.openxmlformats-officedocument.presentationml.notesSlide+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notesSlides/notesSlide312.xml" ContentType="application/vnd.openxmlformats-officedocument.presentationml.notesSlide+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notesSlides/notesSlide313.xml" ContentType="application/vnd.openxmlformats-officedocument.presentationml.notesSlide+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notesSlides/notesSlide314.xml" ContentType="application/vnd.openxmlformats-officedocument.presentationml.notesSlide+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notesSlides/notesSlide315.xml" ContentType="application/vnd.openxmlformats-officedocument.presentationml.notesSlide+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notesSlides/notesSlide316.xml" ContentType="application/vnd.openxmlformats-officedocument.presentationml.notesSlide+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notesSlides/notesSlide317.xml" ContentType="application/vnd.openxmlformats-officedocument.presentationml.notesSlide+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notesSlides/notesSlide318.xml" ContentType="application/vnd.openxmlformats-officedocument.presentationml.notesSlide+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notesSlides/notesSlide319.xml" ContentType="application/vnd.openxmlformats-officedocument.presentationml.notesSlide+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notesSlides/notesSlide320.xml" ContentType="application/vnd.openxmlformats-officedocument.presentationml.notesSlide+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notesSlides/notesSlide321.xml" ContentType="application/vnd.openxmlformats-officedocument.presentationml.notesSlide+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notesSlides/notesSlide322.xml" ContentType="application/vnd.openxmlformats-officedocument.presentationml.notesSlide+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notesSlides/notesSlide323.xml" ContentType="application/vnd.openxmlformats-officedocument.presentationml.notesSlide+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notesSlides/notesSlide324.xml" ContentType="application/vnd.openxmlformats-officedocument.presentationml.notesSlide+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notesSlides/notesSlide325.xml" ContentType="application/vnd.openxmlformats-officedocument.presentationml.notesSlide+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notesSlides/notesSlide326.xml" ContentType="application/vnd.openxmlformats-officedocument.presentationml.notesSlide+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notesSlides/notesSlide327.xml" ContentType="application/vnd.openxmlformats-officedocument.presentationml.notesSlide+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notesSlides/notesSlide328.xml" ContentType="application/vnd.openxmlformats-officedocument.presentationml.notesSlide+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notesSlides/notesSlide329.xml" ContentType="application/vnd.openxmlformats-officedocument.presentationml.notesSlide+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notesSlides/notesSlide330.xml" ContentType="application/vnd.openxmlformats-officedocument.presentationml.notesSlide+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notesSlides/notesSlide331.xml" ContentType="application/vnd.openxmlformats-officedocument.presentationml.notesSlide+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notesSlides/notesSlide332.xml" ContentType="application/vnd.openxmlformats-officedocument.presentationml.notesSlide+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notesSlides/notesSlide333.xml" ContentType="application/vnd.openxmlformats-officedocument.presentationml.notesSlide+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notesSlides/notesSlide334.xml" ContentType="application/vnd.openxmlformats-officedocument.presentationml.notesSlide+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notesSlides/notesSlide335.xml" ContentType="application/vnd.openxmlformats-officedocument.presentationml.notesSlide+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notesSlides/notesSlide336.xml" ContentType="application/vnd.openxmlformats-officedocument.presentationml.notesSlide+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notesSlides/notesSlide337.xml" ContentType="application/vnd.openxmlformats-officedocument.presentationml.notesSlide+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notesSlides/notesSlide338.xml" ContentType="application/vnd.openxmlformats-officedocument.presentationml.notesSlide+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notesSlides/notesSlide339.xml" ContentType="application/vnd.openxmlformats-officedocument.presentationml.notesSlide+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notesSlides/notesSlide340.xml" ContentType="application/vnd.openxmlformats-officedocument.presentationml.notesSlide+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notesSlides/notesSlide341.xml" ContentType="application/vnd.openxmlformats-officedocument.presentationml.notesSlide+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notesSlides/notesSlide342.xml" ContentType="application/vnd.openxmlformats-officedocument.presentationml.notesSlide+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notesSlides/notesSlide343.xml" ContentType="application/vnd.openxmlformats-officedocument.presentationml.notesSlide+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notesSlides/notesSlide344.xml" ContentType="application/vnd.openxmlformats-officedocument.presentationml.notesSlide+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notesSlides/notesSlide345.xml" ContentType="application/vnd.openxmlformats-officedocument.presentationml.notesSlide+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notesSlides/notesSlide346.xml" ContentType="application/vnd.openxmlformats-officedocument.presentationml.notesSlide+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notesSlides/notesSlide347.xml" ContentType="application/vnd.openxmlformats-officedocument.presentationml.notesSlide+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notesSlides/notesSlide348.xml" ContentType="application/vnd.openxmlformats-officedocument.presentationml.notesSlide+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notesSlides/notesSlide349.xml" ContentType="application/vnd.openxmlformats-officedocument.presentationml.notesSlide+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notesSlides/notesSlide350.xml" ContentType="application/vnd.openxmlformats-officedocument.presentationml.notesSlide+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notesSlides/notesSlide351.xml" ContentType="application/vnd.openxmlformats-officedocument.presentationml.notesSlide+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notesSlides/notesSlide352.xml" ContentType="application/vnd.openxmlformats-officedocument.presentationml.notesSlide+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notesSlides/notesSlide353.xml" ContentType="application/vnd.openxmlformats-officedocument.presentationml.notesSlide+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notesSlides/notesSlide354.xml" ContentType="application/vnd.openxmlformats-officedocument.presentationml.notesSlide+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notesSlides/notesSlide355.xml" ContentType="application/vnd.openxmlformats-officedocument.presentationml.notesSlide+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notesSlides/notesSlide356.xml" ContentType="application/vnd.openxmlformats-officedocument.presentationml.notesSlide+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notesSlides/notesSlide357.xml" ContentType="application/vnd.openxmlformats-officedocument.presentationml.notesSlide+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notesSlides/notesSlide358.xml" ContentType="application/vnd.openxmlformats-officedocument.presentationml.notesSlide+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notesSlides/notesSlide359.xml" ContentType="application/vnd.openxmlformats-officedocument.presentationml.notesSlide+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notesSlides/notesSlide360.xml" ContentType="application/vnd.openxmlformats-officedocument.presentationml.notesSlide+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notesSlides/notesSlide361.xml" ContentType="application/vnd.openxmlformats-officedocument.presentationml.notesSlide+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notesSlides/notesSlide362.xml" ContentType="application/vnd.openxmlformats-officedocument.presentationml.notesSlide+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notesSlides/notesSlide363.xml" ContentType="application/vnd.openxmlformats-officedocument.presentationml.notesSlide+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notesSlides/notesSlide364.xml" ContentType="application/vnd.openxmlformats-officedocument.presentationml.notesSlide+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notesSlides/notesSlide365.xml" ContentType="application/vnd.openxmlformats-officedocument.presentationml.notesSlide+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notesSlides/notesSlide366.xml" ContentType="application/vnd.openxmlformats-officedocument.presentationml.notesSlide+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notesSlides/notesSlide367.xml" ContentType="application/vnd.openxmlformats-officedocument.presentationml.notesSlide+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notesSlides/notesSlide368.xml" ContentType="application/vnd.openxmlformats-officedocument.presentationml.notesSlide+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notesSlides/notesSlide369.xml" ContentType="application/vnd.openxmlformats-officedocument.presentationml.notesSlide+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notesSlides/notesSlide370.xml" ContentType="application/vnd.openxmlformats-officedocument.presentationml.notesSlide+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notesSlides/notesSlide371.xml" ContentType="application/vnd.openxmlformats-officedocument.presentationml.notesSlide+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notesSlides/notesSlide372.xml" ContentType="application/vnd.openxmlformats-officedocument.presentationml.notesSlide+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notesSlides/notesSlide373.xml" ContentType="application/vnd.openxmlformats-officedocument.presentationml.notesSlide+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notesSlides/notesSlide374.xml" ContentType="application/vnd.openxmlformats-officedocument.presentationml.notesSlide+xml"/>
  <Override PartName="/ppt/tags/tag1124.xml" ContentType="application/vnd.openxmlformats-officedocument.presentationml.tags+xml"/>
  <Override PartName="/ppt/tags/tag1125.xml" ContentType="application/vnd.openxmlformats-officedocument.presentationml.tags+xml"/>
  <Override PartName="/ppt/notesSlides/notesSlide375.xml" ContentType="application/vnd.openxmlformats-officedocument.presentationml.notesSlide+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notesSlides/notesSlide376.xml" ContentType="application/vnd.openxmlformats-officedocument.presentationml.notesSlide+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notesSlides/notesSlide377.xml" ContentType="application/vnd.openxmlformats-officedocument.presentationml.notesSlide+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notesSlides/notesSlide378.xml" ContentType="application/vnd.openxmlformats-officedocument.presentationml.notesSlide+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notesSlides/notesSlide379.xml" ContentType="application/vnd.openxmlformats-officedocument.presentationml.notesSlide+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notesSlides/notesSlide380.xml" ContentType="application/vnd.openxmlformats-officedocument.presentationml.notesSlide+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notesSlides/notesSlide381.xml" ContentType="application/vnd.openxmlformats-officedocument.presentationml.notesSlide+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notesSlides/notesSlide382.xml" ContentType="application/vnd.openxmlformats-officedocument.presentationml.notesSlide+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notesSlides/notesSlide383.xml" ContentType="application/vnd.openxmlformats-officedocument.presentationml.notesSlide+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notesSlides/notesSlide384.xml" ContentType="application/vnd.openxmlformats-officedocument.presentationml.notesSlide+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notesSlides/notesSlide385.xml" ContentType="application/vnd.openxmlformats-officedocument.presentationml.notesSlide+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notesSlides/notesSlide386.xml" ContentType="application/vnd.openxmlformats-officedocument.presentationml.notesSlide+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notesSlides/notesSlide387.xml" ContentType="application/vnd.openxmlformats-officedocument.presentationml.notesSlide+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notesSlides/notesSlide388.xml" ContentType="application/vnd.openxmlformats-officedocument.presentationml.notesSlide+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notesSlides/notesSlide389.xml" ContentType="application/vnd.openxmlformats-officedocument.presentationml.notesSlide+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notesSlides/notesSlide390.xml" ContentType="application/vnd.openxmlformats-officedocument.presentationml.notesSlide+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notesSlides/notesSlide391.xml" ContentType="application/vnd.openxmlformats-officedocument.presentationml.notesSlide+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notesSlides/notesSlide392.xml" ContentType="application/vnd.openxmlformats-officedocument.presentationml.notesSlide+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notesSlides/notesSlide393.xml" ContentType="application/vnd.openxmlformats-officedocument.presentationml.notesSlide+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notesSlides/notesSlide394.xml" ContentType="application/vnd.openxmlformats-officedocument.presentationml.notesSlide+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notesSlides/notesSlide395.xml" ContentType="application/vnd.openxmlformats-officedocument.presentationml.notesSlide+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notesSlides/notesSlide396.xml" ContentType="application/vnd.openxmlformats-officedocument.presentationml.notesSlide+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notesSlides/notesSlide397.xml" ContentType="application/vnd.openxmlformats-officedocument.presentationml.notesSlide+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notesSlides/notesSlide398.xml" ContentType="application/vnd.openxmlformats-officedocument.presentationml.notesSlide+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notesSlides/notesSlide399.xml" ContentType="application/vnd.openxmlformats-officedocument.presentationml.notesSlide+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notesSlides/notesSlide400.xml" ContentType="application/vnd.openxmlformats-officedocument.presentationml.notesSlide+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notesSlides/notesSlide401.xml" ContentType="application/vnd.openxmlformats-officedocument.presentationml.notesSlide+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notesSlides/notesSlide402.xml" ContentType="application/vnd.openxmlformats-officedocument.presentationml.notesSlide+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notesSlides/notesSlide403.xml" ContentType="application/vnd.openxmlformats-officedocument.presentationml.notesSlide+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notesSlides/notesSlide404.xml" ContentType="application/vnd.openxmlformats-officedocument.presentationml.notesSlide+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notesSlides/notesSlide405.xml" ContentType="application/vnd.openxmlformats-officedocument.presentationml.notesSlide+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notesSlides/notesSlide406.xml" ContentType="application/vnd.openxmlformats-officedocument.presentationml.notesSlide+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notesSlides/notesSlide407.xml" ContentType="application/vnd.openxmlformats-officedocument.presentationml.notesSlide+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notesSlides/notesSlide408.xml" ContentType="application/vnd.openxmlformats-officedocument.presentationml.notesSlide+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notesSlides/notesSlide409.xml" ContentType="application/vnd.openxmlformats-officedocument.presentationml.notesSlide+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notesSlides/notesSlide410.xml" ContentType="application/vnd.openxmlformats-officedocument.presentationml.notesSlide+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notesSlides/notesSlide411.xml" ContentType="application/vnd.openxmlformats-officedocument.presentationml.notesSlide+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notesSlides/notesSlide412.xml" ContentType="application/vnd.openxmlformats-officedocument.presentationml.notesSlide+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notesSlides/notesSlide413.xml" ContentType="application/vnd.openxmlformats-officedocument.presentationml.notesSlide+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notesSlides/notesSlide414.xml" ContentType="application/vnd.openxmlformats-officedocument.presentationml.notesSlide+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notesSlides/notesSlide415.xml" ContentType="application/vnd.openxmlformats-officedocument.presentationml.notesSlide+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notesSlides/notesSlide416.xml" ContentType="application/vnd.openxmlformats-officedocument.presentationml.notesSlide+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notesSlides/notesSlide417.xml" ContentType="application/vnd.openxmlformats-officedocument.presentationml.notesSlide+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notesSlides/notesSlide418.xml" ContentType="application/vnd.openxmlformats-officedocument.presentationml.notesSlide+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notesSlides/notesSlide419.xml" ContentType="application/vnd.openxmlformats-officedocument.presentationml.notesSlide+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notesSlides/notesSlide420.xml" ContentType="application/vnd.openxmlformats-officedocument.presentationml.notesSlide+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notesSlides/notesSlide421.xml" ContentType="application/vnd.openxmlformats-officedocument.presentationml.notesSlide+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notesSlides/notesSlide422.xml" ContentType="application/vnd.openxmlformats-officedocument.presentationml.notesSlide+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notesSlides/notesSlide423.xml" ContentType="application/vnd.openxmlformats-officedocument.presentationml.notesSlide+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notesSlides/notesSlide424.xml" ContentType="application/vnd.openxmlformats-officedocument.presentationml.notesSlide+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notesSlides/notesSlide425.xml" ContentType="application/vnd.openxmlformats-officedocument.presentationml.notesSlide+xml"/>
  <Override PartName="/ppt/tags/tag1276.xml" ContentType="application/vnd.openxmlformats-officedocument.presentationml.tags+xml"/>
  <Override PartName="/ppt/tags/tag1277.xml" ContentType="application/vnd.openxmlformats-officedocument.presentationml.tags+xml"/>
  <Override PartName="/ppt/notesSlides/notesSlide426.xml" ContentType="application/vnd.openxmlformats-officedocument.presentationml.notesSlide+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notesSlides/notesSlide427.xml" ContentType="application/vnd.openxmlformats-officedocument.presentationml.notesSlide+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notesSlides/notesSlide428.xml" ContentType="application/vnd.openxmlformats-officedocument.presentationml.notesSlide+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notesSlides/notesSlide429.xml" ContentType="application/vnd.openxmlformats-officedocument.presentationml.notesSlide+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notesSlides/notesSlide430.xml" ContentType="application/vnd.openxmlformats-officedocument.presentationml.notesSlide+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notesSlides/notesSlide431.xml" ContentType="application/vnd.openxmlformats-officedocument.presentationml.notesSlide+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notesSlides/notesSlide432.xml" ContentType="application/vnd.openxmlformats-officedocument.presentationml.notesSlide+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notesSlides/notesSlide433.xml" ContentType="application/vnd.openxmlformats-officedocument.presentationml.notesSlide+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notesSlides/notesSlide434.xml" ContentType="application/vnd.openxmlformats-officedocument.presentationml.notesSlide+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notesSlides/notesSlide435.xml" ContentType="application/vnd.openxmlformats-officedocument.presentationml.notesSlide+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notesSlides/notesSlide436.xml" ContentType="application/vnd.openxmlformats-officedocument.presentationml.notesSlide+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notesSlides/notesSlide437.xml" ContentType="application/vnd.openxmlformats-officedocument.presentationml.notesSlide+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notesSlides/notesSlide438.xml" ContentType="application/vnd.openxmlformats-officedocument.presentationml.notesSlide+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notesSlides/notesSlide439.xml" ContentType="application/vnd.openxmlformats-officedocument.presentationml.notesSlide+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notesSlides/notesSlide440.xml" ContentType="application/vnd.openxmlformats-officedocument.presentationml.notesSlide+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notesSlides/notesSlide441.xml" ContentType="application/vnd.openxmlformats-officedocument.presentationml.notesSlide+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notesSlides/notesSlide442.xml" ContentType="application/vnd.openxmlformats-officedocument.presentationml.notesSlide+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notesSlides/notesSlide443.xml" ContentType="application/vnd.openxmlformats-officedocument.presentationml.notesSlide+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notesSlides/notesSlide444.xml" ContentType="application/vnd.openxmlformats-officedocument.presentationml.notesSlide+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notesSlides/notesSlide445.xml" ContentType="application/vnd.openxmlformats-officedocument.presentationml.notesSlide+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notesSlides/notesSlide446.xml" ContentType="application/vnd.openxmlformats-officedocument.presentationml.notesSlide+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notesSlides/notesSlide447.xml" ContentType="application/vnd.openxmlformats-officedocument.presentationml.notesSlide+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notesSlides/notesSlide448.xml" ContentType="application/vnd.openxmlformats-officedocument.presentationml.notesSlide+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notesSlides/notesSlide449.xml" ContentType="application/vnd.openxmlformats-officedocument.presentationml.notesSlide+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notesSlides/notesSlide450.xml" ContentType="application/vnd.openxmlformats-officedocument.presentationml.notesSlide+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notesSlides/notesSlide451.xml" ContentType="application/vnd.openxmlformats-officedocument.presentationml.notesSlide+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notesSlides/notesSlide452.xml" ContentType="application/vnd.openxmlformats-officedocument.presentationml.notesSlide+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notesSlides/notesSlide453.xml" ContentType="application/vnd.openxmlformats-officedocument.presentationml.notesSlide+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notesSlides/notesSlide454.xml" ContentType="application/vnd.openxmlformats-officedocument.presentationml.notesSlide+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notesSlides/notesSlide455.xml" ContentType="application/vnd.openxmlformats-officedocument.presentationml.notesSlide+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notesSlides/notesSlide456.xml" ContentType="application/vnd.openxmlformats-officedocument.presentationml.notesSlide+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notesSlides/notesSlide457.xml" ContentType="application/vnd.openxmlformats-officedocument.presentationml.notesSlide+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notesSlides/notesSlide458.xml" ContentType="application/vnd.openxmlformats-officedocument.presentationml.notesSlide+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notesSlides/notesSlide459.xml" ContentType="application/vnd.openxmlformats-officedocument.presentationml.notesSlide+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notesSlides/notesSlide460.xml" ContentType="application/vnd.openxmlformats-officedocument.presentationml.notesSlide+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notesSlides/notesSlide461.xml" ContentType="application/vnd.openxmlformats-officedocument.presentationml.notesSlide+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notesSlides/notesSlide462.xml" ContentType="application/vnd.openxmlformats-officedocument.presentationml.notesSlide+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notesSlides/notesSlide463.xml" ContentType="application/vnd.openxmlformats-officedocument.presentationml.notesSlide+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notesSlides/notesSlide464.xml" ContentType="application/vnd.openxmlformats-officedocument.presentationml.notesSlide+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notesSlides/notesSlide465.xml" ContentType="application/vnd.openxmlformats-officedocument.presentationml.notesSlide+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notesSlides/notesSlide466.xml" ContentType="application/vnd.openxmlformats-officedocument.presentationml.notesSlide+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notesSlides/notesSlide467.xml" ContentType="application/vnd.openxmlformats-officedocument.presentationml.notesSlide+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notesSlides/notesSlide468.xml" ContentType="application/vnd.openxmlformats-officedocument.presentationml.notesSlide+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notesSlides/notesSlide469.xml" ContentType="application/vnd.openxmlformats-officedocument.presentationml.notesSlide+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notesSlides/notesSlide470.xml" ContentType="application/vnd.openxmlformats-officedocument.presentationml.notesSlide+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notesSlides/notesSlide471.xml" ContentType="application/vnd.openxmlformats-officedocument.presentationml.notesSlide+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notesSlides/notesSlide472.xml" ContentType="application/vnd.openxmlformats-officedocument.presentationml.notesSlide+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notesSlides/notesSlide473.xml" ContentType="application/vnd.openxmlformats-officedocument.presentationml.notesSlide+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notesSlides/notesSlide474.xml" ContentType="application/vnd.openxmlformats-officedocument.presentationml.notesSlide+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notesSlides/notesSlide475.xml" ContentType="application/vnd.openxmlformats-officedocument.presentationml.notesSlide+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notesSlides/notesSlide476.xml" ContentType="application/vnd.openxmlformats-officedocument.presentationml.notesSlide+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notesSlides/notesSlide477.xml" ContentType="application/vnd.openxmlformats-officedocument.presentationml.notesSlide+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notesSlides/notesSlide478.xml" ContentType="application/vnd.openxmlformats-officedocument.presentationml.notesSlide+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notesSlides/notesSlide479.xml" ContentType="application/vnd.openxmlformats-officedocument.presentationml.notesSlide+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notesSlides/notesSlide480.xml" ContentType="application/vnd.openxmlformats-officedocument.presentationml.notesSlide+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notesSlides/notesSlide481.xml" ContentType="application/vnd.openxmlformats-officedocument.presentationml.notesSlide+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notesSlides/notesSlide482.xml" ContentType="application/vnd.openxmlformats-officedocument.presentationml.notesSlide+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notesSlides/notesSlide483.xml" ContentType="application/vnd.openxmlformats-officedocument.presentationml.notesSlide+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notesSlides/notesSlide484.xml" ContentType="application/vnd.openxmlformats-officedocument.presentationml.notesSlide+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notesSlides/notesSlide485.xml" ContentType="application/vnd.openxmlformats-officedocument.presentationml.notesSlide+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notesSlides/notesSlide486.xml" ContentType="application/vnd.openxmlformats-officedocument.presentationml.notesSlide+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notesSlides/notesSlide487.xml" ContentType="application/vnd.openxmlformats-officedocument.presentationml.notesSlide+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notesSlides/notesSlide488.xml" ContentType="application/vnd.openxmlformats-officedocument.presentationml.notesSlide+xml"/>
  <Override PartName="/ppt/tags/tag1464.xml" ContentType="application/vnd.openxmlformats-officedocument.presentationml.tags+xml"/>
  <Override PartName="/ppt/tags/tag1465.xml" ContentType="application/vnd.openxmlformats-officedocument.presentationml.tags+xml"/>
  <Override PartName="/ppt/notesSlides/notesSlide489.xml" ContentType="application/vnd.openxmlformats-officedocument.presentationml.notesSlide+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notesSlides/notesSlide490.xml" ContentType="application/vnd.openxmlformats-officedocument.presentationml.notesSlide+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notesSlides/notesSlide491.xml" ContentType="application/vnd.openxmlformats-officedocument.presentationml.notesSlide+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notesSlides/notesSlide492.xml" ContentType="application/vnd.openxmlformats-officedocument.presentationml.notesSlide+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notesSlides/notesSlide493.xml" ContentType="application/vnd.openxmlformats-officedocument.presentationml.notesSlide+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notesSlides/notesSlide494.xml" ContentType="application/vnd.openxmlformats-officedocument.presentationml.notesSlide+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notesSlides/notesSlide495.xml" ContentType="application/vnd.openxmlformats-officedocument.presentationml.notesSlide+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notesSlides/notesSlide496.xml" ContentType="application/vnd.openxmlformats-officedocument.presentationml.notesSlide+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notesSlides/notesSlide497.xml" ContentType="application/vnd.openxmlformats-officedocument.presentationml.notesSlide+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notesSlides/notesSlide498.xml" ContentType="application/vnd.openxmlformats-officedocument.presentationml.notesSlide+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notesSlides/notesSlide499.xml" ContentType="application/vnd.openxmlformats-officedocument.presentationml.notesSlide+xml"/>
  <Override PartName="/ppt/theme/themeOverride1.xml" ContentType="application/vnd.openxmlformats-officedocument.themeOverride+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notesSlides/notesSlide500.xml" ContentType="application/vnd.openxmlformats-officedocument.presentationml.notesSlide+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notesSlides/notesSlide501.xml" ContentType="application/vnd.openxmlformats-officedocument.presentationml.notesSlide+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notesSlides/notesSlide502.xml" ContentType="application/vnd.openxmlformats-officedocument.presentationml.notesSlide+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notesSlides/notesSlide503.xml" ContentType="application/vnd.openxmlformats-officedocument.presentationml.notesSlide+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notesSlides/notesSlide504.xml" ContentType="application/vnd.openxmlformats-officedocument.presentationml.notesSlide+xml"/>
  <Override PartName="/ppt/theme/themeOverride2.xml" ContentType="application/vnd.openxmlformats-officedocument.themeOverride+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notesSlides/notesSlide505.xml" ContentType="application/vnd.openxmlformats-officedocument.presentationml.notesSlide+xml"/>
  <Override PartName="/ppt/theme/themeOverride3.xml" ContentType="application/vnd.openxmlformats-officedocument.themeOverride+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notesSlides/notesSlide506.xml" ContentType="application/vnd.openxmlformats-officedocument.presentationml.notesSlide+xml"/>
  <Override PartName="/ppt/theme/themeOverride4.xml" ContentType="application/vnd.openxmlformats-officedocument.themeOverride+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notesSlides/notesSlide507.xml" ContentType="application/vnd.openxmlformats-officedocument.presentationml.notesSlide+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notesSlides/notesSlide508.xml" ContentType="application/vnd.openxmlformats-officedocument.presentationml.notesSlide+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notesSlides/notesSlide509.xml" ContentType="application/vnd.openxmlformats-officedocument.presentationml.notesSlide+xml"/>
  <Override PartName="/ppt/theme/themeOverride5.xml" ContentType="application/vnd.openxmlformats-officedocument.themeOverride+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notesSlides/notesSlide510.xml" ContentType="application/vnd.openxmlformats-officedocument.presentationml.notesSlide+xml"/>
  <Override PartName="/ppt/theme/themeOverride6.xml" ContentType="application/vnd.openxmlformats-officedocument.themeOverride+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notesSlides/notesSlide511.xml" ContentType="application/vnd.openxmlformats-officedocument.presentationml.notesSlide+xml"/>
  <Override PartName="/ppt/theme/themeOverride7.xml" ContentType="application/vnd.openxmlformats-officedocument.themeOverride+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notesSlides/notesSlide512.xml" ContentType="application/vnd.openxmlformats-officedocument.presentationml.notesSlide+xml"/>
  <Override PartName="/ppt/theme/themeOverride8.xml" ContentType="application/vnd.openxmlformats-officedocument.themeOverride+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notesSlides/notesSlide513.xml" ContentType="application/vnd.openxmlformats-officedocument.presentationml.notesSlide+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notesSlides/notesSlide514.xml" ContentType="application/vnd.openxmlformats-officedocument.presentationml.notesSlide+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notesSlides/notesSlide515.xml" ContentType="application/vnd.openxmlformats-officedocument.presentationml.notesSlide+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notesSlides/notesSlide516.xml" ContentType="application/vnd.openxmlformats-officedocument.presentationml.notesSlide+xml"/>
  <Override PartName="/ppt/theme/themeOverride9.xml" ContentType="application/vnd.openxmlformats-officedocument.themeOverride+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notesSlides/notesSlide517.xml" ContentType="application/vnd.openxmlformats-officedocument.presentationml.notesSlide+xml"/>
  <Override PartName="/ppt/theme/themeOverride10.xml" ContentType="application/vnd.openxmlformats-officedocument.themeOverride+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notesSlides/notesSlide518.xml" ContentType="application/vnd.openxmlformats-officedocument.presentationml.notesSlide+xml"/>
  <Override PartName="/ppt/theme/themeOverride11.xml" ContentType="application/vnd.openxmlformats-officedocument.themeOverride+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notesSlides/notesSlide519.xml" ContentType="application/vnd.openxmlformats-officedocument.presentationml.notesSlide+xml"/>
  <Override PartName="/ppt/theme/themeOverride12.xml" ContentType="application/vnd.openxmlformats-officedocument.themeOverride+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notesSlides/notesSlide520.xml" ContentType="application/vnd.openxmlformats-officedocument.presentationml.notesSlide+xml"/>
  <Override PartName="/ppt/theme/themeOverride13.xml" ContentType="application/vnd.openxmlformats-officedocument.themeOverride+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notesSlides/notesSlide521.xml" ContentType="application/vnd.openxmlformats-officedocument.presentationml.notesSlide+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notesSlides/notesSlide522.xml" ContentType="application/vnd.openxmlformats-officedocument.presentationml.notesSlide+xml"/>
  <Override PartName="/ppt/theme/themeOverride14.xml" ContentType="application/vnd.openxmlformats-officedocument.themeOverride+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notesSlides/notesSlide523.xml" ContentType="application/vnd.openxmlformats-officedocument.presentationml.notesSlide+xml"/>
  <Override PartName="/ppt/theme/themeOverride15.xml" ContentType="application/vnd.openxmlformats-officedocument.themeOverride+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notesSlides/notesSlide524.xml" ContentType="application/vnd.openxmlformats-officedocument.presentationml.notesSlide+xml"/>
  <Override PartName="/ppt/theme/themeOverride16.xml" ContentType="application/vnd.openxmlformats-officedocument.themeOverride+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notesSlides/notesSlide525.xml" ContentType="application/vnd.openxmlformats-officedocument.presentationml.notesSlide+xml"/>
  <Override PartName="/ppt/theme/themeOverride17.xml" ContentType="application/vnd.openxmlformats-officedocument.themeOverride+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notesSlides/notesSlide526.xml" ContentType="application/vnd.openxmlformats-officedocument.presentationml.notesSlide+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notesSlides/notesSlide527.xml" ContentType="application/vnd.openxmlformats-officedocument.presentationml.notesSlide+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notesSlides/notesSlide528.xml" ContentType="application/vnd.openxmlformats-officedocument.presentationml.notesSlide+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notesSlides/notesSlide529.xml" ContentType="application/vnd.openxmlformats-officedocument.presentationml.notesSlide+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notesSlides/notesSlide530.xml" ContentType="application/vnd.openxmlformats-officedocument.presentationml.notesSlide+xml"/>
  <Override PartName="/ppt/theme/themeOverride18.xml" ContentType="application/vnd.openxmlformats-officedocument.themeOverride+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notesSlides/notesSlide531.xml" ContentType="application/vnd.openxmlformats-officedocument.presentationml.notesSlide+xml"/>
  <Override PartName="/ppt/theme/themeOverride19.xml" ContentType="application/vnd.openxmlformats-officedocument.themeOverride+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notesSlides/notesSlide532.xml" ContentType="application/vnd.openxmlformats-officedocument.presentationml.notesSlide+xml"/>
  <Override PartName="/ppt/theme/themeOverride20.xml" ContentType="application/vnd.openxmlformats-officedocument.themeOverride+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notesSlides/notesSlide533.xml" ContentType="application/vnd.openxmlformats-officedocument.presentationml.notesSlide+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notesSlides/notesSlide534.xml" ContentType="application/vnd.openxmlformats-officedocument.presentationml.notesSlide+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notesSlides/notesSlide535.xml" ContentType="application/vnd.openxmlformats-officedocument.presentationml.notesSlide+xml"/>
  <Override PartName="/ppt/theme/themeOverride21.xml" ContentType="application/vnd.openxmlformats-officedocument.themeOverride+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notesSlides/notesSlide536.xml" ContentType="application/vnd.openxmlformats-officedocument.presentationml.notesSlide+xml"/>
  <Override PartName="/ppt/theme/themeOverride22.xml" ContentType="application/vnd.openxmlformats-officedocument.themeOverride+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notesSlides/notesSlide537.xml" ContentType="application/vnd.openxmlformats-officedocument.presentationml.notesSlide+xml"/>
  <Override PartName="/ppt/theme/themeOverride23.xml" ContentType="application/vnd.openxmlformats-officedocument.themeOverride+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notesSlides/notesSlide538.xml" ContentType="application/vnd.openxmlformats-officedocument.presentationml.notesSlide+xml"/>
  <Override PartName="/ppt/theme/themeOverride24.xml" ContentType="application/vnd.openxmlformats-officedocument.themeOverride+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notesSlides/notesSlide539.xml" ContentType="application/vnd.openxmlformats-officedocument.presentationml.notesSlide+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notesSlides/notesSlide540.xml" ContentType="application/vnd.openxmlformats-officedocument.presentationml.notesSlide+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notesSlides/notesSlide541.xml" ContentType="application/vnd.openxmlformats-officedocument.presentationml.notesSlide+xml"/>
  <Override PartName="/ppt/theme/themeOverride25.xml" ContentType="application/vnd.openxmlformats-officedocument.themeOverride+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notesSlides/notesSlide542.xml" ContentType="application/vnd.openxmlformats-officedocument.presentationml.notesSlide+xml"/>
  <Override PartName="/ppt/theme/themeOverride26.xml" ContentType="application/vnd.openxmlformats-officedocument.themeOverride+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notesSlides/notesSlide543.xml" ContentType="application/vnd.openxmlformats-officedocument.presentationml.notesSlide+xml"/>
  <Override PartName="/ppt/theme/themeOverride27.xml" ContentType="application/vnd.openxmlformats-officedocument.themeOverride+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notesSlides/notesSlide544.xml" ContentType="application/vnd.openxmlformats-officedocument.presentationml.notesSlide+xml"/>
  <Override PartName="/ppt/theme/themeOverride28.xml" ContentType="application/vnd.openxmlformats-officedocument.themeOverride+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notesSlides/notesSlide545.xml" ContentType="application/vnd.openxmlformats-officedocument.presentationml.notesSlide+xml"/>
  <Override PartName="/ppt/tags/tag1634.xml" ContentType="application/vnd.openxmlformats-officedocument.presentationml.tags+xml"/>
  <Override PartName="/ppt/tags/tag1635.xml" ContentType="application/vnd.openxmlformats-officedocument.presentationml.tags+xml"/>
  <Override PartName="/ppt/notesSlides/notesSlide546.xml" ContentType="application/vnd.openxmlformats-officedocument.presentationml.notesSlide+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notesSlides/notesSlide547.xml" ContentType="application/vnd.openxmlformats-officedocument.presentationml.notesSlide+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notesSlides/notesSlide548.xml" ContentType="application/vnd.openxmlformats-officedocument.presentationml.notesSlide+xml"/>
  <Override PartName="/ppt/theme/themeOverride29.xml" ContentType="application/vnd.openxmlformats-officedocument.themeOverride+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notesSlides/notesSlide549.xml" ContentType="application/vnd.openxmlformats-officedocument.presentationml.notesSlide+xml"/>
  <Override PartName="/ppt/theme/themeOverride30.xml" ContentType="application/vnd.openxmlformats-officedocument.themeOverride+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notesSlides/notesSlide550.xml" ContentType="application/vnd.openxmlformats-officedocument.presentationml.notesSlide+xml"/>
  <Override PartName="/ppt/theme/themeOverride31.xml" ContentType="application/vnd.openxmlformats-officedocument.themeOverride+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notesSlides/notesSlide551.xml" ContentType="application/vnd.openxmlformats-officedocument.presentationml.notesSlide+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notesSlides/notesSlide552.xml" ContentType="application/vnd.openxmlformats-officedocument.presentationml.notesSlide+xml"/>
  <Override PartName="/ppt/theme/themeOverride32.xml" ContentType="application/vnd.openxmlformats-officedocument.themeOverride+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notesSlides/notesSlide553.xml" ContentType="application/vnd.openxmlformats-officedocument.presentationml.notesSlide+xml"/>
  <Override PartName="/ppt/theme/themeOverride33.xml" ContentType="application/vnd.openxmlformats-officedocument.themeOverride+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notesSlides/notesSlide554.xml" ContentType="application/vnd.openxmlformats-officedocument.presentationml.notesSlide+xml"/>
  <Override PartName="/ppt/theme/themeOverride34.xml" ContentType="application/vnd.openxmlformats-officedocument.themeOverride+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notesSlides/notesSlide555.xml" ContentType="application/vnd.openxmlformats-officedocument.presentationml.notesSlide+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notesSlides/notesSlide556.xml" ContentType="application/vnd.openxmlformats-officedocument.presentationml.notesSlide+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notesSlides/notesSlide557.xml" ContentType="application/vnd.openxmlformats-officedocument.presentationml.notesSlide+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notesSlides/notesSlide558.xml" ContentType="application/vnd.openxmlformats-officedocument.presentationml.notesSlide+xml"/>
  <Override PartName="/ppt/theme/themeOverride35.xml" ContentType="application/vnd.openxmlformats-officedocument.themeOverride+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notesSlides/notesSlide559.xml" ContentType="application/vnd.openxmlformats-officedocument.presentationml.notesSlide+xml"/>
  <Override PartName="/ppt/theme/themeOverride36.xml" ContentType="application/vnd.openxmlformats-officedocument.themeOverride+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notesSlides/notesSlide560.xml" ContentType="application/vnd.openxmlformats-officedocument.presentationml.notesSlide+xml"/>
  <Override PartName="/ppt/theme/themeOverride37.xml" ContentType="application/vnd.openxmlformats-officedocument.themeOverride+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notesSlides/notesSlide561.xml" ContentType="application/vnd.openxmlformats-officedocument.presentationml.notesSlide+xml"/>
  <Override PartName="/ppt/theme/themeOverride38.xml" ContentType="application/vnd.openxmlformats-officedocument.themeOverride+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notesSlides/notesSlide562.xml" ContentType="application/vnd.openxmlformats-officedocument.presentationml.notesSlide+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notesSlides/notesSlide563.xml" ContentType="application/vnd.openxmlformats-officedocument.presentationml.notesSlide+xml"/>
  <Override PartName="/ppt/theme/themeOverride39.xml" ContentType="application/vnd.openxmlformats-officedocument.themeOverride+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notesSlides/notesSlide564.xml" ContentType="application/vnd.openxmlformats-officedocument.presentationml.notesSlide+xml"/>
  <Override PartName="/ppt/theme/themeOverride40.xml" ContentType="application/vnd.openxmlformats-officedocument.themeOverride+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notesSlides/notesSlide565.xml" ContentType="application/vnd.openxmlformats-officedocument.presentationml.notesSlide+xml"/>
  <Override PartName="/ppt/theme/themeOverride41.xml" ContentType="application/vnd.openxmlformats-officedocument.themeOverride+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notesSlides/notesSlide566.xml" ContentType="application/vnd.openxmlformats-officedocument.presentationml.notesSlide+xml"/>
  <Override PartName="/ppt/theme/themeOverride42.xml" ContentType="application/vnd.openxmlformats-officedocument.themeOverride+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notesSlides/notesSlide567.xml" ContentType="application/vnd.openxmlformats-officedocument.presentationml.notesSlide+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notesSlides/notesSlide568.xml" ContentType="application/vnd.openxmlformats-officedocument.presentationml.notesSlide+xml"/>
  <Override PartName="/ppt/theme/themeOverride43.xml" ContentType="application/vnd.openxmlformats-officedocument.themeOverride+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notesSlides/notesSlide569.xml" ContentType="application/vnd.openxmlformats-officedocument.presentationml.notesSlide+xml"/>
  <Override PartName="/ppt/theme/themeOverride44.xml" ContentType="application/vnd.openxmlformats-officedocument.themeOverride+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notesSlides/notesSlide570.xml" ContentType="application/vnd.openxmlformats-officedocument.presentationml.notesSlide+xml"/>
  <Override PartName="/ppt/theme/themeOverride45.xml" ContentType="application/vnd.openxmlformats-officedocument.themeOverride+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notesSlides/notesSlide571.xml" ContentType="application/vnd.openxmlformats-officedocument.presentationml.notesSlide+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notesSlides/notesSlide572.xml" ContentType="application/vnd.openxmlformats-officedocument.presentationml.notesSlide+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notesSlides/notesSlide573.xml" ContentType="application/vnd.openxmlformats-officedocument.presentationml.notesSlide+xml"/>
  <Override PartName="/ppt/theme/themeOverride46.xml" ContentType="application/vnd.openxmlformats-officedocument.themeOverride+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notesSlides/notesSlide574.xml" ContentType="application/vnd.openxmlformats-officedocument.presentationml.notesSlide+xml"/>
  <Override PartName="/ppt/theme/themeOverride47.xml" ContentType="application/vnd.openxmlformats-officedocument.themeOverride+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notesSlides/notesSlide575.xml" ContentType="application/vnd.openxmlformats-officedocument.presentationml.notesSlide+xml"/>
  <Override PartName="/ppt/theme/themeOverride48.xml" ContentType="application/vnd.openxmlformats-officedocument.themeOverride+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notesSlides/notesSlide576.xml" ContentType="application/vnd.openxmlformats-officedocument.presentationml.notesSlide+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notesSlides/notesSlide577.xml" ContentType="application/vnd.openxmlformats-officedocument.presentationml.notesSlide+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notesSlides/notesSlide578.xml" ContentType="application/vnd.openxmlformats-officedocument.presentationml.notesSlide+xml"/>
  <Override PartName="/ppt/theme/themeOverride49.xml" ContentType="application/vnd.openxmlformats-officedocument.themeOverride+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notesSlides/notesSlide579.xml" ContentType="application/vnd.openxmlformats-officedocument.presentationml.notesSlide+xml"/>
  <Override PartName="/ppt/theme/themeOverride50.xml" ContentType="application/vnd.openxmlformats-officedocument.themeOverride+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notesSlides/notesSlide580.xml" ContentType="application/vnd.openxmlformats-officedocument.presentationml.notesSlide+xml"/>
  <Override PartName="/ppt/theme/themeOverride51.xml" ContentType="application/vnd.openxmlformats-officedocument.themeOverride+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notesSlides/notesSlide581.xml" ContentType="application/vnd.openxmlformats-officedocument.presentationml.notesSlide+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notesSlides/notesSlide582.xml" ContentType="application/vnd.openxmlformats-officedocument.presentationml.notesSlide+xml"/>
  <Override PartName="/ppt/theme/themeOverride52.xml" ContentType="application/vnd.openxmlformats-officedocument.themeOverride+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notesSlides/notesSlide583.xml" ContentType="application/vnd.openxmlformats-officedocument.presentationml.notesSlide+xml"/>
  <Override PartName="/ppt/theme/themeOverride53.xml" ContentType="application/vnd.openxmlformats-officedocument.themeOverride+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notesSlides/notesSlide584.xml" ContentType="application/vnd.openxmlformats-officedocument.presentationml.notesSlide+xml"/>
  <Override PartName="/ppt/theme/themeOverride54.xml" ContentType="application/vnd.openxmlformats-officedocument.themeOverride+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notesSlides/notesSlide585.xml" ContentType="application/vnd.openxmlformats-officedocument.presentationml.notesSlide+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notesSlides/notesSlide586.xml" ContentType="application/vnd.openxmlformats-officedocument.presentationml.notesSlide+xml"/>
  <Override PartName="/ppt/theme/themeOverride55.xml" ContentType="application/vnd.openxmlformats-officedocument.themeOverride+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notesSlides/notesSlide587.xml" ContentType="application/vnd.openxmlformats-officedocument.presentationml.notesSlide+xml"/>
  <Override PartName="/ppt/theme/themeOverride56.xml" ContentType="application/vnd.openxmlformats-officedocument.themeOverride+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notesSlides/notesSlide588.xml" ContentType="application/vnd.openxmlformats-officedocument.presentationml.notesSlide+xml"/>
  <Override PartName="/ppt/theme/themeOverride57.xml" ContentType="application/vnd.openxmlformats-officedocument.themeOverride+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notesSlides/notesSlide589.xml" ContentType="application/vnd.openxmlformats-officedocument.presentationml.notesSlide+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notesSlides/notesSlide590.xml" ContentType="application/vnd.openxmlformats-officedocument.presentationml.notesSlide+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notesSlides/notesSlide591.xml" ContentType="application/vnd.openxmlformats-officedocument.presentationml.notesSlide+xml"/>
  <Override PartName="/ppt/theme/themeOverride58.xml" ContentType="application/vnd.openxmlformats-officedocument.themeOverride+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notesSlides/notesSlide592.xml" ContentType="application/vnd.openxmlformats-officedocument.presentationml.notesSlide+xml"/>
  <Override PartName="/ppt/theme/themeOverride59.xml" ContentType="application/vnd.openxmlformats-officedocument.themeOverride+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notesSlides/notesSlide593.xml" ContentType="application/vnd.openxmlformats-officedocument.presentationml.notesSlide+xml"/>
  <Override PartName="/ppt/theme/themeOverride60.xml" ContentType="application/vnd.openxmlformats-officedocument.themeOverride+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notesSlides/notesSlide594.xml" ContentType="application/vnd.openxmlformats-officedocument.presentationml.notesSlide+xml"/>
  <Override PartName="/ppt/theme/themeOverride61.xml" ContentType="application/vnd.openxmlformats-officedocument.themeOverride+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notesSlides/notesSlide595.xml" ContentType="application/vnd.openxmlformats-officedocument.presentationml.notesSlide+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notesSlides/notesSlide596.xml" ContentType="application/vnd.openxmlformats-officedocument.presentationml.notesSlide+xml"/>
  <Override PartName="/ppt/theme/themeOverride62.xml" ContentType="application/vnd.openxmlformats-officedocument.themeOverride+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notesSlides/notesSlide597.xml" ContentType="application/vnd.openxmlformats-officedocument.presentationml.notesSlide+xml"/>
  <Override PartName="/ppt/theme/themeOverride63.xml" ContentType="application/vnd.openxmlformats-officedocument.themeOverride+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notesSlides/notesSlide598.xml" ContentType="application/vnd.openxmlformats-officedocument.presentationml.notesSlide+xml"/>
  <Override PartName="/ppt/theme/themeOverride64.xml" ContentType="application/vnd.openxmlformats-officedocument.themeOverride+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notesSlides/notesSlide599.xml" ContentType="application/vnd.openxmlformats-officedocument.presentationml.notesSlide+xml"/>
  <Override PartName="/ppt/theme/themeOverride65.xml" ContentType="application/vnd.openxmlformats-officedocument.themeOverride+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notesSlides/notesSlide600.xml" ContentType="application/vnd.openxmlformats-officedocument.presentationml.notesSlide+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notesSlides/notesSlide601.xml" ContentType="application/vnd.openxmlformats-officedocument.presentationml.notesSlide+xml"/>
  <Override PartName="/ppt/theme/themeOverride66.xml" ContentType="application/vnd.openxmlformats-officedocument.themeOverride+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notesSlides/notesSlide602.xml" ContentType="application/vnd.openxmlformats-officedocument.presentationml.notesSlide+xml"/>
  <Override PartName="/ppt/theme/themeOverride67.xml" ContentType="application/vnd.openxmlformats-officedocument.themeOverride+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notesSlides/notesSlide603.xml" ContentType="application/vnd.openxmlformats-officedocument.presentationml.notesSlide+xml"/>
  <Override PartName="/ppt/theme/themeOverride68.xml" ContentType="application/vnd.openxmlformats-officedocument.themeOverride+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notesSlides/notesSlide604.xml" ContentType="application/vnd.openxmlformats-officedocument.presentationml.notesSlide+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notesSlides/notesSlide605.xml" ContentType="application/vnd.openxmlformats-officedocument.presentationml.notesSlide+xml"/>
  <Override PartName="/ppt/theme/themeOverride69.xml" ContentType="application/vnd.openxmlformats-officedocument.themeOverride+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notesSlides/notesSlide606.xml" ContentType="application/vnd.openxmlformats-officedocument.presentationml.notesSlide+xml"/>
  <Override PartName="/ppt/theme/themeOverride70.xml" ContentType="application/vnd.openxmlformats-officedocument.themeOverride+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notesSlides/notesSlide607.xml" ContentType="application/vnd.openxmlformats-officedocument.presentationml.notesSlide+xml"/>
  <Override PartName="/ppt/theme/themeOverride71.xml" ContentType="application/vnd.openxmlformats-officedocument.themeOverride+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notesSlides/notesSlide608.xml" ContentType="application/vnd.openxmlformats-officedocument.presentationml.notesSlide+xml"/>
  <Override PartName="/ppt/theme/themeOverride72.xml" ContentType="application/vnd.openxmlformats-officedocument.themeOverride+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notesSlides/notesSlide609.xml" ContentType="application/vnd.openxmlformats-officedocument.presentationml.notesSlide+xml"/>
  <Override PartName="/ppt/theme/themeOverride73.xml" ContentType="application/vnd.openxmlformats-officedocument.themeOverride+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notesSlides/notesSlide610.xml" ContentType="application/vnd.openxmlformats-officedocument.presentationml.notesSlide+xml"/>
  <Override PartName="/ppt/theme/themeOverride74.xml" ContentType="application/vnd.openxmlformats-officedocument.themeOverride+xml"/>
  <Override PartName="/ppt/tags/tag1828.xml" ContentType="application/vnd.openxmlformats-officedocument.presentationml.tags+xml"/>
  <Override PartName="/ppt/tags/tag1829.xml" ContentType="application/vnd.openxmlformats-officedocument.presentationml.tags+xml"/>
  <Override PartName="/ppt/tags/tag1830.xml" ContentType="application/vnd.openxmlformats-officedocument.presentationml.tags+xml"/>
  <Override PartName="/ppt/notesSlides/notesSlide611.xml" ContentType="application/vnd.openxmlformats-officedocument.presentationml.notesSlide+xml"/>
  <Override PartName="/ppt/theme/themeOverride75.xml" ContentType="application/vnd.openxmlformats-officedocument.themeOverride+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notesSlides/notesSlide612.xml" ContentType="application/vnd.openxmlformats-officedocument.presentationml.notesSlide+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notesSlides/notesSlide613.xml" ContentType="application/vnd.openxmlformats-officedocument.presentationml.notesSlide+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notesSlides/notesSlide614.xml" ContentType="application/vnd.openxmlformats-officedocument.presentationml.notesSlide+xml"/>
  <Override PartName="/ppt/theme/themeOverride76.xml" ContentType="application/vnd.openxmlformats-officedocument.themeOverride+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notesSlides/notesSlide615.xml" ContentType="application/vnd.openxmlformats-officedocument.presentationml.notesSlide+xml"/>
  <Override PartName="/ppt/theme/themeOverride77.xml" ContentType="application/vnd.openxmlformats-officedocument.themeOverride+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notesSlides/notesSlide616.xml" ContentType="application/vnd.openxmlformats-officedocument.presentationml.notesSlide+xml"/>
  <Override PartName="/ppt/theme/themeOverride78.xml" ContentType="application/vnd.openxmlformats-officedocument.themeOverride+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notesSlides/notesSlide617.xml" ContentType="application/vnd.openxmlformats-officedocument.presentationml.notesSlide+xml"/>
  <Override PartName="/ppt/theme/themeOverride79.xml" ContentType="application/vnd.openxmlformats-officedocument.themeOverride+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notesSlides/notesSlide618.xml" ContentType="application/vnd.openxmlformats-officedocument.presentationml.notesSlide+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notesSlides/notesSlide619.xml" ContentType="application/vnd.openxmlformats-officedocument.presentationml.notesSlide+xml"/>
  <Override PartName="/ppt/theme/themeOverride80.xml" ContentType="application/vnd.openxmlformats-officedocument.themeOverride+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notesSlides/notesSlide620.xml" ContentType="application/vnd.openxmlformats-officedocument.presentationml.notesSlide+xml"/>
  <Override PartName="/ppt/theme/themeOverride81.xml" ContentType="application/vnd.openxmlformats-officedocument.themeOverride+xml"/>
  <Override PartName="/ppt/tags/tag1858.xml" ContentType="application/vnd.openxmlformats-officedocument.presentationml.tags+xml"/>
  <Override PartName="/ppt/tags/tag1859.xml" ContentType="application/vnd.openxmlformats-officedocument.presentationml.tags+xml"/>
  <Override PartName="/ppt/tags/tag1860.xml" ContentType="application/vnd.openxmlformats-officedocument.presentationml.tags+xml"/>
  <Override PartName="/ppt/notesSlides/notesSlide621.xml" ContentType="application/vnd.openxmlformats-officedocument.presentationml.notesSlide+xml"/>
  <Override PartName="/ppt/theme/themeOverride82.xml" ContentType="application/vnd.openxmlformats-officedocument.themeOverride+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notesSlides/notesSlide622.xml" ContentType="application/vnd.openxmlformats-officedocument.presentationml.notesSlide+xml"/>
  <Override PartName="/ppt/theme/themeOverride83.xml" ContentType="application/vnd.openxmlformats-officedocument.themeOverride+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notesSlides/notesSlide623.xml" ContentType="application/vnd.openxmlformats-officedocument.presentationml.notesSlide+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notesSlides/notesSlide624.xml" ContentType="application/vnd.openxmlformats-officedocument.presentationml.notesSlide+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notesSlides/notesSlide625.xml" ContentType="application/vnd.openxmlformats-officedocument.presentationml.notesSlide+xml"/>
  <Override PartName="/ppt/theme/themeOverride84.xml" ContentType="application/vnd.openxmlformats-officedocument.themeOverride+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notesSlides/notesSlide626.xml" ContentType="application/vnd.openxmlformats-officedocument.presentationml.notesSlide+xml"/>
  <Override PartName="/ppt/theme/themeOverride85.xml" ContentType="application/vnd.openxmlformats-officedocument.themeOverride+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notesSlides/notesSlide627.xml" ContentType="application/vnd.openxmlformats-officedocument.presentationml.notesSlide+xml"/>
  <Override PartName="/ppt/theme/themeOverride86.xml" ContentType="application/vnd.openxmlformats-officedocument.themeOverride+xml"/>
  <Override PartName="/ppt/tags/tag1879.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notesSlides/notesSlide628.xml" ContentType="application/vnd.openxmlformats-officedocument.presentationml.notesSlide+xml"/>
  <Override PartName="/ppt/theme/themeOverride87.xml" ContentType="application/vnd.openxmlformats-officedocument.themeOverride+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notesSlides/notesSlide629.xml" ContentType="application/vnd.openxmlformats-officedocument.presentationml.notesSlide+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notesSlides/notesSlide630.xml" ContentType="application/vnd.openxmlformats-officedocument.presentationml.notesSlide+xml"/>
  <Override PartName="/ppt/theme/themeOverride88.xml" ContentType="application/vnd.openxmlformats-officedocument.themeOverride+xml"/>
  <Override PartName="/ppt/tags/tag1888.xml" ContentType="application/vnd.openxmlformats-officedocument.presentationml.tags+xml"/>
  <Override PartName="/ppt/tags/tag1889.xml" ContentType="application/vnd.openxmlformats-officedocument.presentationml.tags+xml"/>
  <Override PartName="/ppt/tags/tag1890.xml" ContentType="application/vnd.openxmlformats-officedocument.presentationml.tags+xml"/>
  <Override PartName="/ppt/notesSlides/notesSlide631.xml" ContentType="application/vnd.openxmlformats-officedocument.presentationml.notesSlide+xml"/>
  <Override PartName="/ppt/theme/themeOverride89.xml" ContentType="application/vnd.openxmlformats-officedocument.themeOverride+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notesSlides/notesSlide632.xml" ContentType="application/vnd.openxmlformats-officedocument.presentationml.notesSlide+xml"/>
  <Override PartName="/ppt/theme/themeOverride90.xml" ContentType="application/vnd.openxmlformats-officedocument.themeOverride+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notesSlides/notesSlide633.xml" ContentType="application/vnd.openxmlformats-officedocument.presentationml.notesSlide+xml"/>
  <Override PartName="/ppt/theme/themeOverride91.xml" ContentType="application/vnd.openxmlformats-officedocument.themeOverride+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notesSlides/notesSlide634.xml" ContentType="application/vnd.openxmlformats-officedocument.presentationml.notesSlide+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notesSlides/notesSlide635.xml" ContentType="application/vnd.openxmlformats-officedocument.presentationml.notesSlide+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notesSlides/notesSlide636.xml" ContentType="application/vnd.openxmlformats-officedocument.presentationml.notesSlide+xml"/>
  <Override PartName="/ppt/theme/themeOverride92.xml" ContentType="application/vnd.openxmlformats-officedocument.themeOverride+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notesSlides/notesSlide637.xml" ContentType="application/vnd.openxmlformats-officedocument.presentationml.notesSlide+xml"/>
  <Override PartName="/ppt/theme/themeOverride93.xml" ContentType="application/vnd.openxmlformats-officedocument.themeOverride+xml"/>
  <Override PartName="/ppt/tags/tag1909.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notesSlides/notesSlide638.xml" ContentType="application/vnd.openxmlformats-officedocument.presentationml.notesSlide+xml"/>
  <Override PartName="/ppt/theme/themeOverride94.xml" ContentType="application/vnd.openxmlformats-officedocument.themeOverride+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notesSlides/notesSlide639.xml" ContentType="application/vnd.openxmlformats-officedocument.presentationml.notesSlide+xml"/>
  <Override PartName="/ppt/theme/themeOverride95.xml" ContentType="application/vnd.openxmlformats-officedocument.themeOverride+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notesSlides/notesSlide640.xml" ContentType="application/vnd.openxmlformats-officedocument.presentationml.notesSlide+xml"/>
  <Override PartName="/ppt/tags/tag1918.xml" ContentType="application/vnd.openxmlformats-officedocument.presentationml.tags+xml"/>
  <Override PartName="/ppt/tags/tag1919.xml" ContentType="application/vnd.openxmlformats-officedocument.presentationml.tags+xml"/>
  <Override PartName="/ppt/tags/tag1920.xml" ContentType="application/vnd.openxmlformats-officedocument.presentationml.tags+xml"/>
  <Override PartName="/ppt/notesSlides/notesSlide641.xml" ContentType="application/vnd.openxmlformats-officedocument.presentationml.notesSlide+xml"/>
  <Override PartName="/ppt/theme/themeOverride96.xml" ContentType="application/vnd.openxmlformats-officedocument.themeOverride+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notesSlides/notesSlide642.xml" ContentType="application/vnd.openxmlformats-officedocument.presentationml.notesSlide+xml"/>
  <Override PartName="/ppt/theme/themeOverride97.xml" ContentType="application/vnd.openxmlformats-officedocument.themeOverride+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notesSlides/notesSlide643.xml" ContentType="application/vnd.openxmlformats-officedocument.presentationml.notesSlide+xml"/>
  <Override PartName="/ppt/theme/themeOverride98.xml" ContentType="application/vnd.openxmlformats-officedocument.themeOverride+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notesSlides/notesSlide644.xml" ContentType="application/vnd.openxmlformats-officedocument.presentationml.notesSlide+xml"/>
  <Override PartName="/ppt/theme/themeOverride99.xml" ContentType="application/vnd.openxmlformats-officedocument.themeOverride+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notesSlides/notesSlide645.xml" ContentType="application/vnd.openxmlformats-officedocument.presentationml.notesSlide+xml"/>
  <Override PartName="/ppt/theme/themeOverride100.xml" ContentType="application/vnd.openxmlformats-officedocument.themeOverride+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notesSlides/notesSlide646.xml" ContentType="application/vnd.openxmlformats-officedocument.presentationml.notesSlide+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notesSlides/notesSlide647.xml" ContentType="application/vnd.openxmlformats-officedocument.presentationml.notesSlide+xml"/>
  <Override PartName="/ppt/tags/tag1939.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notesSlides/notesSlide648.xml" ContentType="application/vnd.openxmlformats-officedocument.presentationml.notesSlide+xml"/>
  <Override PartName="/ppt/theme/themeOverride101.xml" ContentType="application/vnd.openxmlformats-officedocument.themeOverride+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notesSlides/notesSlide649.xml" ContentType="application/vnd.openxmlformats-officedocument.presentationml.notesSlide+xml"/>
  <Override PartName="/ppt/theme/themeOverride102.xml" ContentType="application/vnd.openxmlformats-officedocument.themeOverride+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notesSlides/notesSlide650.xml" ContentType="application/vnd.openxmlformats-officedocument.presentationml.notesSlide+xml"/>
  <Override PartName="/ppt/theme/themeOverride103.xml" ContentType="application/vnd.openxmlformats-officedocument.themeOverride+xml"/>
  <Override PartName="/ppt/tags/tag1948.xml" ContentType="application/vnd.openxmlformats-officedocument.presentationml.tags+xml"/>
  <Override PartName="/ppt/tags/tag1949.xml" ContentType="application/vnd.openxmlformats-officedocument.presentationml.tags+xml"/>
  <Override PartName="/ppt/tags/tag1950.xml" ContentType="application/vnd.openxmlformats-officedocument.presentationml.tags+xml"/>
  <Override PartName="/ppt/notesSlides/notesSlide651.xml" ContentType="application/vnd.openxmlformats-officedocument.presentationml.notesSlide+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notesSlides/notesSlide652.xml" ContentType="application/vnd.openxmlformats-officedocument.presentationml.notesSlide+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notesSlides/notesSlide653.xml" ContentType="application/vnd.openxmlformats-officedocument.presentationml.notesSlide+xml"/>
  <Override PartName="/ppt/theme/themeOverride104.xml" ContentType="application/vnd.openxmlformats-officedocument.themeOverride+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notesSlides/notesSlide654.xml" ContentType="application/vnd.openxmlformats-officedocument.presentationml.notesSlide+xml"/>
  <Override PartName="/ppt/theme/themeOverride105.xml" ContentType="application/vnd.openxmlformats-officedocument.themeOverride+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notesSlides/notesSlide655.xml" ContentType="application/vnd.openxmlformats-officedocument.presentationml.notesSlide+xml"/>
  <Override PartName="/ppt/theme/themeOverride106.xml" ContentType="application/vnd.openxmlformats-officedocument.themeOverride+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notesSlides/notesSlide656.xml" ContentType="application/vnd.openxmlformats-officedocument.presentationml.notesSlide+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notesSlides/notesSlide657.xml" ContentType="application/vnd.openxmlformats-officedocument.presentationml.notesSlide+xml"/>
  <Override PartName="/ppt/theme/themeOverride107.xml" ContentType="application/vnd.openxmlformats-officedocument.themeOverride+xml"/>
  <Override PartName="/ppt/tags/tag1969.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notesSlides/notesSlide658.xml" ContentType="application/vnd.openxmlformats-officedocument.presentationml.notesSlide+xml"/>
  <Override PartName="/ppt/theme/themeOverride108.xml" ContentType="application/vnd.openxmlformats-officedocument.themeOverride+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notesSlides/notesSlide659.xml" ContentType="application/vnd.openxmlformats-officedocument.presentationml.notesSlide+xml"/>
  <Override PartName="/ppt/theme/themeOverride109.xml" ContentType="application/vnd.openxmlformats-officedocument.themeOverride+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notesSlides/notesSlide660.xml" ContentType="application/vnd.openxmlformats-officedocument.presentationml.notesSlide+xml"/>
  <Override PartName="/ppt/tags/tag1978.xml" ContentType="application/vnd.openxmlformats-officedocument.presentationml.tags+xml"/>
  <Override PartName="/ppt/tags/tag1979.xml" ContentType="application/vnd.openxmlformats-officedocument.presentationml.tags+xml"/>
  <Override PartName="/ppt/tags/tag1980.xml" ContentType="application/vnd.openxmlformats-officedocument.presentationml.tags+xml"/>
  <Override PartName="/ppt/notesSlides/notesSlide661.xml" ContentType="application/vnd.openxmlformats-officedocument.presentationml.notesSlide+xml"/>
  <Override PartName="/ppt/theme/themeOverride110.xml" ContentType="application/vnd.openxmlformats-officedocument.themeOverride+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notesSlides/notesSlide662.xml" ContentType="application/vnd.openxmlformats-officedocument.presentationml.notesSlide+xml"/>
  <Override PartName="/ppt/theme/themeOverride111.xml" ContentType="application/vnd.openxmlformats-officedocument.themeOverride+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notesSlides/notesSlide663.xml" ContentType="application/vnd.openxmlformats-officedocument.presentationml.notesSlide+xml"/>
  <Override PartName="/ppt/theme/themeOverride112.xml" ContentType="application/vnd.openxmlformats-officedocument.themeOverride+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notesSlides/notesSlide664.xml" ContentType="application/vnd.openxmlformats-officedocument.presentationml.notesSlide+xml"/>
  <Override PartName="/ppt/theme/themeOverride113.xml" ContentType="application/vnd.openxmlformats-officedocument.themeOverride+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notesSlides/notesSlide665.xml" ContentType="application/vnd.openxmlformats-officedocument.presentationml.notesSlide+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notesSlides/notesSlide666.xml" ContentType="application/vnd.openxmlformats-officedocument.presentationml.notesSlide+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notesSlides/notesSlide667.xml" ContentType="application/vnd.openxmlformats-officedocument.presentationml.notesSlide+xml"/>
  <Override PartName="/ppt/theme/themeOverride114.xml" ContentType="application/vnd.openxmlformats-officedocument.themeOverride+xml"/>
  <Override PartName="/ppt/tags/tag1999.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notesSlides/notesSlide668.xml" ContentType="application/vnd.openxmlformats-officedocument.presentationml.notesSlide+xml"/>
  <Override PartName="/ppt/theme/themeOverride115.xml" ContentType="application/vnd.openxmlformats-officedocument.themeOverride+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notesSlides/notesSlide669.xml" ContentType="application/vnd.openxmlformats-officedocument.presentationml.notesSlide+xml"/>
  <Override PartName="/ppt/theme/themeOverride116.xml" ContentType="application/vnd.openxmlformats-officedocument.themeOverride+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notesSlides/notesSlide670.xml" ContentType="application/vnd.openxmlformats-officedocument.presentationml.notesSlide+xml"/>
  <Override PartName="/ppt/theme/themeOverride117.xml" ContentType="application/vnd.openxmlformats-officedocument.themeOverride+xml"/>
  <Override PartName="/ppt/tags/tag2008.xml" ContentType="application/vnd.openxmlformats-officedocument.presentationml.tags+xml"/>
  <Override PartName="/ppt/tags/tag2009.xml" ContentType="application/vnd.openxmlformats-officedocument.presentationml.tags+xml"/>
  <Override PartName="/ppt/tags/tag2010.xml" ContentType="application/vnd.openxmlformats-officedocument.presentationml.tags+xml"/>
  <Override PartName="/ppt/notesSlides/notesSlide671.xml" ContentType="application/vnd.openxmlformats-officedocument.presentationml.notesSlide+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notesSlides/notesSlide672.xml" ContentType="application/vnd.openxmlformats-officedocument.presentationml.notesSlide+xml"/>
  <Override PartName="/ppt/theme/themeOverride118.xml" ContentType="application/vnd.openxmlformats-officedocument.themeOverride+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notesSlides/notesSlide673.xml" ContentType="application/vnd.openxmlformats-officedocument.presentationml.notesSlide+xml"/>
  <Override PartName="/ppt/theme/themeOverride119.xml" ContentType="application/vnd.openxmlformats-officedocument.themeOverride+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notesSlides/notesSlide674.xml" ContentType="application/vnd.openxmlformats-officedocument.presentationml.notesSlide+xml"/>
  <Override PartName="/ppt/theme/themeOverride120.xml" ContentType="application/vnd.openxmlformats-officedocument.themeOverride+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notesSlides/notesSlide675.xml" ContentType="application/vnd.openxmlformats-officedocument.presentationml.notesSlide+xml"/>
  <Override PartName="/ppt/theme/themeOverride121.xml" ContentType="application/vnd.openxmlformats-officedocument.themeOverride+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notesSlides/notesSlide676.xml" ContentType="application/vnd.openxmlformats-officedocument.presentationml.notesSlide+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notesSlides/notesSlide677.xml" ContentType="application/vnd.openxmlformats-officedocument.presentationml.notesSlide+xml"/>
  <Override PartName="/ppt/theme/themeOverride122.xml" ContentType="application/vnd.openxmlformats-officedocument.themeOverride+xml"/>
  <Override PartName="/ppt/tags/tag2029.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notesSlides/notesSlide678.xml" ContentType="application/vnd.openxmlformats-officedocument.presentationml.notesSlide+xml"/>
  <Override PartName="/ppt/theme/themeOverride123.xml" ContentType="application/vnd.openxmlformats-officedocument.themeOverride+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notesSlides/notesSlide679.xml" ContentType="application/vnd.openxmlformats-officedocument.presentationml.notesSlide+xml"/>
  <Override PartName="/ppt/theme/themeOverride124.xml" ContentType="application/vnd.openxmlformats-officedocument.themeOverride+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notesSlides/notesSlide680.xml" ContentType="application/vnd.openxmlformats-officedocument.presentationml.notesSlide+xml"/>
  <Override PartName="/ppt/tags/tag2038.xml" ContentType="application/vnd.openxmlformats-officedocument.presentationml.tags+xml"/>
  <Override PartName="/ppt/tags/tag2039.xml" ContentType="application/vnd.openxmlformats-officedocument.presentationml.tags+xml"/>
  <Override PartName="/ppt/tags/tag2040.xml" ContentType="application/vnd.openxmlformats-officedocument.presentationml.tags+xml"/>
  <Override PartName="/ppt/notesSlides/notesSlide681.xml" ContentType="application/vnd.openxmlformats-officedocument.presentationml.notesSlide+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notesSlides/notesSlide682.xml" ContentType="application/vnd.openxmlformats-officedocument.presentationml.notesSlide+xml"/>
  <Override PartName="/ppt/theme/themeOverride125.xml" ContentType="application/vnd.openxmlformats-officedocument.themeOverride+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notesSlides/notesSlide683.xml" ContentType="application/vnd.openxmlformats-officedocument.presentationml.notesSlide+xml"/>
  <Override PartName="/ppt/theme/themeOverride126.xml" ContentType="application/vnd.openxmlformats-officedocument.themeOverride+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notesSlides/notesSlide684.xml" ContentType="application/vnd.openxmlformats-officedocument.presentationml.notesSlide+xml"/>
  <Override PartName="/ppt/theme/themeOverride127.xml" ContentType="application/vnd.openxmlformats-officedocument.themeOverride+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notesSlides/notesSlide685.xml" ContentType="application/vnd.openxmlformats-officedocument.presentationml.notesSlide+xml"/>
  <Override PartName="/ppt/theme/themeOverride128.xml" ContentType="application/vnd.openxmlformats-officedocument.themeOverride+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notesSlides/notesSlide686.xml" ContentType="application/vnd.openxmlformats-officedocument.presentationml.notesSlide+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notesSlides/notesSlide687.xml" ContentType="application/vnd.openxmlformats-officedocument.presentationml.notesSlide+xml"/>
  <Override PartName="/ppt/theme/themeOverride129.xml" ContentType="application/vnd.openxmlformats-officedocument.themeOverride+xml"/>
  <Override PartName="/ppt/tags/tag2059.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notesSlides/notesSlide688.xml" ContentType="application/vnd.openxmlformats-officedocument.presentationml.notesSlide+xml"/>
  <Override PartName="/ppt/theme/themeOverride130.xml" ContentType="application/vnd.openxmlformats-officedocument.themeOverride+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notesSlides/notesSlide689.xml" ContentType="application/vnd.openxmlformats-officedocument.presentationml.notesSlide+xml"/>
  <Override PartName="/ppt/theme/themeOverride131.xml" ContentType="application/vnd.openxmlformats-officedocument.themeOverride+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notesSlides/notesSlide690.xml" ContentType="application/vnd.openxmlformats-officedocument.presentationml.notesSlide+xml"/>
  <Override PartName="/ppt/tags/tag2068.xml" ContentType="application/vnd.openxmlformats-officedocument.presentationml.tags+xml"/>
  <Override PartName="/ppt/tags/tag2069.xml" ContentType="application/vnd.openxmlformats-officedocument.presentationml.tags+xml"/>
  <Override PartName="/ppt/tags/tag2070.xml" ContentType="application/vnd.openxmlformats-officedocument.presentationml.tags+xml"/>
  <Override PartName="/ppt/notesSlides/notesSlide691.xml" ContentType="application/vnd.openxmlformats-officedocument.presentationml.notesSlide+xml"/>
  <Override PartName="/ppt/theme/themeOverride132.xml" ContentType="application/vnd.openxmlformats-officedocument.themeOverride+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notesSlides/notesSlide692.xml" ContentType="application/vnd.openxmlformats-officedocument.presentationml.notesSlide+xml"/>
  <Override PartName="/ppt/theme/themeOverride133.xml" ContentType="application/vnd.openxmlformats-officedocument.themeOverride+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notesSlides/notesSlide693.xml" ContentType="application/vnd.openxmlformats-officedocument.presentationml.notesSlide+xml"/>
  <Override PartName="/ppt/theme/themeOverride134.xml" ContentType="application/vnd.openxmlformats-officedocument.themeOverride+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notesSlides/notesSlide694.xml" ContentType="application/vnd.openxmlformats-officedocument.presentationml.notesSlide+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notesSlides/notesSlide695.xml" ContentType="application/vnd.openxmlformats-officedocument.presentationml.notesSlide+xml"/>
  <Override PartName="/ppt/theme/themeOverride135.xml" ContentType="application/vnd.openxmlformats-officedocument.themeOverride+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notesSlides/notesSlide696.xml" ContentType="application/vnd.openxmlformats-officedocument.presentationml.notesSlide+xml"/>
  <Override PartName="/ppt/theme/themeOverride136.xml" ContentType="application/vnd.openxmlformats-officedocument.themeOverride+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notesSlides/notesSlide697.xml" ContentType="application/vnd.openxmlformats-officedocument.presentationml.notesSlide+xml"/>
  <Override PartName="/ppt/theme/themeOverride137.xml" ContentType="application/vnd.openxmlformats-officedocument.themeOverride+xml"/>
  <Override PartName="/ppt/tags/tag208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notesSlides/notesSlide698.xml" ContentType="application/vnd.openxmlformats-officedocument.presentationml.notesSlide+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notesSlides/notesSlide699.xml" ContentType="application/vnd.openxmlformats-officedocument.presentationml.notesSlide+xml"/>
  <Override PartName="/ppt/theme/themeOverride138.xml" ContentType="application/vnd.openxmlformats-officedocument.themeOverride+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notesSlides/notesSlide700.xml" ContentType="application/vnd.openxmlformats-officedocument.presentationml.notesSlide+xml"/>
  <Override PartName="/ppt/theme/themeOverride139.xml" ContentType="application/vnd.openxmlformats-officedocument.themeOverride+xml"/>
  <Override PartName="/ppt/tags/tag2098.xml" ContentType="application/vnd.openxmlformats-officedocument.presentationml.tags+xml"/>
  <Override PartName="/ppt/tags/tag2099.xml" ContentType="application/vnd.openxmlformats-officedocument.presentationml.tags+xml"/>
  <Override PartName="/ppt/tags/tag2100.xml" ContentType="application/vnd.openxmlformats-officedocument.presentationml.tags+xml"/>
  <Override PartName="/ppt/notesSlides/notesSlide701.xml" ContentType="application/vnd.openxmlformats-officedocument.presentationml.notesSlide+xml"/>
  <Override PartName="/ppt/theme/themeOverride140.xml" ContentType="application/vnd.openxmlformats-officedocument.themeOverride+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notesSlides/notesSlide7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13"/>
  </p:notesMasterIdLst>
  <p:sldIdLst>
    <p:sldId id="257" r:id="rId2"/>
    <p:sldId id="3886" r:id="rId3"/>
    <p:sldId id="3887" r:id="rId4"/>
    <p:sldId id="527" r:id="rId5"/>
    <p:sldId id="258" r:id="rId6"/>
    <p:sldId id="259" r:id="rId7"/>
    <p:sldId id="260" r:id="rId8"/>
    <p:sldId id="528" r:id="rId9"/>
    <p:sldId id="529" r:id="rId10"/>
    <p:sldId id="530" r:id="rId11"/>
    <p:sldId id="531" r:id="rId12"/>
    <p:sldId id="532" r:id="rId13"/>
    <p:sldId id="799" r:id="rId14"/>
    <p:sldId id="800" r:id="rId15"/>
    <p:sldId id="801" r:id="rId16"/>
    <p:sldId id="802" r:id="rId17"/>
    <p:sldId id="803" r:id="rId18"/>
    <p:sldId id="804" r:id="rId19"/>
    <p:sldId id="805" r:id="rId20"/>
    <p:sldId id="806" r:id="rId21"/>
    <p:sldId id="807" r:id="rId22"/>
    <p:sldId id="808" r:id="rId23"/>
    <p:sldId id="809" r:id="rId24"/>
    <p:sldId id="810" r:id="rId25"/>
    <p:sldId id="811" r:id="rId26"/>
    <p:sldId id="812" r:id="rId27"/>
    <p:sldId id="813" r:id="rId28"/>
    <p:sldId id="814" r:id="rId29"/>
    <p:sldId id="815" r:id="rId30"/>
    <p:sldId id="816" r:id="rId31"/>
    <p:sldId id="817" r:id="rId32"/>
    <p:sldId id="818" r:id="rId33"/>
    <p:sldId id="819" r:id="rId34"/>
    <p:sldId id="820" r:id="rId35"/>
    <p:sldId id="821" r:id="rId36"/>
    <p:sldId id="1085" r:id="rId37"/>
    <p:sldId id="1086" r:id="rId38"/>
    <p:sldId id="1087" r:id="rId39"/>
    <p:sldId id="1088" r:id="rId40"/>
    <p:sldId id="1096" r:id="rId41"/>
    <p:sldId id="1089" r:id="rId42"/>
    <p:sldId id="1090" r:id="rId43"/>
    <p:sldId id="1091" r:id="rId44"/>
    <p:sldId id="1092" r:id="rId45"/>
    <p:sldId id="1093" r:id="rId46"/>
    <p:sldId id="1095" r:id="rId47"/>
    <p:sldId id="1097" r:id="rId48"/>
    <p:sldId id="1098" r:id="rId49"/>
    <p:sldId id="1099" r:id="rId50"/>
    <p:sldId id="1100" r:id="rId51"/>
    <p:sldId id="1101" r:id="rId52"/>
    <p:sldId id="1102" r:id="rId53"/>
    <p:sldId id="1103" r:id="rId54"/>
    <p:sldId id="1104" r:id="rId55"/>
    <p:sldId id="1105" r:id="rId56"/>
    <p:sldId id="1106" r:id="rId57"/>
    <p:sldId id="1107" r:id="rId58"/>
    <p:sldId id="1108" r:id="rId59"/>
    <p:sldId id="1109" r:id="rId60"/>
    <p:sldId id="1110" r:id="rId61"/>
    <p:sldId id="1111" r:id="rId62"/>
    <p:sldId id="1112" r:id="rId63"/>
    <p:sldId id="1113" r:id="rId64"/>
    <p:sldId id="1115" r:id="rId65"/>
    <p:sldId id="1114" r:id="rId66"/>
    <p:sldId id="1116" r:id="rId67"/>
    <p:sldId id="1117" r:id="rId68"/>
    <p:sldId id="1118" r:id="rId69"/>
    <p:sldId id="1119" r:id="rId70"/>
    <p:sldId id="1120" r:id="rId71"/>
    <p:sldId id="1121" r:id="rId72"/>
    <p:sldId id="1122" r:id="rId73"/>
    <p:sldId id="1123" r:id="rId74"/>
    <p:sldId id="1124" r:id="rId75"/>
    <p:sldId id="1125" r:id="rId76"/>
    <p:sldId id="1126" r:id="rId77"/>
    <p:sldId id="1127" r:id="rId78"/>
    <p:sldId id="1128" r:id="rId79"/>
    <p:sldId id="1129" r:id="rId80"/>
    <p:sldId id="1130" r:id="rId81"/>
    <p:sldId id="1131" r:id="rId82"/>
    <p:sldId id="1132" r:id="rId83"/>
    <p:sldId id="1133" r:id="rId84"/>
    <p:sldId id="1403" r:id="rId85"/>
    <p:sldId id="1404" r:id="rId86"/>
    <p:sldId id="1405" r:id="rId87"/>
    <p:sldId id="1406" r:id="rId88"/>
    <p:sldId id="1407" r:id="rId89"/>
    <p:sldId id="1408" r:id="rId90"/>
    <p:sldId id="1409" r:id="rId91"/>
    <p:sldId id="1410" r:id="rId92"/>
    <p:sldId id="1411" r:id="rId93"/>
    <p:sldId id="1412" r:id="rId94"/>
    <p:sldId id="1413" r:id="rId95"/>
    <p:sldId id="1414" r:id="rId96"/>
    <p:sldId id="1415" r:id="rId97"/>
    <p:sldId id="1416" r:id="rId98"/>
    <p:sldId id="1417" r:id="rId99"/>
    <p:sldId id="1418" r:id="rId100"/>
    <p:sldId id="1419" r:id="rId101"/>
    <p:sldId id="3888" r:id="rId102"/>
    <p:sldId id="3889" r:id="rId103"/>
    <p:sldId id="1420" r:id="rId104"/>
    <p:sldId id="1421" r:id="rId105"/>
    <p:sldId id="1422" r:id="rId106"/>
    <p:sldId id="1423" r:id="rId107"/>
    <p:sldId id="1424" r:id="rId108"/>
    <p:sldId id="1425" r:id="rId109"/>
    <p:sldId id="1426" r:id="rId110"/>
    <p:sldId id="1427" r:id="rId111"/>
    <p:sldId id="1428" r:id="rId112"/>
    <p:sldId id="1429" r:id="rId113"/>
    <p:sldId id="1430" r:id="rId114"/>
    <p:sldId id="1431" r:id="rId115"/>
    <p:sldId id="1432" r:id="rId116"/>
    <p:sldId id="1433" r:id="rId117"/>
    <p:sldId id="1434" r:id="rId118"/>
    <p:sldId id="1435" r:id="rId119"/>
    <p:sldId id="1436" r:id="rId120"/>
    <p:sldId id="1438" r:id="rId121"/>
    <p:sldId id="1437" r:id="rId122"/>
    <p:sldId id="1439" r:id="rId123"/>
    <p:sldId id="1440" r:id="rId124"/>
    <p:sldId id="1441" r:id="rId125"/>
    <p:sldId id="1442" r:id="rId126"/>
    <p:sldId id="1443" r:id="rId127"/>
    <p:sldId id="1708" r:id="rId128"/>
    <p:sldId id="1709" r:id="rId129"/>
    <p:sldId id="1710" r:id="rId130"/>
    <p:sldId id="1711" r:id="rId131"/>
    <p:sldId id="1712" r:id="rId132"/>
    <p:sldId id="1713" r:id="rId133"/>
    <p:sldId id="1714" r:id="rId134"/>
    <p:sldId id="1715" r:id="rId135"/>
    <p:sldId id="1716" r:id="rId136"/>
    <p:sldId id="1717" r:id="rId137"/>
    <p:sldId id="1718" r:id="rId138"/>
    <p:sldId id="1719" r:id="rId139"/>
    <p:sldId id="1720" r:id="rId140"/>
    <p:sldId id="1721" r:id="rId141"/>
    <p:sldId id="1722" r:id="rId142"/>
    <p:sldId id="1723" r:id="rId143"/>
    <p:sldId id="1724" r:id="rId144"/>
    <p:sldId id="1725" r:id="rId145"/>
    <p:sldId id="1726" r:id="rId146"/>
    <p:sldId id="1727" r:id="rId147"/>
    <p:sldId id="1728" r:id="rId148"/>
    <p:sldId id="1729" r:id="rId149"/>
    <p:sldId id="1730" r:id="rId150"/>
    <p:sldId id="1731" r:id="rId151"/>
    <p:sldId id="1732" r:id="rId152"/>
    <p:sldId id="1733" r:id="rId153"/>
    <p:sldId id="1734" r:id="rId154"/>
    <p:sldId id="1735" r:id="rId155"/>
    <p:sldId id="1736" r:id="rId156"/>
    <p:sldId id="1737" r:id="rId157"/>
    <p:sldId id="1738" r:id="rId158"/>
    <p:sldId id="1739" r:id="rId159"/>
    <p:sldId id="1740" r:id="rId160"/>
    <p:sldId id="1741" r:id="rId161"/>
    <p:sldId id="2005" r:id="rId162"/>
    <p:sldId id="2006" r:id="rId163"/>
    <p:sldId id="2007" r:id="rId164"/>
    <p:sldId id="2008" r:id="rId165"/>
    <p:sldId id="2009" r:id="rId166"/>
    <p:sldId id="2010" r:id="rId167"/>
    <p:sldId id="2011" r:id="rId168"/>
    <p:sldId id="2012" r:id="rId169"/>
    <p:sldId id="2013" r:id="rId170"/>
    <p:sldId id="2014" r:id="rId171"/>
    <p:sldId id="2015" r:id="rId172"/>
    <p:sldId id="2016" r:id="rId173"/>
    <p:sldId id="2017" r:id="rId174"/>
    <p:sldId id="2018" r:id="rId175"/>
    <p:sldId id="2019" r:id="rId176"/>
    <p:sldId id="2020" r:id="rId177"/>
    <p:sldId id="2021" r:id="rId178"/>
    <p:sldId id="2022" r:id="rId179"/>
    <p:sldId id="2023" r:id="rId180"/>
    <p:sldId id="2024" r:id="rId181"/>
    <p:sldId id="2025" r:id="rId182"/>
    <p:sldId id="2026" r:id="rId183"/>
    <p:sldId id="2027" r:id="rId184"/>
    <p:sldId id="2028" r:id="rId185"/>
    <p:sldId id="2029" r:id="rId186"/>
    <p:sldId id="2030" r:id="rId187"/>
    <p:sldId id="2031" r:id="rId188"/>
    <p:sldId id="2032" r:id="rId189"/>
    <p:sldId id="2033" r:id="rId190"/>
    <p:sldId id="2034" r:id="rId191"/>
    <p:sldId id="2035" r:id="rId192"/>
    <p:sldId id="2036" r:id="rId193"/>
    <p:sldId id="2037" r:id="rId194"/>
    <p:sldId id="2038" r:id="rId195"/>
    <p:sldId id="2039" r:id="rId196"/>
    <p:sldId id="2040" r:id="rId197"/>
    <p:sldId id="2041" r:id="rId198"/>
    <p:sldId id="2042" r:id="rId199"/>
    <p:sldId id="2043" r:id="rId200"/>
    <p:sldId id="2044" r:id="rId201"/>
    <p:sldId id="2045" r:id="rId202"/>
    <p:sldId id="2046" r:id="rId203"/>
    <p:sldId id="2047" r:id="rId204"/>
    <p:sldId id="2048" r:id="rId205"/>
    <p:sldId id="2049" r:id="rId206"/>
    <p:sldId id="2050" r:id="rId207"/>
    <p:sldId id="2051" r:id="rId208"/>
    <p:sldId id="2052" r:id="rId209"/>
    <p:sldId id="2053" r:id="rId210"/>
    <p:sldId id="2054" r:id="rId211"/>
    <p:sldId id="2055" r:id="rId212"/>
    <p:sldId id="2056" r:id="rId213"/>
    <p:sldId id="2057" r:id="rId214"/>
    <p:sldId id="2058" r:id="rId215"/>
    <p:sldId id="2059" r:id="rId216"/>
    <p:sldId id="2060" r:id="rId217"/>
    <p:sldId id="2061" r:id="rId218"/>
    <p:sldId id="2062" r:id="rId219"/>
    <p:sldId id="2063" r:id="rId220"/>
    <p:sldId id="2064" r:id="rId221"/>
    <p:sldId id="2065" r:id="rId222"/>
    <p:sldId id="2066" r:id="rId223"/>
    <p:sldId id="2067" r:id="rId224"/>
    <p:sldId id="2068" r:id="rId225"/>
    <p:sldId id="2069" r:id="rId226"/>
    <p:sldId id="2070" r:id="rId227"/>
    <p:sldId id="2071" r:id="rId228"/>
    <p:sldId id="2072" r:id="rId229"/>
    <p:sldId id="2073" r:id="rId230"/>
    <p:sldId id="2074" r:id="rId231"/>
    <p:sldId id="2075" r:id="rId232"/>
    <p:sldId id="2076" r:id="rId233"/>
    <p:sldId id="2077" r:id="rId234"/>
    <p:sldId id="2078" r:id="rId235"/>
    <p:sldId id="2079" r:id="rId236"/>
    <p:sldId id="2080" r:id="rId237"/>
    <p:sldId id="2081" r:id="rId238"/>
    <p:sldId id="2084" r:id="rId239"/>
    <p:sldId id="2083" r:id="rId240"/>
    <p:sldId id="2085" r:id="rId241"/>
    <p:sldId id="2086" r:id="rId242"/>
    <p:sldId id="2087" r:id="rId243"/>
    <p:sldId id="2352" r:id="rId244"/>
    <p:sldId id="2353" r:id="rId245"/>
    <p:sldId id="2354" r:id="rId246"/>
    <p:sldId id="2355" r:id="rId247"/>
    <p:sldId id="2356" r:id="rId248"/>
    <p:sldId id="2357" r:id="rId249"/>
    <p:sldId id="2358" r:id="rId250"/>
    <p:sldId id="2359" r:id="rId251"/>
    <p:sldId id="2360" r:id="rId252"/>
    <p:sldId id="2361" r:id="rId253"/>
    <p:sldId id="2362" r:id="rId254"/>
    <p:sldId id="2363" r:id="rId255"/>
    <p:sldId id="2364" r:id="rId256"/>
    <p:sldId id="2365" r:id="rId257"/>
    <p:sldId id="2366" r:id="rId258"/>
    <p:sldId id="2367" r:id="rId259"/>
    <p:sldId id="2368" r:id="rId260"/>
    <p:sldId id="2369" r:id="rId261"/>
    <p:sldId id="2370" r:id="rId262"/>
    <p:sldId id="2371" r:id="rId263"/>
    <p:sldId id="2372" r:id="rId264"/>
    <p:sldId id="2373" r:id="rId265"/>
    <p:sldId id="2374" r:id="rId266"/>
    <p:sldId id="2375" r:id="rId267"/>
    <p:sldId id="2376" r:id="rId268"/>
    <p:sldId id="2377" r:id="rId269"/>
    <p:sldId id="2378" r:id="rId270"/>
    <p:sldId id="2379" r:id="rId271"/>
    <p:sldId id="2380" r:id="rId272"/>
    <p:sldId id="2381" r:id="rId273"/>
    <p:sldId id="2382" r:id="rId274"/>
    <p:sldId id="2383" r:id="rId275"/>
    <p:sldId id="2384" r:id="rId276"/>
    <p:sldId id="2385" r:id="rId277"/>
    <p:sldId id="2386" r:id="rId278"/>
    <p:sldId id="2387" r:id="rId279"/>
    <p:sldId id="2388" r:id="rId280"/>
    <p:sldId id="2389" r:id="rId281"/>
    <p:sldId id="2390" r:id="rId282"/>
    <p:sldId id="2391" r:id="rId283"/>
    <p:sldId id="2392" r:id="rId284"/>
    <p:sldId id="2393" r:id="rId285"/>
    <p:sldId id="2394" r:id="rId286"/>
    <p:sldId id="2395" r:id="rId287"/>
    <p:sldId id="2396" r:id="rId288"/>
    <p:sldId id="2397" r:id="rId289"/>
    <p:sldId id="2398" r:id="rId290"/>
    <p:sldId id="2399" r:id="rId291"/>
    <p:sldId id="2400" r:id="rId292"/>
    <p:sldId id="2401" r:id="rId293"/>
    <p:sldId id="2402" r:id="rId294"/>
    <p:sldId id="2403" r:id="rId295"/>
    <p:sldId id="2404" r:id="rId296"/>
    <p:sldId id="2405" r:id="rId297"/>
    <p:sldId id="2406" r:id="rId298"/>
    <p:sldId id="2407" r:id="rId299"/>
    <p:sldId id="2408" r:id="rId300"/>
    <p:sldId id="2409" r:id="rId301"/>
    <p:sldId id="2410" r:id="rId302"/>
    <p:sldId id="2411" r:id="rId303"/>
    <p:sldId id="2412" r:id="rId304"/>
    <p:sldId id="2413" r:id="rId305"/>
    <p:sldId id="2414" r:id="rId306"/>
    <p:sldId id="2415" r:id="rId307"/>
    <p:sldId id="2416" r:id="rId308"/>
    <p:sldId id="2417" r:id="rId309"/>
    <p:sldId id="2418" r:id="rId310"/>
    <p:sldId id="2419" r:id="rId311"/>
    <p:sldId id="2420" r:id="rId312"/>
    <p:sldId id="2421" r:id="rId313"/>
    <p:sldId id="2685" r:id="rId314"/>
    <p:sldId id="2686" r:id="rId315"/>
    <p:sldId id="2687" r:id="rId316"/>
    <p:sldId id="2693" r:id="rId317"/>
    <p:sldId id="2694" r:id="rId318"/>
    <p:sldId id="2690" r:id="rId319"/>
    <p:sldId id="2691" r:id="rId320"/>
    <p:sldId id="2692" r:id="rId321"/>
    <p:sldId id="2695" r:id="rId322"/>
    <p:sldId id="2696" r:id="rId323"/>
    <p:sldId id="2697" r:id="rId324"/>
    <p:sldId id="2698" r:id="rId325"/>
    <p:sldId id="2699" r:id="rId326"/>
    <p:sldId id="2700" r:id="rId327"/>
    <p:sldId id="2701" r:id="rId328"/>
    <p:sldId id="2702" r:id="rId329"/>
    <p:sldId id="2703" r:id="rId330"/>
    <p:sldId id="2704" r:id="rId331"/>
    <p:sldId id="2705" r:id="rId332"/>
    <p:sldId id="2706" r:id="rId333"/>
    <p:sldId id="2707" r:id="rId334"/>
    <p:sldId id="2708" r:id="rId335"/>
    <p:sldId id="2709" r:id="rId336"/>
    <p:sldId id="2710" r:id="rId337"/>
    <p:sldId id="2711" r:id="rId338"/>
    <p:sldId id="2712" r:id="rId339"/>
    <p:sldId id="2713" r:id="rId340"/>
    <p:sldId id="2714" r:id="rId341"/>
    <p:sldId id="2715" r:id="rId342"/>
    <p:sldId id="2716" r:id="rId343"/>
    <p:sldId id="2717" r:id="rId344"/>
    <p:sldId id="2718" r:id="rId345"/>
    <p:sldId id="2719" r:id="rId346"/>
    <p:sldId id="2720" r:id="rId347"/>
    <p:sldId id="2721" r:id="rId348"/>
    <p:sldId id="2722" r:id="rId349"/>
    <p:sldId id="2723" r:id="rId350"/>
    <p:sldId id="2724" r:id="rId351"/>
    <p:sldId id="2725" r:id="rId352"/>
    <p:sldId id="2726" r:id="rId353"/>
    <p:sldId id="2727" r:id="rId354"/>
    <p:sldId id="2728" r:id="rId355"/>
    <p:sldId id="2729" r:id="rId356"/>
    <p:sldId id="2996" r:id="rId357"/>
    <p:sldId id="2997" r:id="rId358"/>
    <p:sldId id="2998" r:id="rId359"/>
    <p:sldId id="2999" r:id="rId360"/>
    <p:sldId id="3000" r:id="rId361"/>
    <p:sldId id="3001" r:id="rId362"/>
    <p:sldId id="3002" r:id="rId363"/>
    <p:sldId id="3003" r:id="rId364"/>
    <p:sldId id="3004" r:id="rId365"/>
    <p:sldId id="3005" r:id="rId366"/>
    <p:sldId id="3006" r:id="rId367"/>
    <p:sldId id="3007" r:id="rId368"/>
    <p:sldId id="3008" r:id="rId369"/>
    <p:sldId id="3009" r:id="rId370"/>
    <p:sldId id="3010" r:id="rId371"/>
    <p:sldId id="3011" r:id="rId372"/>
    <p:sldId id="3012" r:id="rId373"/>
    <p:sldId id="3013" r:id="rId374"/>
    <p:sldId id="3014" r:id="rId375"/>
    <p:sldId id="3015" r:id="rId376"/>
    <p:sldId id="3016" r:id="rId377"/>
    <p:sldId id="3017" r:id="rId378"/>
    <p:sldId id="3018" r:id="rId379"/>
    <p:sldId id="3019" r:id="rId380"/>
    <p:sldId id="3020" r:id="rId381"/>
    <p:sldId id="3021" r:id="rId382"/>
    <p:sldId id="3022" r:id="rId383"/>
    <p:sldId id="3024" r:id="rId384"/>
    <p:sldId id="3025" r:id="rId385"/>
    <p:sldId id="3026" r:id="rId386"/>
    <p:sldId id="3027" r:id="rId387"/>
    <p:sldId id="3028" r:id="rId388"/>
    <p:sldId id="3029" r:id="rId389"/>
    <p:sldId id="3030" r:id="rId390"/>
    <p:sldId id="3031" r:id="rId391"/>
    <p:sldId id="3032" r:id="rId392"/>
    <p:sldId id="3033" r:id="rId393"/>
    <p:sldId id="3034" r:id="rId394"/>
    <p:sldId id="3035" r:id="rId395"/>
    <p:sldId id="3036" r:id="rId396"/>
    <p:sldId id="3037" r:id="rId397"/>
    <p:sldId id="3038" r:id="rId398"/>
    <p:sldId id="3039" r:id="rId399"/>
    <p:sldId id="3040" r:id="rId400"/>
    <p:sldId id="3041" r:id="rId401"/>
    <p:sldId id="3042" r:id="rId402"/>
    <p:sldId id="3043" r:id="rId403"/>
    <p:sldId id="3044" r:id="rId404"/>
    <p:sldId id="3045" r:id="rId405"/>
    <p:sldId id="3046" r:id="rId406"/>
    <p:sldId id="3047" r:id="rId407"/>
    <p:sldId id="3048" r:id="rId408"/>
    <p:sldId id="3049" r:id="rId409"/>
    <p:sldId id="3050" r:id="rId410"/>
    <p:sldId id="3051" r:id="rId411"/>
    <p:sldId id="3052" r:id="rId412"/>
    <p:sldId id="3053" r:id="rId413"/>
    <p:sldId id="3054" r:id="rId414"/>
    <p:sldId id="3055" r:id="rId415"/>
    <p:sldId id="3056" r:id="rId416"/>
    <p:sldId id="3057" r:id="rId417"/>
    <p:sldId id="3058" r:id="rId418"/>
    <p:sldId id="3059" r:id="rId419"/>
    <p:sldId id="3060" r:id="rId420"/>
    <p:sldId id="3061" r:id="rId421"/>
    <p:sldId id="3062" r:id="rId422"/>
    <p:sldId id="3063" r:id="rId423"/>
    <p:sldId id="3064" r:id="rId424"/>
    <p:sldId id="3065" r:id="rId425"/>
    <p:sldId id="3066" r:id="rId426"/>
    <p:sldId id="3067" r:id="rId427"/>
    <p:sldId id="3068" r:id="rId428"/>
    <p:sldId id="3069" r:id="rId429"/>
    <p:sldId id="3070" r:id="rId430"/>
    <p:sldId id="3071" r:id="rId431"/>
    <p:sldId id="3072" r:id="rId432"/>
    <p:sldId id="3073" r:id="rId433"/>
    <p:sldId id="3074" r:id="rId434"/>
    <p:sldId id="3075" r:id="rId435"/>
    <p:sldId id="3076" r:id="rId436"/>
    <p:sldId id="3077" r:id="rId437"/>
    <p:sldId id="3078" r:id="rId438"/>
    <p:sldId id="3079" r:id="rId439"/>
    <p:sldId id="3080" r:id="rId440"/>
    <p:sldId id="3081" r:id="rId441"/>
    <p:sldId id="3082" r:id="rId442"/>
    <p:sldId id="3083" r:id="rId443"/>
    <p:sldId id="3084" r:id="rId444"/>
    <p:sldId id="3091" r:id="rId445"/>
    <p:sldId id="3086" r:id="rId446"/>
    <p:sldId id="3087" r:id="rId447"/>
    <p:sldId id="3088" r:id="rId448"/>
    <p:sldId id="3089" r:id="rId449"/>
    <p:sldId id="3090" r:id="rId450"/>
    <p:sldId id="3092" r:id="rId451"/>
    <p:sldId id="3093" r:id="rId452"/>
    <p:sldId id="3094" r:id="rId453"/>
    <p:sldId id="3095" r:id="rId454"/>
    <p:sldId id="3096" r:id="rId455"/>
    <p:sldId id="3097" r:id="rId456"/>
    <p:sldId id="3098" r:id="rId457"/>
    <p:sldId id="3099" r:id="rId458"/>
    <p:sldId id="3100" r:id="rId459"/>
    <p:sldId id="3101" r:id="rId460"/>
    <p:sldId id="3103" r:id="rId461"/>
    <p:sldId id="3104" r:id="rId462"/>
    <p:sldId id="3105" r:id="rId463"/>
    <p:sldId id="3106" r:id="rId464"/>
    <p:sldId id="3107" r:id="rId465"/>
    <p:sldId id="3108" r:id="rId466"/>
    <p:sldId id="3109" r:id="rId467"/>
    <p:sldId id="3110" r:id="rId468"/>
    <p:sldId id="3111" r:id="rId469"/>
    <p:sldId id="3112" r:id="rId470"/>
    <p:sldId id="3113" r:id="rId471"/>
    <p:sldId id="3114" r:id="rId472"/>
    <p:sldId id="3115" r:id="rId473"/>
    <p:sldId id="3116" r:id="rId474"/>
    <p:sldId id="3117" r:id="rId475"/>
    <p:sldId id="3118" r:id="rId476"/>
    <p:sldId id="3119" r:id="rId477"/>
    <p:sldId id="3120" r:id="rId478"/>
    <p:sldId id="3121" r:id="rId479"/>
    <p:sldId id="3122" r:id="rId480"/>
    <p:sldId id="3123" r:id="rId481"/>
    <p:sldId id="3124" r:id="rId482"/>
    <p:sldId id="3125" r:id="rId483"/>
    <p:sldId id="3126" r:id="rId484"/>
    <p:sldId id="3127" r:id="rId485"/>
    <p:sldId id="3128" r:id="rId486"/>
    <p:sldId id="3129" r:id="rId487"/>
    <p:sldId id="3130" r:id="rId488"/>
    <p:sldId id="3131" r:id="rId489"/>
    <p:sldId id="3132" r:id="rId490"/>
    <p:sldId id="3133" r:id="rId491"/>
    <p:sldId id="3134" r:id="rId492"/>
    <p:sldId id="3135" r:id="rId493"/>
    <p:sldId id="3403" r:id="rId494"/>
    <p:sldId id="3404" r:id="rId495"/>
    <p:sldId id="3405" r:id="rId496"/>
    <p:sldId id="3406" r:id="rId497"/>
    <p:sldId id="3407" r:id="rId498"/>
    <p:sldId id="3408" r:id="rId499"/>
    <p:sldId id="3409" r:id="rId500"/>
    <p:sldId id="3410" r:id="rId501"/>
    <p:sldId id="3411" r:id="rId502"/>
    <p:sldId id="3412" r:id="rId503"/>
    <p:sldId id="3413" r:id="rId504"/>
    <p:sldId id="3414" r:id="rId505"/>
    <p:sldId id="3415" r:id="rId506"/>
    <p:sldId id="3416" r:id="rId507"/>
    <p:sldId id="3417" r:id="rId508"/>
    <p:sldId id="3418" r:id="rId509"/>
    <p:sldId id="3419" r:id="rId510"/>
    <p:sldId id="3420" r:id="rId511"/>
    <p:sldId id="3421" r:id="rId512"/>
    <p:sldId id="3422" r:id="rId513"/>
    <p:sldId id="3423" r:id="rId514"/>
    <p:sldId id="3424" r:id="rId515"/>
    <p:sldId id="3425" r:id="rId516"/>
    <p:sldId id="3426" r:id="rId517"/>
    <p:sldId id="3427" r:id="rId518"/>
    <p:sldId id="3428" r:id="rId519"/>
    <p:sldId id="3429" r:id="rId520"/>
    <p:sldId id="3430" r:id="rId521"/>
    <p:sldId id="3431" r:id="rId522"/>
    <p:sldId id="3432" r:id="rId523"/>
    <p:sldId id="3433" r:id="rId524"/>
    <p:sldId id="3434" r:id="rId525"/>
    <p:sldId id="3435" r:id="rId526"/>
    <p:sldId id="3436" r:id="rId527"/>
    <p:sldId id="3437" r:id="rId528"/>
    <p:sldId id="3438" r:id="rId529"/>
    <p:sldId id="3439" r:id="rId530"/>
    <p:sldId id="3440" r:id="rId531"/>
    <p:sldId id="3441" r:id="rId532"/>
    <p:sldId id="3442" r:id="rId533"/>
    <p:sldId id="3443" r:id="rId534"/>
    <p:sldId id="3444" r:id="rId535"/>
    <p:sldId id="3445" r:id="rId536"/>
    <p:sldId id="3446" r:id="rId537"/>
    <p:sldId id="3447" r:id="rId538"/>
    <p:sldId id="3448" r:id="rId539"/>
    <p:sldId id="3449" r:id="rId540"/>
    <p:sldId id="3450" r:id="rId541"/>
    <p:sldId id="3451" r:id="rId542"/>
    <p:sldId id="3452" r:id="rId543"/>
    <p:sldId id="3453" r:id="rId544"/>
    <p:sldId id="3454" r:id="rId545"/>
    <p:sldId id="3455" r:id="rId546"/>
    <p:sldId id="3456" r:id="rId547"/>
    <p:sldId id="3457" r:id="rId548"/>
    <p:sldId id="3458" r:id="rId549"/>
    <p:sldId id="3459" r:id="rId550"/>
    <p:sldId id="3460" r:id="rId551"/>
    <p:sldId id="3461" r:id="rId552"/>
    <p:sldId id="3462" r:id="rId553"/>
    <p:sldId id="3464" r:id="rId554"/>
    <p:sldId id="3465" r:id="rId555"/>
    <p:sldId id="3466" r:id="rId556"/>
    <p:sldId id="3467" r:id="rId557"/>
    <p:sldId id="3469" r:id="rId558"/>
    <p:sldId id="3470" r:id="rId559"/>
    <p:sldId id="3471" r:id="rId560"/>
    <p:sldId id="3472" r:id="rId561"/>
    <p:sldId id="3473" r:id="rId562"/>
    <p:sldId id="3474" r:id="rId563"/>
    <p:sldId id="3475" r:id="rId564"/>
    <p:sldId id="3476" r:id="rId565"/>
    <p:sldId id="3477" r:id="rId566"/>
    <p:sldId id="3478" r:id="rId567"/>
    <p:sldId id="3479" r:id="rId568"/>
    <p:sldId id="3480" r:id="rId569"/>
    <p:sldId id="3481" r:id="rId570"/>
    <p:sldId id="3482" r:id="rId571"/>
    <p:sldId id="3483" r:id="rId572"/>
    <p:sldId id="3484" r:id="rId573"/>
    <p:sldId id="3485" r:id="rId574"/>
    <p:sldId id="3486" r:id="rId575"/>
    <p:sldId id="3487" r:id="rId576"/>
    <p:sldId id="3488" r:id="rId577"/>
    <p:sldId id="3489" r:id="rId578"/>
    <p:sldId id="3490" r:id="rId579"/>
    <p:sldId id="3491" r:id="rId580"/>
    <p:sldId id="3492" r:id="rId581"/>
    <p:sldId id="3493" r:id="rId582"/>
    <p:sldId id="3494" r:id="rId583"/>
    <p:sldId id="3495" r:id="rId584"/>
    <p:sldId id="3496" r:id="rId585"/>
    <p:sldId id="3497" r:id="rId586"/>
    <p:sldId id="3498" r:id="rId587"/>
    <p:sldId id="3499" r:id="rId588"/>
    <p:sldId id="3500" r:id="rId589"/>
    <p:sldId id="3501" r:id="rId590"/>
    <p:sldId id="3502" r:id="rId591"/>
    <p:sldId id="3503" r:id="rId592"/>
    <p:sldId id="3504" r:id="rId593"/>
    <p:sldId id="3505" r:id="rId594"/>
    <p:sldId id="3506" r:id="rId595"/>
    <p:sldId id="3507" r:id="rId596"/>
    <p:sldId id="3508" r:id="rId597"/>
    <p:sldId id="3509" r:id="rId598"/>
    <p:sldId id="3510" r:id="rId599"/>
    <p:sldId id="3511" r:id="rId600"/>
    <p:sldId id="3512" r:id="rId601"/>
    <p:sldId id="3513" r:id="rId602"/>
    <p:sldId id="3514" r:id="rId603"/>
    <p:sldId id="3515" r:id="rId604"/>
    <p:sldId id="3516" r:id="rId605"/>
    <p:sldId id="3884" r:id="rId606"/>
    <p:sldId id="3885" r:id="rId607"/>
    <p:sldId id="3517" r:id="rId608"/>
    <p:sldId id="3518" r:id="rId609"/>
    <p:sldId id="3519" r:id="rId610"/>
    <p:sldId id="3520" r:id="rId611"/>
    <p:sldId id="3521" r:id="rId612"/>
    <p:sldId id="3522" r:id="rId613"/>
    <p:sldId id="3523" r:id="rId614"/>
    <p:sldId id="3524" r:id="rId615"/>
    <p:sldId id="3525" r:id="rId616"/>
    <p:sldId id="3526" r:id="rId617"/>
    <p:sldId id="3527" r:id="rId618"/>
    <p:sldId id="3528" r:id="rId619"/>
    <p:sldId id="3529" r:id="rId620"/>
    <p:sldId id="3530" r:id="rId621"/>
    <p:sldId id="3531" r:id="rId622"/>
    <p:sldId id="3532" r:id="rId623"/>
    <p:sldId id="3533" r:id="rId624"/>
    <p:sldId id="3534" r:id="rId625"/>
    <p:sldId id="3535" r:id="rId626"/>
    <p:sldId id="3536" r:id="rId627"/>
    <p:sldId id="3537" r:id="rId628"/>
    <p:sldId id="3538" r:id="rId629"/>
    <p:sldId id="3539" r:id="rId630"/>
    <p:sldId id="3802" r:id="rId631"/>
    <p:sldId id="3803" r:id="rId632"/>
    <p:sldId id="3804" r:id="rId633"/>
    <p:sldId id="3805" r:id="rId634"/>
    <p:sldId id="3806" r:id="rId635"/>
    <p:sldId id="3807" r:id="rId636"/>
    <p:sldId id="3808" r:id="rId637"/>
    <p:sldId id="3809" r:id="rId638"/>
    <p:sldId id="3810" r:id="rId639"/>
    <p:sldId id="3811" r:id="rId640"/>
    <p:sldId id="3812" r:id="rId641"/>
    <p:sldId id="3813" r:id="rId642"/>
    <p:sldId id="3814" r:id="rId643"/>
    <p:sldId id="3815" r:id="rId644"/>
    <p:sldId id="3816" r:id="rId645"/>
    <p:sldId id="3817" r:id="rId646"/>
    <p:sldId id="3818" r:id="rId647"/>
    <p:sldId id="3819" r:id="rId648"/>
    <p:sldId id="3820" r:id="rId649"/>
    <p:sldId id="3821" r:id="rId650"/>
    <p:sldId id="3822" r:id="rId651"/>
    <p:sldId id="3823" r:id="rId652"/>
    <p:sldId id="3824" r:id="rId653"/>
    <p:sldId id="3826" r:id="rId654"/>
    <p:sldId id="3827" r:id="rId655"/>
    <p:sldId id="3825" r:id="rId656"/>
    <p:sldId id="3828" r:id="rId657"/>
    <p:sldId id="3829" r:id="rId658"/>
    <p:sldId id="3830" r:id="rId659"/>
    <p:sldId id="3831" r:id="rId660"/>
    <p:sldId id="3832" r:id="rId661"/>
    <p:sldId id="3833" r:id="rId662"/>
    <p:sldId id="3834" r:id="rId663"/>
    <p:sldId id="3835" r:id="rId664"/>
    <p:sldId id="3836" r:id="rId665"/>
    <p:sldId id="3837" r:id="rId666"/>
    <p:sldId id="3838" r:id="rId667"/>
    <p:sldId id="3839" r:id="rId668"/>
    <p:sldId id="3840" r:id="rId669"/>
    <p:sldId id="3841" r:id="rId670"/>
    <p:sldId id="3842" r:id="rId671"/>
    <p:sldId id="3843" r:id="rId672"/>
    <p:sldId id="3844" r:id="rId673"/>
    <p:sldId id="3845" r:id="rId674"/>
    <p:sldId id="3846" r:id="rId675"/>
    <p:sldId id="3847" r:id="rId676"/>
    <p:sldId id="3848" r:id="rId677"/>
    <p:sldId id="3849" r:id="rId678"/>
    <p:sldId id="3850" r:id="rId679"/>
    <p:sldId id="3851" r:id="rId680"/>
    <p:sldId id="3852" r:id="rId681"/>
    <p:sldId id="3853" r:id="rId682"/>
    <p:sldId id="3854" r:id="rId683"/>
    <p:sldId id="3855" r:id="rId684"/>
    <p:sldId id="3883" r:id="rId685"/>
    <p:sldId id="3856" r:id="rId686"/>
    <p:sldId id="3857" r:id="rId687"/>
    <p:sldId id="3858" r:id="rId688"/>
    <p:sldId id="3859" r:id="rId689"/>
    <p:sldId id="3860" r:id="rId690"/>
    <p:sldId id="3861" r:id="rId691"/>
    <p:sldId id="3862" r:id="rId692"/>
    <p:sldId id="3863" r:id="rId693"/>
    <p:sldId id="3864" r:id="rId694"/>
    <p:sldId id="3865" r:id="rId695"/>
    <p:sldId id="3866" r:id="rId696"/>
    <p:sldId id="3867" r:id="rId697"/>
    <p:sldId id="3868" r:id="rId698"/>
    <p:sldId id="3869" r:id="rId699"/>
    <p:sldId id="3870" r:id="rId700"/>
    <p:sldId id="3871" r:id="rId701"/>
    <p:sldId id="3872" r:id="rId702"/>
    <p:sldId id="3873" r:id="rId703"/>
    <p:sldId id="3874" r:id="rId704"/>
    <p:sldId id="3875" r:id="rId705"/>
    <p:sldId id="3876" r:id="rId706"/>
    <p:sldId id="3877" r:id="rId707"/>
    <p:sldId id="3878" r:id="rId708"/>
    <p:sldId id="3879" r:id="rId709"/>
    <p:sldId id="3880" r:id="rId710"/>
    <p:sldId id="3881" r:id="rId711"/>
    <p:sldId id="3882" r:id="rId7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86" d="100"/>
          <a:sy n="86" d="100"/>
        </p:scale>
        <p:origin x="302" y="6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671" Type="http://schemas.openxmlformats.org/officeDocument/2006/relationships/slide" Target="slides/slide670.xml"/><Relationship Id="rId21" Type="http://schemas.openxmlformats.org/officeDocument/2006/relationships/slide" Target="slides/slide20.xml"/><Relationship Id="rId324" Type="http://schemas.openxmlformats.org/officeDocument/2006/relationships/slide" Target="slides/slide323.xml"/><Relationship Id="rId531" Type="http://schemas.openxmlformats.org/officeDocument/2006/relationships/slide" Target="slides/slide530.xml"/><Relationship Id="rId629" Type="http://schemas.openxmlformats.org/officeDocument/2006/relationships/slide" Target="slides/slide628.xml"/><Relationship Id="rId170" Type="http://schemas.openxmlformats.org/officeDocument/2006/relationships/slide" Target="slides/slide169.xml"/><Relationship Id="rId268" Type="http://schemas.openxmlformats.org/officeDocument/2006/relationships/slide" Target="slides/slide267.xml"/><Relationship Id="rId475" Type="http://schemas.openxmlformats.org/officeDocument/2006/relationships/slide" Target="slides/slide474.xml"/><Relationship Id="rId682" Type="http://schemas.openxmlformats.org/officeDocument/2006/relationships/slide" Target="slides/slide681.xml"/><Relationship Id="rId32" Type="http://schemas.openxmlformats.org/officeDocument/2006/relationships/slide" Target="slides/slide31.xml"/><Relationship Id="rId128" Type="http://schemas.openxmlformats.org/officeDocument/2006/relationships/slide" Target="slides/slide127.xml"/><Relationship Id="rId335" Type="http://schemas.openxmlformats.org/officeDocument/2006/relationships/slide" Target="slides/slide334.xml"/><Relationship Id="rId542" Type="http://schemas.openxmlformats.org/officeDocument/2006/relationships/slide" Target="slides/slide541.xml"/><Relationship Id="rId181" Type="http://schemas.openxmlformats.org/officeDocument/2006/relationships/slide" Target="slides/slide180.xml"/><Relationship Id="rId402" Type="http://schemas.openxmlformats.org/officeDocument/2006/relationships/slide" Target="slides/slide401.xml"/><Relationship Id="rId279" Type="http://schemas.openxmlformats.org/officeDocument/2006/relationships/slide" Target="slides/slide278.xml"/><Relationship Id="rId486" Type="http://schemas.openxmlformats.org/officeDocument/2006/relationships/slide" Target="slides/slide485.xml"/><Relationship Id="rId693" Type="http://schemas.openxmlformats.org/officeDocument/2006/relationships/slide" Target="slides/slide692.xml"/><Relationship Id="rId707" Type="http://schemas.openxmlformats.org/officeDocument/2006/relationships/slide" Target="slides/slide706.xml"/><Relationship Id="rId43" Type="http://schemas.openxmlformats.org/officeDocument/2006/relationships/slide" Target="slides/slide42.xml"/><Relationship Id="rId139" Type="http://schemas.openxmlformats.org/officeDocument/2006/relationships/slide" Target="slides/slide138.xml"/><Relationship Id="rId346" Type="http://schemas.openxmlformats.org/officeDocument/2006/relationships/slide" Target="slides/slide345.xml"/><Relationship Id="rId553" Type="http://schemas.openxmlformats.org/officeDocument/2006/relationships/slide" Target="slides/slide552.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497" Type="http://schemas.openxmlformats.org/officeDocument/2006/relationships/slide" Target="slides/slide496.xml"/><Relationship Id="rId620" Type="http://schemas.openxmlformats.org/officeDocument/2006/relationships/slide" Target="slides/slide619.xml"/><Relationship Id="rId357" Type="http://schemas.openxmlformats.org/officeDocument/2006/relationships/slide" Target="slides/slide356.xml"/><Relationship Id="rId54" Type="http://schemas.openxmlformats.org/officeDocument/2006/relationships/slide" Target="slides/slide53.xml"/><Relationship Id="rId217" Type="http://schemas.openxmlformats.org/officeDocument/2006/relationships/slide" Target="slides/slide216.xml"/><Relationship Id="rId564" Type="http://schemas.openxmlformats.org/officeDocument/2006/relationships/slide" Target="slides/slide563.xml"/><Relationship Id="rId424" Type="http://schemas.openxmlformats.org/officeDocument/2006/relationships/slide" Target="slides/slide423.xml"/><Relationship Id="rId631" Type="http://schemas.openxmlformats.org/officeDocument/2006/relationships/slide" Target="slides/slide630.xml"/><Relationship Id="rId270" Type="http://schemas.openxmlformats.org/officeDocument/2006/relationships/slide" Target="slides/slide269.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575" Type="http://schemas.openxmlformats.org/officeDocument/2006/relationships/slide" Target="slides/slide574.xml"/><Relationship Id="rId228" Type="http://schemas.openxmlformats.org/officeDocument/2006/relationships/slide" Target="slides/slide227.xml"/><Relationship Id="rId435" Type="http://schemas.openxmlformats.org/officeDocument/2006/relationships/slide" Target="slides/slide434.xml"/><Relationship Id="rId642" Type="http://schemas.openxmlformats.org/officeDocument/2006/relationships/slide" Target="slides/slide641.xml"/><Relationship Id="rId281" Type="http://schemas.openxmlformats.org/officeDocument/2006/relationships/slide" Target="slides/slide280.xml"/><Relationship Id="rId502" Type="http://schemas.openxmlformats.org/officeDocument/2006/relationships/slide" Target="slides/slide501.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586" Type="http://schemas.openxmlformats.org/officeDocument/2006/relationships/slide" Target="slides/slide585.xml"/><Relationship Id="rId7" Type="http://schemas.openxmlformats.org/officeDocument/2006/relationships/slide" Target="slides/slide6.xml"/><Relationship Id="rId239" Type="http://schemas.openxmlformats.org/officeDocument/2006/relationships/slide" Target="slides/slide238.xml"/><Relationship Id="rId446" Type="http://schemas.openxmlformats.org/officeDocument/2006/relationships/slide" Target="slides/slide445.xml"/><Relationship Id="rId653" Type="http://schemas.openxmlformats.org/officeDocument/2006/relationships/slide" Target="slides/slide652.xml"/><Relationship Id="rId292" Type="http://schemas.openxmlformats.org/officeDocument/2006/relationships/slide" Target="slides/slide291.xml"/><Relationship Id="rId306" Type="http://schemas.openxmlformats.org/officeDocument/2006/relationships/slide" Target="slides/slide305.xml"/><Relationship Id="rId87" Type="http://schemas.openxmlformats.org/officeDocument/2006/relationships/slide" Target="slides/slide86.xml"/><Relationship Id="rId513" Type="http://schemas.openxmlformats.org/officeDocument/2006/relationships/slide" Target="slides/slide512.xml"/><Relationship Id="rId597" Type="http://schemas.openxmlformats.org/officeDocument/2006/relationships/slide" Target="slides/slide596.xml"/><Relationship Id="rId152" Type="http://schemas.openxmlformats.org/officeDocument/2006/relationships/slide" Target="slides/slide151.xml"/><Relationship Id="rId457" Type="http://schemas.openxmlformats.org/officeDocument/2006/relationships/slide" Target="slides/slide456.xml"/><Relationship Id="rId664" Type="http://schemas.openxmlformats.org/officeDocument/2006/relationships/slide" Target="slides/slide663.xml"/><Relationship Id="rId14" Type="http://schemas.openxmlformats.org/officeDocument/2006/relationships/slide" Target="slides/slide13.xml"/><Relationship Id="rId317" Type="http://schemas.openxmlformats.org/officeDocument/2006/relationships/slide" Target="slides/slide316.xml"/><Relationship Id="rId524" Type="http://schemas.openxmlformats.org/officeDocument/2006/relationships/slide" Target="slides/slide523.xml"/><Relationship Id="rId98" Type="http://schemas.openxmlformats.org/officeDocument/2006/relationships/slide" Target="slides/slide97.xml"/><Relationship Id="rId163" Type="http://schemas.openxmlformats.org/officeDocument/2006/relationships/slide" Target="slides/slide162.xml"/><Relationship Id="rId370" Type="http://schemas.openxmlformats.org/officeDocument/2006/relationships/slide" Target="slides/slide369.xml"/><Relationship Id="rId230" Type="http://schemas.openxmlformats.org/officeDocument/2006/relationships/slide" Target="slides/slide229.xml"/><Relationship Id="rId468" Type="http://schemas.openxmlformats.org/officeDocument/2006/relationships/slide" Target="slides/slide467.xml"/><Relationship Id="rId675" Type="http://schemas.openxmlformats.org/officeDocument/2006/relationships/slide" Target="slides/slide674.xml"/><Relationship Id="rId25" Type="http://schemas.openxmlformats.org/officeDocument/2006/relationships/slide" Target="slides/slide24.xml"/><Relationship Id="rId328" Type="http://schemas.openxmlformats.org/officeDocument/2006/relationships/slide" Target="slides/slide327.xml"/><Relationship Id="rId535" Type="http://schemas.openxmlformats.org/officeDocument/2006/relationships/slide" Target="slides/slide534.xml"/><Relationship Id="rId174" Type="http://schemas.openxmlformats.org/officeDocument/2006/relationships/slide" Target="slides/slide173.xml"/><Relationship Id="rId381" Type="http://schemas.openxmlformats.org/officeDocument/2006/relationships/slide" Target="slides/slide380.xml"/><Relationship Id="rId602" Type="http://schemas.openxmlformats.org/officeDocument/2006/relationships/slide" Target="slides/slide601.xml"/><Relationship Id="rId241" Type="http://schemas.openxmlformats.org/officeDocument/2006/relationships/slide" Target="slides/slide240.xml"/><Relationship Id="rId479" Type="http://schemas.openxmlformats.org/officeDocument/2006/relationships/slide" Target="slides/slide478.xml"/><Relationship Id="rId686" Type="http://schemas.openxmlformats.org/officeDocument/2006/relationships/slide" Target="slides/slide685.xml"/><Relationship Id="rId36" Type="http://schemas.openxmlformats.org/officeDocument/2006/relationships/slide" Target="slides/slide35.xml"/><Relationship Id="rId339" Type="http://schemas.openxmlformats.org/officeDocument/2006/relationships/slide" Target="slides/slide338.xml"/><Relationship Id="rId546" Type="http://schemas.openxmlformats.org/officeDocument/2006/relationships/slide" Target="slides/slide545.xml"/><Relationship Id="rId101" Type="http://schemas.openxmlformats.org/officeDocument/2006/relationships/slide" Target="slides/slide100.xml"/><Relationship Id="rId185" Type="http://schemas.openxmlformats.org/officeDocument/2006/relationships/slide" Target="slides/slide184.xml"/><Relationship Id="rId406" Type="http://schemas.openxmlformats.org/officeDocument/2006/relationships/slide" Target="slides/slide405.xml"/><Relationship Id="rId392" Type="http://schemas.openxmlformats.org/officeDocument/2006/relationships/slide" Target="slides/slide391.xml"/><Relationship Id="rId613" Type="http://schemas.openxmlformats.org/officeDocument/2006/relationships/slide" Target="slides/slide612.xml"/><Relationship Id="rId697" Type="http://schemas.openxmlformats.org/officeDocument/2006/relationships/slide" Target="slides/slide696.xml"/><Relationship Id="rId252" Type="http://schemas.openxmlformats.org/officeDocument/2006/relationships/slide" Target="slides/slide251.xml"/><Relationship Id="rId47" Type="http://schemas.openxmlformats.org/officeDocument/2006/relationships/slide" Target="slides/slide46.xml"/><Relationship Id="rId112" Type="http://schemas.openxmlformats.org/officeDocument/2006/relationships/slide" Target="slides/slide111.xml"/><Relationship Id="rId557" Type="http://schemas.openxmlformats.org/officeDocument/2006/relationships/slide" Target="slides/slide556.xml"/><Relationship Id="rId196" Type="http://schemas.openxmlformats.org/officeDocument/2006/relationships/slide" Target="slides/slide195.xml"/><Relationship Id="rId417" Type="http://schemas.openxmlformats.org/officeDocument/2006/relationships/slide" Target="slides/slide416.xml"/><Relationship Id="rId624" Type="http://schemas.openxmlformats.org/officeDocument/2006/relationships/slide" Target="slides/slide623.xml"/><Relationship Id="rId263" Type="http://schemas.openxmlformats.org/officeDocument/2006/relationships/slide" Target="slides/slide262.xml"/><Relationship Id="rId470" Type="http://schemas.openxmlformats.org/officeDocument/2006/relationships/slide" Target="slides/slide469.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568" Type="http://schemas.openxmlformats.org/officeDocument/2006/relationships/slide" Target="slides/slide567.xml"/><Relationship Id="rId428" Type="http://schemas.openxmlformats.org/officeDocument/2006/relationships/slide" Target="slides/slide427.xml"/><Relationship Id="rId635" Type="http://schemas.openxmlformats.org/officeDocument/2006/relationships/slide" Target="slides/slide634.xml"/><Relationship Id="rId274" Type="http://schemas.openxmlformats.org/officeDocument/2006/relationships/slide" Target="slides/slide273.xml"/><Relationship Id="rId481" Type="http://schemas.openxmlformats.org/officeDocument/2006/relationships/slide" Target="slides/slide480.xml"/><Relationship Id="rId702" Type="http://schemas.openxmlformats.org/officeDocument/2006/relationships/slide" Target="slides/slide701.xml"/><Relationship Id="rId69" Type="http://schemas.openxmlformats.org/officeDocument/2006/relationships/slide" Target="slides/slide68.xml"/><Relationship Id="rId134" Type="http://schemas.openxmlformats.org/officeDocument/2006/relationships/slide" Target="slides/slide133.xml"/><Relationship Id="rId579" Type="http://schemas.openxmlformats.org/officeDocument/2006/relationships/slide" Target="slides/slide578.xml"/><Relationship Id="rId341" Type="http://schemas.openxmlformats.org/officeDocument/2006/relationships/slide" Target="slides/slide340.xml"/><Relationship Id="rId439" Type="http://schemas.openxmlformats.org/officeDocument/2006/relationships/slide" Target="slides/slide438.xml"/><Relationship Id="rId646" Type="http://schemas.openxmlformats.org/officeDocument/2006/relationships/slide" Target="slides/slide645.xml"/><Relationship Id="rId201" Type="http://schemas.openxmlformats.org/officeDocument/2006/relationships/slide" Target="slides/slide200.xml"/><Relationship Id="rId285" Type="http://schemas.openxmlformats.org/officeDocument/2006/relationships/slide" Target="slides/slide284.xml"/><Relationship Id="rId506" Type="http://schemas.openxmlformats.org/officeDocument/2006/relationships/slide" Target="slides/slide505.xml"/><Relationship Id="rId492" Type="http://schemas.openxmlformats.org/officeDocument/2006/relationships/slide" Target="slides/slide491.xml"/><Relationship Id="rId713" Type="http://schemas.openxmlformats.org/officeDocument/2006/relationships/notesMaster" Target="notesMasters/notesMaster1.xml"/><Relationship Id="rId145" Type="http://schemas.openxmlformats.org/officeDocument/2006/relationships/slide" Target="slides/slide144.xml"/><Relationship Id="rId352" Type="http://schemas.openxmlformats.org/officeDocument/2006/relationships/slide" Target="slides/slide351.xml"/><Relationship Id="rId212" Type="http://schemas.openxmlformats.org/officeDocument/2006/relationships/slide" Target="slides/slide211.xml"/><Relationship Id="rId657" Type="http://schemas.openxmlformats.org/officeDocument/2006/relationships/slide" Target="slides/slide656.xml"/><Relationship Id="rId296" Type="http://schemas.openxmlformats.org/officeDocument/2006/relationships/slide" Target="slides/slide295.xml"/><Relationship Id="rId517" Type="http://schemas.openxmlformats.org/officeDocument/2006/relationships/slide" Target="slides/slide516.xml"/><Relationship Id="rId60" Type="http://schemas.openxmlformats.org/officeDocument/2006/relationships/slide" Target="slides/slide59.xml"/><Relationship Id="rId156" Type="http://schemas.openxmlformats.org/officeDocument/2006/relationships/slide" Target="slides/slide155.xml"/><Relationship Id="rId363" Type="http://schemas.openxmlformats.org/officeDocument/2006/relationships/slide" Target="slides/slide362.xml"/><Relationship Id="rId570" Type="http://schemas.openxmlformats.org/officeDocument/2006/relationships/slide" Target="slides/slide569.xml"/><Relationship Id="rId223" Type="http://schemas.openxmlformats.org/officeDocument/2006/relationships/slide" Target="slides/slide222.xml"/><Relationship Id="rId430" Type="http://schemas.openxmlformats.org/officeDocument/2006/relationships/slide" Target="slides/slide429.xml"/><Relationship Id="rId668" Type="http://schemas.openxmlformats.org/officeDocument/2006/relationships/slide" Target="slides/slide667.xml"/><Relationship Id="rId18" Type="http://schemas.openxmlformats.org/officeDocument/2006/relationships/slide" Target="slides/slide17.xml"/><Relationship Id="rId528" Type="http://schemas.openxmlformats.org/officeDocument/2006/relationships/slide" Target="slides/slide527.xml"/><Relationship Id="rId167" Type="http://schemas.openxmlformats.org/officeDocument/2006/relationships/slide" Target="slides/slide166.xml"/><Relationship Id="rId374" Type="http://schemas.openxmlformats.org/officeDocument/2006/relationships/slide" Target="slides/slide373.xml"/><Relationship Id="rId581" Type="http://schemas.openxmlformats.org/officeDocument/2006/relationships/slide" Target="slides/slide580.xml"/><Relationship Id="rId71" Type="http://schemas.openxmlformats.org/officeDocument/2006/relationships/slide" Target="slides/slide70.xml"/><Relationship Id="rId234" Type="http://schemas.openxmlformats.org/officeDocument/2006/relationships/slide" Target="slides/slide233.xml"/><Relationship Id="rId679" Type="http://schemas.openxmlformats.org/officeDocument/2006/relationships/slide" Target="slides/slide678.xml"/><Relationship Id="rId2" Type="http://schemas.openxmlformats.org/officeDocument/2006/relationships/slide" Target="slides/slide1.xml"/><Relationship Id="rId29" Type="http://schemas.openxmlformats.org/officeDocument/2006/relationships/slide" Target="slides/slide28.xml"/><Relationship Id="rId441" Type="http://schemas.openxmlformats.org/officeDocument/2006/relationships/slide" Target="slides/slide440.xml"/><Relationship Id="rId539" Type="http://schemas.openxmlformats.org/officeDocument/2006/relationships/slide" Target="slides/slide538.xml"/><Relationship Id="rId40" Type="http://schemas.openxmlformats.org/officeDocument/2006/relationships/slide" Target="slides/slide39.xml"/><Relationship Id="rId136" Type="http://schemas.openxmlformats.org/officeDocument/2006/relationships/slide" Target="slides/slide135.xml"/><Relationship Id="rId178" Type="http://schemas.openxmlformats.org/officeDocument/2006/relationships/slide" Target="slides/slide177.xml"/><Relationship Id="rId301" Type="http://schemas.openxmlformats.org/officeDocument/2006/relationships/slide" Target="slides/slide300.xml"/><Relationship Id="rId343" Type="http://schemas.openxmlformats.org/officeDocument/2006/relationships/slide" Target="slides/slide342.xml"/><Relationship Id="rId550" Type="http://schemas.openxmlformats.org/officeDocument/2006/relationships/slide" Target="slides/slide549.xml"/><Relationship Id="rId82" Type="http://schemas.openxmlformats.org/officeDocument/2006/relationships/slide" Target="slides/slide81.xml"/><Relationship Id="rId203" Type="http://schemas.openxmlformats.org/officeDocument/2006/relationships/slide" Target="slides/slide202.xml"/><Relationship Id="rId385" Type="http://schemas.openxmlformats.org/officeDocument/2006/relationships/slide" Target="slides/slide384.xml"/><Relationship Id="rId592" Type="http://schemas.openxmlformats.org/officeDocument/2006/relationships/slide" Target="slides/slide591.xml"/><Relationship Id="rId606" Type="http://schemas.openxmlformats.org/officeDocument/2006/relationships/slide" Target="slides/slide605.xml"/><Relationship Id="rId648" Type="http://schemas.openxmlformats.org/officeDocument/2006/relationships/slide" Target="slides/slide647.xml"/><Relationship Id="rId245" Type="http://schemas.openxmlformats.org/officeDocument/2006/relationships/slide" Target="slides/slide244.xml"/><Relationship Id="rId287" Type="http://schemas.openxmlformats.org/officeDocument/2006/relationships/slide" Target="slides/slide286.xml"/><Relationship Id="rId410" Type="http://schemas.openxmlformats.org/officeDocument/2006/relationships/slide" Target="slides/slide409.xml"/><Relationship Id="rId452" Type="http://schemas.openxmlformats.org/officeDocument/2006/relationships/slide" Target="slides/slide451.xml"/><Relationship Id="rId494" Type="http://schemas.openxmlformats.org/officeDocument/2006/relationships/slide" Target="slides/slide493.xml"/><Relationship Id="rId508" Type="http://schemas.openxmlformats.org/officeDocument/2006/relationships/slide" Target="slides/slide507.xml"/><Relationship Id="rId715" Type="http://schemas.openxmlformats.org/officeDocument/2006/relationships/viewProps" Target="viewProps.xml"/><Relationship Id="rId105" Type="http://schemas.openxmlformats.org/officeDocument/2006/relationships/slide" Target="slides/slide104.xml"/><Relationship Id="rId147" Type="http://schemas.openxmlformats.org/officeDocument/2006/relationships/slide" Target="slides/slide146.xml"/><Relationship Id="rId312" Type="http://schemas.openxmlformats.org/officeDocument/2006/relationships/slide" Target="slides/slide311.xml"/><Relationship Id="rId354" Type="http://schemas.openxmlformats.org/officeDocument/2006/relationships/slide" Target="slides/slide353.xml"/><Relationship Id="rId51" Type="http://schemas.openxmlformats.org/officeDocument/2006/relationships/slide" Target="slides/slide50.xml"/><Relationship Id="rId93" Type="http://schemas.openxmlformats.org/officeDocument/2006/relationships/slide" Target="slides/slide92.xml"/><Relationship Id="rId189" Type="http://schemas.openxmlformats.org/officeDocument/2006/relationships/slide" Target="slides/slide188.xml"/><Relationship Id="rId396" Type="http://schemas.openxmlformats.org/officeDocument/2006/relationships/slide" Target="slides/slide395.xml"/><Relationship Id="rId561" Type="http://schemas.openxmlformats.org/officeDocument/2006/relationships/slide" Target="slides/slide560.xml"/><Relationship Id="rId617" Type="http://schemas.openxmlformats.org/officeDocument/2006/relationships/slide" Target="slides/slide616.xml"/><Relationship Id="rId659" Type="http://schemas.openxmlformats.org/officeDocument/2006/relationships/slide" Target="slides/slide658.xml"/><Relationship Id="rId214" Type="http://schemas.openxmlformats.org/officeDocument/2006/relationships/slide" Target="slides/slide213.xml"/><Relationship Id="rId256" Type="http://schemas.openxmlformats.org/officeDocument/2006/relationships/slide" Target="slides/slide255.xml"/><Relationship Id="rId298" Type="http://schemas.openxmlformats.org/officeDocument/2006/relationships/slide" Target="slides/slide297.xml"/><Relationship Id="rId421" Type="http://schemas.openxmlformats.org/officeDocument/2006/relationships/slide" Target="slides/slide420.xml"/><Relationship Id="rId463" Type="http://schemas.openxmlformats.org/officeDocument/2006/relationships/slide" Target="slides/slide462.xml"/><Relationship Id="rId519" Type="http://schemas.openxmlformats.org/officeDocument/2006/relationships/slide" Target="slides/slide518.xml"/><Relationship Id="rId670" Type="http://schemas.openxmlformats.org/officeDocument/2006/relationships/slide" Target="slides/slide669.xml"/><Relationship Id="rId116" Type="http://schemas.openxmlformats.org/officeDocument/2006/relationships/slide" Target="slides/slide115.xml"/><Relationship Id="rId158" Type="http://schemas.openxmlformats.org/officeDocument/2006/relationships/slide" Target="slides/slide157.xml"/><Relationship Id="rId323" Type="http://schemas.openxmlformats.org/officeDocument/2006/relationships/slide" Target="slides/slide322.xml"/><Relationship Id="rId530" Type="http://schemas.openxmlformats.org/officeDocument/2006/relationships/slide" Target="slides/slide529.xml"/><Relationship Id="rId20" Type="http://schemas.openxmlformats.org/officeDocument/2006/relationships/slide" Target="slides/slide19.xml"/><Relationship Id="rId62" Type="http://schemas.openxmlformats.org/officeDocument/2006/relationships/slide" Target="slides/slide61.xml"/><Relationship Id="rId365" Type="http://schemas.openxmlformats.org/officeDocument/2006/relationships/slide" Target="slides/slide364.xml"/><Relationship Id="rId572" Type="http://schemas.openxmlformats.org/officeDocument/2006/relationships/slide" Target="slides/slide571.xml"/><Relationship Id="rId628" Type="http://schemas.openxmlformats.org/officeDocument/2006/relationships/slide" Target="slides/slide627.xml"/><Relationship Id="rId225" Type="http://schemas.openxmlformats.org/officeDocument/2006/relationships/slide" Target="slides/slide224.xml"/><Relationship Id="rId267" Type="http://schemas.openxmlformats.org/officeDocument/2006/relationships/slide" Target="slides/slide266.xml"/><Relationship Id="rId432" Type="http://schemas.openxmlformats.org/officeDocument/2006/relationships/slide" Target="slides/slide431.xml"/><Relationship Id="rId474" Type="http://schemas.openxmlformats.org/officeDocument/2006/relationships/slide" Target="slides/slide473.xml"/><Relationship Id="rId127" Type="http://schemas.openxmlformats.org/officeDocument/2006/relationships/slide" Target="slides/slide126.xml"/><Relationship Id="rId681" Type="http://schemas.openxmlformats.org/officeDocument/2006/relationships/slide" Target="slides/slide680.xml"/><Relationship Id="rId31" Type="http://schemas.openxmlformats.org/officeDocument/2006/relationships/slide" Target="slides/slide30.xml"/><Relationship Id="rId73" Type="http://schemas.openxmlformats.org/officeDocument/2006/relationships/slide" Target="slides/slide72.xml"/><Relationship Id="rId169" Type="http://schemas.openxmlformats.org/officeDocument/2006/relationships/slide" Target="slides/slide168.xml"/><Relationship Id="rId334" Type="http://schemas.openxmlformats.org/officeDocument/2006/relationships/slide" Target="slides/slide333.xml"/><Relationship Id="rId376" Type="http://schemas.openxmlformats.org/officeDocument/2006/relationships/slide" Target="slides/slide375.xml"/><Relationship Id="rId541" Type="http://schemas.openxmlformats.org/officeDocument/2006/relationships/slide" Target="slides/slide540.xml"/><Relationship Id="rId583" Type="http://schemas.openxmlformats.org/officeDocument/2006/relationships/slide" Target="slides/slide582.xml"/><Relationship Id="rId639" Type="http://schemas.openxmlformats.org/officeDocument/2006/relationships/slide" Target="slides/slide638.xml"/><Relationship Id="rId4" Type="http://schemas.openxmlformats.org/officeDocument/2006/relationships/slide" Target="slides/slide3.xml"/><Relationship Id="rId180" Type="http://schemas.openxmlformats.org/officeDocument/2006/relationships/slide" Target="slides/slide179.xml"/><Relationship Id="rId236" Type="http://schemas.openxmlformats.org/officeDocument/2006/relationships/slide" Target="slides/slide235.xml"/><Relationship Id="rId278" Type="http://schemas.openxmlformats.org/officeDocument/2006/relationships/slide" Target="slides/slide277.xml"/><Relationship Id="rId401" Type="http://schemas.openxmlformats.org/officeDocument/2006/relationships/slide" Target="slides/slide400.xml"/><Relationship Id="rId443" Type="http://schemas.openxmlformats.org/officeDocument/2006/relationships/slide" Target="slides/slide442.xml"/><Relationship Id="rId650" Type="http://schemas.openxmlformats.org/officeDocument/2006/relationships/slide" Target="slides/slide649.xml"/><Relationship Id="rId303" Type="http://schemas.openxmlformats.org/officeDocument/2006/relationships/slide" Target="slides/slide302.xml"/><Relationship Id="rId485" Type="http://schemas.openxmlformats.org/officeDocument/2006/relationships/slide" Target="slides/slide484.xml"/><Relationship Id="rId692" Type="http://schemas.openxmlformats.org/officeDocument/2006/relationships/slide" Target="slides/slide691.xml"/><Relationship Id="rId706" Type="http://schemas.openxmlformats.org/officeDocument/2006/relationships/slide" Target="slides/slide705.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552" Type="http://schemas.openxmlformats.org/officeDocument/2006/relationships/slide" Target="slides/slide551.xml"/><Relationship Id="rId594" Type="http://schemas.openxmlformats.org/officeDocument/2006/relationships/slide" Target="slides/slide593.xml"/><Relationship Id="rId608" Type="http://schemas.openxmlformats.org/officeDocument/2006/relationships/slide" Target="slides/slide60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661" Type="http://schemas.openxmlformats.org/officeDocument/2006/relationships/slide" Target="slides/slide660.xml"/><Relationship Id="rId717" Type="http://schemas.openxmlformats.org/officeDocument/2006/relationships/tableStyles" Target="tableStyles.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563" Type="http://schemas.openxmlformats.org/officeDocument/2006/relationships/slide" Target="slides/slide562.xml"/><Relationship Id="rId619" Type="http://schemas.openxmlformats.org/officeDocument/2006/relationships/slide" Target="slides/slide61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630" Type="http://schemas.openxmlformats.org/officeDocument/2006/relationships/slide" Target="slides/slide629.xml"/><Relationship Id="rId672" Type="http://schemas.openxmlformats.org/officeDocument/2006/relationships/slide" Target="slides/slide671.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574" Type="http://schemas.openxmlformats.org/officeDocument/2006/relationships/slide" Target="slides/slide573.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641" Type="http://schemas.openxmlformats.org/officeDocument/2006/relationships/slide" Target="slides/slide640.xml"/><Relationship Id="rId683" Type="http://schemas.openxmlformats.org/officeDocument/2006/relationships/slide" Target="slides/slide682.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543" Type="http://schemas.openxmlformats.org/officeDocument/2006/relationships/slide" Target="slides/slide542.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585" Type="http://schemas.openxmlformats.org/officeDocument/2006/relationships/slide" Target="slides/slide584.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610" Type="http://schemas.openxmlformats.org/officeDocument/2006/relationships/slide" Target="slides/slide609.xml"/><Relationship Id="rId652" Type="http://schemas.openxmlformats.org/officeDocument/2006/relationships/slide" Target="slides/slide651.xml"/><Relationship Id="rId694" Type="http://schemas.openxmlformats.org/officeDocument/2006/relationships/slide" Target="slides/slide693.xml"/><Relationship Id="rId708" Type="http://schemas.openxmlformats.org/officeDocument/2006/relationships/slide" Target="slides/slide70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554" Type="http://schemas.openxmlformats.org/officeDocument/2006/relationships/slide" Target="slides/slide553.xml"/><Relationship Id="rId596" Type="http://schemas.openxmlformats.org/officeDocument/2006/relationships/slide" Target="slides/slide595.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621" Type="http://schemas.openxmlformats.org/officeDocument/2006/relationships/slide" Target="slides/slide620.xml"/><Relationship Id="rId663" Type="http://schemas.openxmlformats.org/officeDocument/2006/relationships/slide" Target="slides/slide662.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565" Type="http://schemas.openxmlformats.org/officeDocument/2006/relationships/slide" Target="slides/slide564.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632" Type="http://schemas.openxmlformats.org/officeDocument/2006/relationships/slide" Target="slides/slide631.xml"/><Relationship Id="rId271" Type="http://schemas.openxmlformats.org/officeDocument/2006/relationships/slide" Target="slides/slide270.xml"/><Relationship Id="rId674" Type="http://schemas.openxmlformats.org/officeDocument/2006/relationships/slide" Target="slides/slide673.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slide" Target="slides/slide533.xml"/><Relationship Id="rId576" Type="http://schemas.openxmlformats.org/officeDocument/2006/relationships/slide" Target="slides/slide575.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601" Type="http://schemas.openxmlformats.org/officeDocument/2006/relationships/slide" Target="slides/slide600.xml"/><Relationship Id="rId643" Type="http://schemas.openxmlformats.org/officeDocument/2006/relationships/slide" Target="slides/slide642.xml"/><Relationship Id="rId240" Type="http://schemas.openxmlformats.org/officeDocument/2006/relationships/slide" Target="slides/slide239.xml"/><Relationship Id="rId478" Type="http://schemas.openxmlformats.org/officeDocument/2006/relationships/slide" Target="slides/slide477.xml"/><Relationship Id="rId685" Type="http://schemas.openxmlformats.org/officeDocument/2006/relationships/slide" Target="slides/slide684.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545" Type="http://schemas.openxmlformats.org/officeDocument/2006/relationships/slide" Target="slides/slide544.xml"/><Relationship Id="rId587" Type="http://schemas.openxmlformats.org/officeDocument/2006/relationships/slide" Target="slides/slide586.xml"/><Relationship Id="rId710" Type="http://schemas.openxmlformats.org/officeDocument/2006/relationships/slide" Target="slides/slide709.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612" Type="http://schemas.openxmlformats.org/officeDocument/2006/relationships/slide" Target="slides/slide611.xml"/><Relationship Id="rId251" Type="http://schemas.openxmlformats.org/officeDocument/2006/relationships/slide" Target="slides/slide250.xml"/><Relationship Id="rId489" Type="http://schemas.openxmlformats.org/officeDocument/2006/relationships/slide" Target="slides/slide488.xml"/><Relationship Id="rId654" Type="http://schemas.openxmlformats.org/officeDocument/2006/relationships/slide" Target="slides/slide653.xml"/><Relationship Id="rId696" Type="http://schemas.openxmlformats.org/officeDocument/2006/relationships/slide" Target="slides/slide695.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514" Type="http://schemas.openxmlformats.org/officeDocument/2006/relationships/slide" Target="slides/slide513.xml"/><Relationship Id="rId556" Type="http://schemas.openxmlformats.org/officeDocument/2006/relationships/slide" Target="slides/slide555.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598" Type="http://schemas.openxmlformats.org/officeDocument/2006/relationships/slide" Target="slides/slide597.xml"/><Relationship Id="rId220" Type="http://schemas.openxmlformats.org/officeDocument/2006/relationships/slide" Target="slides/slide219.xml"/><Relationship Id="rId458" Type="http://schemas.openxmlformats.org/officeDocument/2006/relationships/slide" Target="slides/slide457.xml"/><Relationship Id="rId623" Type="http://schemas.openxmlformats.org/officeDocument/2006/relationships/slide" Target="slides/slide622.xml"/><Relationship Id="rId665" Type="http://schemas.openxmlformats.org/officeDocument/2006/relationships/slide" Target="slides/slide664.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525" Type="http://schemas.openxmlformats.org/officeDocument/2006/relationships/slide" Target="slides/slide524.xml"/><Relationship Id="rId567" Type="http://schemas.openxmlformats.org/officeDocument/2006/relationships/slide" Target="slides/slide566.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427" Type="http://schemas.openxmlformats.org/officeDocument/2006/relationships/slide" Target="slides/slide426.xml"/><Relationship Id="rId469" Type="http://schemas.openxmlformats.org/officeDocument/2006/relationships/slide" Target="slides/slide468.xml"/><Relationship Id="rId634" Type="http://schemas.openxmlformats.org/officeDocument/2006/relationships/slide" Target="slides/slide633.xml"/><Relationship Id="rId676" Type="http://schemas.openxmlformats.org/officeDocument/2006/relationships/slide" Target="slides/slide675.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480" Type="http://schemas.openxmlformats.org/officeDocument/2006/relationships/slide" Target="slides/slide479.xml"/><Relationship Id="rId536" Type="http://schemas.openxmlformats.org/officeDocument/2006/relationships/slide" Target="slides/slide535.xml"/><Relationship Id="rId701" Type="http://schemas.openxmlformats.org/officeDocument/2006/relationships/slide" Target="slides/slide700.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578" Type="http://schemas.openxmlformats.org/officeDocument/2006/relationships/slide" Target="slides/slide577.xml"/><Relationship Id="rId200" Type="http://schemas.openxmlformats.org/officeDocument/2006/relationships/slide" Target="slides/slide199.xml"/><Relationship Id="rId382" Type="http://schemas.openxmlformats.org/officeDocument/2006/relationships/slide" Target="slides/slide381.xml"/><Relationship Id="rId438" Type="http://schemas.openxmlformats.org/officeDocument/2006/relationships/slide" Target="slides/slide437.xml"/><Relationship Id="rId603" Type="http://schemas.openxmlformats.org/officeDocument/2006/relationships/slide" Target="slides/slide602.xml"/><Relationship Id="rId645" Type="http://schemas.openxmlformats.org/officeDocument/2006/relationships/slide" Target="slides/slide644.xml"/><Relationship Id="rId687" Type="http://schemas.openxmlformats.org/officeDocument/2006/relationships/slide" Target="slides/slide686.xml"/><Relationship Id="rId242" Type="http://schemas.openxmlformats.org/officeDocument/2006/relationships/slide" Target="slides/slide241.xml"/><Relationship Id="rId284" Type="http://schemas.openxmlformats.org/officeDocument/2006/relationships/slide" Target="slides/slide283.xml"/><Relationship Id="rId491" Type="http://schemas.openxmlformats.org/officeDocument/2006/relationships/slide" Target="slides/slide490.xml"/><Relationship Id="rId505" Type="http://schemas.openxmlformats.org/officeDocument/2006/relationships/slide" Target="slides/slide504.xml"/><Relationship Id="rId712" Type="http://schemas.openxmlformats.org/officeDocument/2006/relationships/slide" Target="slides/slide711.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547" Type="http://schemas.openxmlformats.org/officeDocument/2006/relationships/slide" Target="slides/slide546.xml"/><Relationship Id="rId589" Type="http://schemas.openxmlformats.org/officeDocument/2006/relationships/slide" Target="slides/slide588.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449" Type="http://schemas.openxmlformats.org/officeDocument/2006/relationships/slide" Target="slides/slide448.xml"/><Relationship Id="rId614" Type="http://schemas.openxmlformats.org/officeDocument/2006/relationships/slide" Target="slides/slide613.xml"/><Relationship Id="rId656" Type="http://schemas.openxmlformats.org/officeDocument/2006/relationships/slide" Target="slides/slide655.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516" Type="http://schemas.openxmlformats.org/officeDocument/2006/relationships/slide" Target="slides/slide515.xml"/><Relationship Id="rId698" Type="http://schemas.openxmlformats.org/officeDocument/2006/relationships/slide" Target="slides/slide697.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558" Type="http://schemas.openxmlformats.org/officeDocument/2006/relationships/slide" Target="slides/slide557.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625" Type="http://schemas.openxmlformats.org/officeDocument/2006/relationships/slide" Target="slides/slide624.xml"/><Relationship Id="rId222" Type="http://schemas.openxmlformats.org/officeDocument/2006/relationships/slide" Target="slides/slide221.xml"/><Relationship Id="rId264" Type="http://schemas.openxmlformats.org/officeDocument/2006/relationships/slide" Target="slides/slide263.xml"/><Relationship Id="rId471" Type="http://schemas.openxmlformats.org/officeDocument/2006/relationships/slide" Target="slides/slide470.xml"/><Relationship Id="rId667" Type="http://schemas.openxmlformats.org/officeDocument/2006/relationships/slide" Target="slides/slide666.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527" Type="http://schemas.openxmlformats.org/officeDocument/2006/relationships/slide" Target="slides/slide526.xml"/><Relationship Id="rId569" Type="http://schemas.openxmlformats.org/officeDocument/2006/relationships/slide" Target="slides/slide568.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slide" Target="slides/slide428.xml"/><Relationship Id="rId580" Type="http://schemas.openxmlformats.org/officeDocument/2006/relationships/slide" Target="slides/slide579.xml"/><Relationship Id="rId636" Type="http://schemas.openxmlformats.org/officeDocument/2006/relationships/slide" Target="slides/slide635.xml"/><Relationship Id="rId1" Type="http://schemas.openxmlformats.org/officeDocument/2006/relationships/slideMaster" Target="slideMasters/slideMaster1.xml"/><Relationship Id="rId233" Type="http://schemas.openxmlformats.org/officeDocument/2006/relationships/slide" Target="slides/slide232.xml"/><Relationship Id="rId440" Type="http://schemas.openxmlformats.org/officeDocument/2006/relationships/slide" Target="slides/slide439.xml"/><Relationship Id="rId678" Type="http://schemas.openxmlformats.org/officeDocument/2006/relationships/slide" Target="slides/slide677.xml"/><Relationship Id="rId28" Type="http://schemas.openxmlformats.org/officeDocument/2006/relationships/slide" Target="slides/slide27.xml"/><Relationship Id="rId275" Type="http://schemas.openxmlformats.org/officeDocument/2006/relationships/slide" Target="slides/slide274.xml"/><Relationship Id="rId300" Type="http://schemas.openxmlformats.org/officeDocument/2006/relationships/slide" Target="slides/slide299.xml"/><Relationship Id="rId482" Type="http://schemas.openxmlformats.org/officeDocument/2006/relationships/slide" Target="slides/slide481.xml"/><Relationship Id="rId538" Type="http://schemas.openxmlformats.org/officeDocument/2006/relationships/slide" Target="slides/slide537.xml"/><Relationship Id="rId703" Type="http://schemas.openxmlformats.org/officeDocument/2006/relationships/slide" Target="slides/slide702.xml"/><Relationship Id="rId81" Type="http://schemas.openxmlformats.org/officeDocument/2006/relationships/slide" Target="slides/slide80.xml"/><Relationship Id="rId135" Type="http://schemas.openxmlformats.org/officeDocument/2006/relationships/slide" Target="slides/slide134.xml"/><Relationship Id="rId177" Type="http://schemas.openxmlformats.org/officeDocument/2006/relationships/slide" Target="slides/slide176.xml"/><Relationship Id="rId342" Type="http://schemas.openxmlformats.org/officeDocument/2006/relationships/slide" Target="slides/slide341.xml"/><Relationship Id="rId384" Type="http://schemas.openxmlformats.org/officeDocument/2006/relationships/slide" Target="slides/slide383.xml"/><Relationship Id="rId591" Type="http://schemas.openxmlformats.org/officeDocument/2006/relationships/slide" Target="slides/slide590.xml"/><Relationship Id="rId605" Type="http://schemas.openxmlformats.org/officeDocument/2006/relationships/slide" Target="slides/slide604.xml"/><Relationship Id="rId202" Type="http://schemas.openxmlformats.org/officeDocument/2006/relationships/slide" Target="slides/slide201.xml"/><Relationship Id="rId244" Type="http://schemas.openxmlformats.org/officeDocument/2006/relationships/slide" Target="slides/slide243.xml"/><Relationship Id="rId647" Type="http://schemas.openxmlformats.org/officeDocument/2006/relationships/slide" Target="slides/slide646.xml"/><Relationship Id="rId689" Type="http://schemas.openxmlformats.org/officeDocument/2006/relationships/slide" Target="slides/slide688.xml"/><Relationship Id="rId39" Type="http://schemas.openxmlformats.org/officeDocument/2006/relationships/slide" Target="slides/slide38.xml"/><Relationship Id="rId286" Type="http://schemas.openxmlformats.org/officeDocument/2006/relationships/slide" Target="slides/slide285.xml"/><Relationship Id="rId451" Type="http://schemas.openxmlformats.org/officeDocument/2006/relationships/slide" Target="slides/slide450.xml"/><Relationship Id="rId493" Type="http://schemas.openxmlformats.org/officeDocument/2006/relationships/slide" Target="slides/slide492.xml"/><Relationship Id="rId507" Type="http://schemas.openxmlformats.org/officeDocument/2006/relationships/slide" Target="slides/slide506.xml"/><Relationship Id="rId549" Type="http://schemas.openxmlformats.org/officeDocument/2006/relationships/slide" Target="slides/slide548.xml"/><Relationship Id="rId714" Type="http://schemas.openxmlformats.org/officeDocument/2006/relationships/presProps" Target="presProps.xml"/><Relationship Id="rId50" Type="http://schemas.openxmlformats.org/officeDocument/2006/relationships/slide" Target="slides/slide49.xml"/><Relationship Id="rId104" Type="http://schemas.openxmlformats.org/officeDocument/2006/relationships/slide" Target="slides/slide103.xml"/><Relationship Id="rId146" Type="http://schemas.openxmlformats.org/officeDocument/2006/relationships/slide" Target="slides/slide145.xml"/><Relationship Id="rId188" Type="http://schemas.openxmlformats.org/officeDocument/2006/relationships/slide" Target="slides/slide187.xml"/><Relationship Id="rId311" Type="http://schemas.openxmlformats.org/officeDocument/2006/relationships/slide" Target="slides/slide310.xml"/><Relationship Id="rId353" Type="http://schemas.openxmlformats.org/officeDocument/2006/relationships/slide" Target="slides/slide352.xml"/><Relationship Id="rId395" Type="http://schemas.openxmlformats.org/officeDocument/2006/relationships/slide" Target="slides/slide394.xml"/><Relationship Id="rId409" Type="http://schemas.openxmlformats.org/officeDocument/2006/relationships/slide" Target="slides/slide408.xml"/><Relationship Id="rId560" Type="http://schemas.openxmlformats.org/officeDocument/2006/relationships/slide" Target="slides/slide559.xml"/><Relationship Id="rId92" Type="http://schemas.openxmlformats.org/officeDocument/2006/relationships/slide" Target="slides/slide91.xml"/><Relationship Id="rId213" Type="http://schemas.openxmlformats.org/officeDocument/2006/relationships/slide" Target="slides/slide212.xml"/><Relationship Id="rId420" Type="http://schemas.openxmlformats.org/officeDocument/2006/relationships/slide" Target="slides/slide419.xml"/><Relationship Id="rId616" Type="http://schemas.openxmlformats.org/officeDocument/2006/relationships/slide" Target="slides/slide615.xml"/><Relationship Id="rId658" Type="http://schemas.openxmlformats.org/officeDocument/2006/relationships/slide" Target="slides/slide657.xml"/><Relationship Id="rId255" Type="http://schemas.openxmlformats.org/officeDocument/2006/relationships/slide" Target="slides/slide254.xml"/><Relationship Id="rId297" Type="http://schemas.openxmlformats.org/officeDocument/2006/relationships/slide" Target="slides/slide296.xml"/><Relationship Id="rId462" Type="http://schemas.openxmlformats.org/officeDocument/2006/relationships/slide" Target="slides/slide461.xml"/><Relationship Id="rId518" Type="http://schemas.openxmlformats.org/officeDocument/2006/relationships/slide" Target="slides/slide517.xml"/><Relationship Id="rId115" Type="http://schemas.openxmlformats.org/officeDocument/2006/relationships/slide" Target="slides/slide114.xml"/><Relationship Id="rId157" Type="http://schemas.openxmlformats.org/officeDocument/2006/relationships/slide" Target="slides/slide156.xml"/><Relationship Id="rId322" Type="http://schemas.openxmlformats.org/officeDocument/2006/relationships/slide" Target="slides/slide321.xml"/><Relationship Id="rId364" Type="http://schemas.openxmlformats.org/officeDocument/2006/relationships/slide" Target="slides/slide363.xml"/><Relationship Id="rId61" Type="http://schemas.openxmlformats.org/officeDocument/2006/relationships/slide" Target="slides/slide60.xml"/><Relationship Id="rId199" Type="http://schemas.openxmlformats.org/officeDocument/2006/relationships/slide" Target="slides/slide198.xml"/><Relationship Id="rId571" Type="http://schemas.openxmlformats.org/officeDocument/2006/relationships/slide" Target="slides/slide570.xml"/><Relationship Id="rId627" Type="http://schemas.openxmlformats.org/officeDocument/2006/relationships/slide" Target="slides/slide626.xml"/><Relationship Id="rId669" Type="http://schemas.openxmlformats.org/officeDocument/2006/relationships/slide" Target="slides/slide668.xml"/><Relationship Id="rId19" Type="http://schemas.openxmlformats.org/officeDocument/2006/relationships/slide" Target="slides/slide18.xml"/><Relationship Id="rId224" Type="http://schemas.openxmlformats.org/officeDocument/2006/relationships/slide" Target="slides/slide223.xml"/><Relationship Id="rId266" Type="http://schemas.openxmlformats.org/officeDocument/2006/relationships/slide" Target="slides/slide265.xml"/><Relationship Id="rId431" Type="http://schemas.openxmlformats.org/officeDocument/2006/relationships/slide" Target="slides/slide430.xml"/><Relationship Id="rId473" Type="http://schemas.openxmlformats.org/officeDocument/2006/relationships/slide" Target="slides/slide472.xml"/><Relationship Id="rId529" Type="http://schemas.openxmlformats.org/officeDocument/2006/relationships/slide" Target="slides/slide528.xml"/><Relationship Id="rId680" Type="http://schemas.openxmlformats.org/officeDocument/2006/relationships/slide" Target="slides/slide679.xml"/><Relationship Id="rId30" Type="http://schemas.openxmlformats.org/officeDocument/2006/relationships/slide" Target="slides/slide29.xml"/><Relationship Id="rId126" Type="http://schemas.openxmlformats.org/officeDocument/2006/relationships/slide" Target="slides/slide125.xml"/><Relationship Id="rId168" Type="http://schemas.openxmlformats.org/officeDocument/2006/relationships/slide" Target="slides/slide167.xml"/><Relationship Id="rId333" Type="http://schemas.openxmlformats.org/officeDocument/2006/relationships/slide" Target="slides/slide332.xml"/><Relationship Id="rId540" Type="http://schemas.openxmlformats.org/officeDocument/2006/relationships/slide" Target="slides/slide539.xml"/><Relationship Id="rId72" Type="http://schemas.openxmlformats.org/officeDocument/2006/relationships/slide" Target="slides/slide71.xml"/><Relationship Id="rId375" Type="http://schemas.openxmlformats.org/officeDocument/2006/relationships/slide" Target="slides/slide374.xml"/><Relationship Id="rId582" Type="http://schemas.openxmlformats.org/officeDocument/2006/relationships/slide" Target="slides/slide581.xml"/><Relationship Id="rId638" Type="http://schemas.openxmlformats.org/officeDocument/2006/relationships/slide" Target="slides/slide637.xml"/><Relationship Id="rId3" Type="http://schemas.openxmlformats.org/officeDocument/2006/relationships/slide" Target="slides/slide2.xml"/><Relationship Id="rId235" Type="http://schemas.openxmlformats.org/officeDocument/2006/relationships/slide" Target="slides/slide234.xml"/><Relationship Id="rId277" Type="http://schemas.openxmlformats.org/officeDocument/2006/relationships/slide" Target="slides/slide276.xml"/><Relationship Id="rId400" Type="http://schemas.openxmlformats.org/officeDocument/2006/relationships/slide" Target="slides/slide399.xml"/><Relationship Id="rId442" Type="http://schemas.openxmlformats.org/officeDocument/2006/relationships/slide" Target="slides/slide441.xml"/><Relationship Id="rId484" Type="http://schemas.openxmlformats.org/officeDocument/2006/relationships/slide" Target="slides/slide483.xml"/><Relationship Id="rId705" Type="http://schemas.openxmlformats.org/officeDocument/2006/relationships/slide" Target="slides/slide704.xml"/><Relationship Id="rId137" Type="http://schemas.openxmlformats.org/officeDocument/2006/relationships/slide" Target="slides/slide136.xml"/><Relationship Id="rId302" Type="http://schemas.openxmlformats.org/officeDocument/2006/relationships/slide" Target="slides/slide301.xml"/><Relationship Id="rId344" Type="http://schemas.openxmlformats.org/officeDocument/2006/relationships/slide" Target="slides/slide343.xml"/><Relationship Id="rId691" Type="http://schemas.openxmlformats.org/officeDocument/2006/relationships/slide" Target="slides/slide690.xml"/><Relationship Id="rId41" Type="http://schemas.openxmlformats.org/officeDocument/2006/relationships/slide" Target="slides/slide40.xml"/><Relationship Id="rId83" Type="http://schemas.openxmlformats.org/officeDocument/2006/relationships/slide" Target="slides/slide82.xml"/><Relationship Id="rId179" Type="http://schemas.openxmlformats.org/officeDocument/2006/relationships/slide" Target="slides/slide178.xml"/><Relationship Id="rId386" Type="http://schemas.openxmlformats.org/officeDocument/2006/relationships/slide" Target="slides/slide385.xml"/><Relationship Id="rId551" Type="http://schemas.openxmlformats.org/officeDocument/2006/relationships/slide" Target="slides/slide550.xml"/><Relationship Id="rId593" Type="http://schemas.openxmlformats.org/officeDocument/2006/relationships/slide" Target="slides/slide592.xml"/><Relationship Id="rId607" Type="http://schemas.openxmlformats.org/officeDocument/2006/relationships/slide" Target="slides/slide606.xml"/><Relationship Id="rId649" Type="http://schemas.openxmlformats.org/officeDocument/2006/relationships/slide" Target="slides/slide648.xml"/><Relationship Id="rId190" Type="http://schemas.openxmlformats.org/officeDocument/2006/relationships/slide" Target="slides/slide189.xml"/><Relationship Id="rId204" Type="http://schemas.openxmlformats.org/officeDocument/2006/relationships/slide" Target="slides/slide203.xml"/><Relationship Id="rId246" Type="http://schemas.openxmlformats.org/officeDocument/2006/relationships/slide" Target="slides/slide245.xml"/><Relationship Id="rId288" Type="http://schemas.openxmlformats.org/officeDocument/2006/relationships/slide" Target="slides/slide287.xml"/><Relationship Id="rId411" Type="http://schemas.openxmlformats.org/officeDocument/2006/relationships/slide" Target="slides/slide410.xml"/><Relationship Id="rId453" Type="http://schemas.openxmlformats.org/officeDocument/2006/relationships/slide" Target="slides/slide452.xml"/><Relationship Id="rId509" Type="http://schemas.openxmlformats.org/officeDocument/2006/relationships/slide" Target="slides/slide508.xml"/><Relationship Id="rId660" Type="http://schemas.openxmlformats.org/officeDocument/2006/relationships/slide" Target="slides/slide659.xml"/><Relationship Id="rId106" Type="http://schemas.openxmlformats.org/officeDocument/2006/relationships/slide" Target="slides/slide105.xml"/><Relationship Id="rId313" Type="http://schemas.openxmlformats.org/officeDocument/2006/relationships/slide" Target="slides/slide312.xml"/><Relationship Id="rId495" Type="http://schemas.openxmlformats.org/officeDocument/2006/relationships/slide" Target="slides/slide494.xml"/><Relationship Id="rId716" Type="http://schemas.openxmlformats.org/officeDocument/2006/relationships/theme" Target="theme/theme1.xml"/><Relationship Id="rId10" Type="http://schemas.openxmlformats.org/officeDocument/2006/relationships/slide" Target="slides/slide9.xml"/><Relationship Id="rId52" Type="http://schemas.openxmlformats.org/officeDocument/2006/relationships/slide" Target="slides/slide51.xml"/><Relationship Id="rId94" Type="http://schemas.openxmlformats.org/officeDocument/2006/relationships/slide" Target="slides/slide93.xml"/><Relationship Id="rId148" Type="http://schemas.openxmlformats.org/officeDocument/2006/relationships/slide" Target="slides/slide147.xml"/><Relationship Id="rId355" Type="http://schemas.openxmlformats.org/officeDocument/2006/relationships/slide" Target="slides/slide354.xml"/><Relationship Id="rId397" Type="http://schemas.openxmlformats.org/officeDocument/2006/relationships/slide" Target="slides/slide396.xml"/><Relationship Id="rId520" Type="http://schemas.openxmlformats.org/officeDocument/2006/relationships/slide" Target="slides/slide519.xml"/><Relationship Id="rId562" Type="http://schemas.openxmlformats.org/officeDocument/2006/relationships/slide" Target="slides/slide561.xml"/><Relationship Id="rId618" Type="http://schemas.openxmlformats.org/officeDocument/2006/relationships/slide" Target="slides/slide617.xml"/><Relationship Id="rId215" Type="http://schemas.openxmlformats.org/officeDocument/2006/relationships/slide" Target="slides/slide214.xml"/><Relationship Id="rId257" Type="http://schemas.openxmlformats.org/officeDocument/2006/relationships/slide" Target="slides/slide256.xml"/><Relationship Id="rId422" Type="http://schemas.openxmlformats.org/officeDocument/2006/relationships/slide" Target="slides/slide421.xml"/><Relationship Id="rId464" Type="http://schemas.openxmlformats.org/officeDocument/2006/relationships/slide" Target="slides/slide463.xml"/><Relationship Id="rId299" Type="http://schemas.openxmlformats.org/officeDocument/2006/relationships/slide" Target="slides/slide298.xml"/><Relationship Id="rId63" Type="http://schemas.openxmlformats.org/officeDocument/2006/relationships/slide" Target="slides/slide62.xml"/><Relationship Id="rId159" Type="http://schemas.openxmlformats.org/officeDocument/2006/relationships/slide" Target="slides/slide158.xml"/><Relationship Id="rId366" Type="http://schemas.openxmlformats.org/officeDocument/2006/relationships/slide" Target="slides/slide365.xml"/><Relationship Id="rId573" Type="http://schemas.openxmlformats.org/officeDocument/2006/relationships/slide" Target="slides/slide572.xml"/><Relationship Id="rId226" Type="http://schemas.openxmlformats.org/officeDocument/2006/relationships/slide" Target="slides/slide225.xml"/><Relationship Id="rId433" Type="http://schemas.openxmlformats.org/officeDocument/2006/relationships/slide" Target="slides/slide432.xml"/><Relationship Id="rId640" Type="http://schemas.openxmlformats.org/officeDocument/2006/relationships/slide" Target="slides/slide639.xml"/><Relationship Id="rId74" Type="http://schemas.openxmlformats.org/officeDocument/2006/relationships/slide" Target="slides/slide73.xml"/><Relationship Id="rId377" Type="http://schemas.openxmlformats.org/officeDocument/2006/relationships/slide" Target="slides/slide376.xml"/><Relationship Id="rId500" Type="http://schemas.openxmlformats.org/officeDocument/2006/relationships/slide" Target="slides/slide499.xml"/><Relationship Id="rId584" Type="http://schemas.openxmlformats.org/officeDocument/2006/relationships/slide" Target="slides/slide583.xml"/><Relationship Id="rId5" Type="http://schemas.openxmlformats.org/officeDocument/2006/relationships/slide" Target="slides/slide4.xml"/><Relationship Id="rId237" Type="http://schemas.openxmlformats.org/officeDocument/2006/relationships/slide" Target="slides/slide236.xml"/><Relationship Id="rId444" Type="http://schemas.openxmlformats.org/officeDocument/2006/relationships/slide" Target="slides/slide443.xml"/><Relationship Id="rId651" Type="http://schemas.openxmlformats.org/officeDocument/2006/relationships/slide" Target="slides/slide650.xml"/><Relationship Id="rId290" Type="http://schemas.openxmlformats.org/officeDocument/2006/relationships/slide" Target="slides/slide289.xml"/><Relationship Id="rId304" Type="http://schemas.openxmlformats.org/officeDocument/2006/relationships/slide" Target="slides/slide303.xml"/><Relationship Id="rId388" Type="http://schemas.openxmlformats.org/officeDocument/2006/relationships/slide" Target="slides/slide387.xml"/><Relationship Id="rId511" Type="http://schemas.openxmlformats.org/officeDocument/2006/relationships/slide" Target="slides/slide510.xml"/><Relationship Id="rId609" Type="http://schemas.openxmlformats.org/officeDocument/2006/relationships/slide" Target="slides/slide608.xml"/><Relationship Id="rId85" Type="http://schemas.openxmlformats.org/officeDocument/2006/relationships/slide" Target="slides/slide84.xml"/><Relationship Id="rId150" Type="http://schemas.openxmlformats.org/officeDocument/2006/relationships/slide" Target="slides/slide149.xml"/><Relationship Id="rId595" Type="http://schemas.openxmlformats.org/officeDocument/2006/relationships/slide" Target="slides/slide594.xml"/><Relationship Id="rId248" Type="http://schemas.openxmlformats.org/officeDocument/2006/relationships/slide" Target="slides/slide247.xml"/><Relationship Id="rId455" Type="http://schemas.openxmlformats.org/officeDocument/2006/relationships/slide" Target="slides/slide454.xml"/><Relationship Id="rId662" Type="http://schemas.openxmlformats.org/officeDocument/2006/relationships/slide" Target="slides/slide661.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522" Type="http://schemas.openxmlformats.org/officeDocument/2006/relationships/slide" Target="slides/slide521.xml"/><Relationship Id="rId96" Type="http://schemas.openxmlformats.org/officeDocument/2006/relationships/slide" Target="slides/slide95.xml"/><Relationship Id="rId161" Type="http://schemas.openxmlformats.org/officeDocument/2006/relationships/slide" Target="slides/slide160.xml"/><Relationship Id="rId399" Type="http://schemas.openxmlformats.org/officeDocument/2006/relationships/slide" Target="slides/slide398.xml"/><Relationship Id="rId259" Type="http://schemas.openxmlformats.org/officeDocument/2006/relationships/slide" Target="slides/slide258.xml"/><Relationship Id="rId466" Type="http://schemas.openxmlformats.org/officeDocument/2006/relationships/slide" Target="slides/slide465.xml"/><Relationship Id="rId673" Type="http://schemas.openxmlformats.org/officeDocument/2006/relationships/slide" Target="slides/slide672.xml"/><Relationship Id="rId23" Type="http://schemas.openxmlformats.org/officeDocument/2006/relationships/slide" Target="slides/slide22.xml"/><Relationship Id="rId119" Type="http://schemas.openxmlformats.org/officeDocument/2006/relationships/slide" Target="slides/slide118.xml"/><Relationship Id="rId326" Type="http://schemas.openxmlformats.org/officeDocument/2006/relationships/slide" Target="slides/slide325.xml"/><Relationship Id="rId533" Type="http://schemas.openxmlformats.org/officeDocument/2006/relationships/slide" Target="slides/slide532.xml"/><Relationship Id="rId172" Type="http://schemas.openxmlformats.org/officeDocument/2006/relationships/slide" Target="slides/slide171.xml"/><Relationship Id="rId477" Type="http://schemas.openxmlformats.org/officeDocument/2006/relationships/slide" Target="slides/slide476.xml"/><Relationship Id="rId600" Type="http://schemas.openxmlformats.org/officeDocument/2006/relationships/slide" Target="slides/slide599.xml"/><Relationship Id="rId684" Type="http://schemas.openxmlformats.org/officeDocument/2006/relationships/slide" Target="slides/slide683.xml"/><Relationship Id="rId337" Type="http://schemas.openxmlformats.org/officeDocument/2006/relationships/slide" Target="slides/slide336.xml"/><Relationship Id="rId34" Type="http://schemas.openxmlformats.org/officeDocument/2006/relationships/slide" Target="slides/slide33.xml"/><Relationship Id="rId544" Type="http://schemas.openxmlformats.org/officeDocument/2006/relationships/slide" Target="slides/slide543.xml"/><Relationship Id="rId183" Type="http://schemas.openxmlformats.org/officeDocument/2006/relationships/slide" Target="slides/slide182.xml"/><Relationship Id="rId390" Type="http://schemas.openxmlformats.org/officeDocument/2006/relationships/slide" Target="slides/slide389.xml"/><Relationship Id="rId404" Type="http://schemas.openxmlformats.org/officeDocument/2006/relationships/slide" Target="slides/slide403.xml"/><Relationship Id="rId611" Type="http://schemas.openxmlformats.org/officeDocument/2006/relationships/slide" Target="slides/slide610.xml"/><Relationship Id="rId250" Type="http://schemas.openxmlformats.org/officeDocument/2006/relationships/slide" Target="slides/slide249.xml"/><Relationship Id="rId488" Type="http://schemas.openxmlformats.org/officeDocument/2006/relationships/slide" Target="slides/slide487.xml"/><Relationship Id="rId695" Type="http://schemas.openxmlformats.org/officeDocument/2006/relationships/slide" Target="slides/slide694.xml"/><Relationship Id="rId709" Type="http://schemas.openxmlformats.org/officeDocument/2006/relationships/slide" Target="slides/slide708.xml"/><Relationship Id="rId45" Type="http://schemas.openxmlformats.org/officeDocument/2006/relationships/slide" Target="slides/slide44.xml"/><Relationship Id="rId110" Type="http://schemas.openxmlformats.org/officeDocument/2006/relationships/slide" Target="slides/slide109.xml"/><Relationship Id="rId348" Type="http://schemas.openxmlformats.org/officeDocument/2006/relationships/slide" Target="slides/slide347.xml"/><Relationship Id="rId555" Type="http://schemas.openxmlformats.org/officeDocument/2006/relationships/slide" Target="slides/slide554.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622" Type="http://schemas.openxmlformats.org/officeDocument/2006/relationships/slide" Target="slides/slide621.xml"/><Relationship Id="rId261" Type="http://schemas.openxmlformats.org/officeDocument/2006/relationships/slide" Target="slides/slide260.xml"/><Relationship Id="rId499" Type="http://schemas.openxmlformats.org/officeDocument/2006/relationships/slide" Target="slides/slide498.xml"/><Relationship Id="rId56" Type="http://schemas.openxmlformats.org/officeDocument/2006/relationships/slide" Target="slides/slide55.xml"/><Relationship Id="rId359" Type="http://schemas.openxmlformats.org/officeDocument/2006/relationships/slide" Target="slides/slide358.xml"/><Relationship Id="rId566" Type="http://schemas.openxmlformats.org/officeDocument/2006/relationships/slide" Target="slides/slide565.xml"/><Relationship Id="rId121" Type="http://schemas.openxmlformats.org/officeDocument/2006/relationships/slide" Target="slides/slide120.xml"/><Relationship Id="rId219" Type="http://schemas.openxmlformats.org/officeDocument/2006/relationships/slide" Target="slides/slide218.xml"/><Relationship Id="rId426" Type="http://schemas.openxmlformats.org/officeDocument/2006/relationships/slide" Target="slides/slide425.xml"/><Relationship Id="rId633" Type="http://schemas.openxmlformats.org/officeDocument/2006/relationships/slide" Target="slides/slide632.xml"/><Relationship Id="rId67" Type="http://schemas.openxmlformats.org/officeDocument/2006/relationships/slide" Target="slides/slide66.xml"/><Relationship Id="rId272" Type="http://schemas.openxmlformats.org/officeDocument/2006/relationships/slide" Target="slides/slide271.xml"/><Relationship Id="rId577" Type="http://schemas.openxmlformats.org/officeDocument/2006/relationships/slide" Target="slides/slide576.xml"/><Relationship Id="rId700" Type="http://schemas.openxmlformats.org/officeDocument/2006/relationships/slide" Target="slides/slide699.xml"/><Relationship Id="rId132" Type="http://schemas.openxmlformats.org/officeDocument/2006/relationships/slide" Target="slides/slide131.xml"/><Relationship Id="rId437" Type="http://schemas.openxmlformats.org/officeDocument/2006/relationships/slide" Target="slides/slide436.xml"/><Relationship Id="rId644" Type="http://schemas.openxmlformats.org/officeDocument/2006/relationships/slide" Target="slides/slide643.xml"/><Relationship Id="rId283" Type="http://schemas.openxmlformats.org/officeDocument/2006/relationships/slide" Target="slides/slide282.xml"/><Relationship Id="rId490" Type="http://schemas.openxmlformats.org/officeDocument/2006/relationships/slide" Target="slides/slide489.xml"/><Relationship Id="rId504" Type="http://schemas.openxmlformats.org/officeDocument/2006/relationships/slide" Target="slides/slide503.xml"/><Relationship Id="rId711" Type="http://schemas.openxmlformats.org/officeDocument/2006/relationships/slide" Target="slides/slide710.xml"/><Relationship Id="rId78" Type="http://schemas.openxmlformats.org/officeDocument/2006/relationships/slide" Target="slides/slide77.xml"/><Relationship Id="rId143" Type="http://schemas.openxmlformats.org/officeDocument/2006/relationships/slide" Target="slides/slide142.xml"/><Relationship Id="rId350" Type="http://schemas.openxmlformats.org/officeDocument/2006/relationships/slide" Target="slides/slide349.xml"/><Relationship Id="rId588" Type="http://schemas.openxmlformats.org/officeDocument/2006/relationships/slide" Target="slides/slide587.xml"/><Relationship Id="rId9" Type="http://schemas.openxmlformats.org/officeDocument/2006/relationships/slide" Target="slides/slide8.xml"/><Relationship Id="rId210" Type="http://schemas.openxmlformats.org/officeDocument/2006/relationships/slide" Target="slides/slide209.xml"/><Relationship Id="rId448" Type="http://schemas.openxmlformats.org/officeDocument/2006/relationships/slide" Target="slides/slide447.xml"/><Relationship Id="rId655" Type="http://schemas.openxmlformats.org/officeDocument/2006/relationships/slide" Target="slides/slide654.xml"/><Relationship Id="rId294" Type="http://schemas.openxmlformats.org/officeDocument/2006/relationships/slide" Target="slides/slide293.xml"/><Relationship Id="rId308" Type="http://schemas.openxmlformats.org/officeDocument/2006/relationships/slide" Target="slides/slide307.xml"/><Relationship Id="rId515" Type="http://schemas.openxmlformats.org/officeDocument/2006/relationships/slide" Target="slides/slide514.xml"/><Relationship Id="rId89" Type="http://schemas.openxmlformats.org/officeDocument/2006/relationships/slide" Target="slides/slide88.xml"/><Relationship Id="rId154" Type="http://schemas.openxmlformats.org/officeDocument/2006/relationships/slide" Target="slides/slide153.xml"/><Relationship Id="rId361" Type="http://schemas.openxmlformats.org/officeDocument/2006/relationships/slide" Target="slides/slide360.xml"/><Relationship Id="rId599" Type="http://schemas.openxmlformats.org/officeDocument/2006/relationships/slide" Target="slides/slide598.xml"/><Relationship Id="rId459" Type="http://schemas.openxmlformats.org/officeDocument/2006/relationships/slide" Target="slides/slide458.xml"/><Relationship Id="rId666" Type="http://schemas.openxmlformats.org/officeDocument/2006/relationships/slide" Target="slides/slide665.xml"/><Relationship Id="rId16" Type="http://schemas.openxmlformats.org/officeDocument/2006/relationships/slide" Target="slides/slide15.xml"/><Relationship Id="rId221" Type="http://schemas.openxmlformats.org/officeDocument/2006/relationships/slide" Target="slides/slide220.xml"/><Relationship Id="rId319" Type="http://schemas.openxmlformats.org/officeDocument/2006/relationships/slide" Target="slides/slide318.xml"/><Relationship Id="rId526" Type="http://schemas.openxmlformats.org/officeDocument/2006/relationships/slide" Target="slides/slide525.xml"/><Relationship Id="rId165" Type="http://schemas.openxmlformats.org/officeDocument/2006/relationships/slide" Target="slides/slide164.xml"/><Relationship Id="rId372" Type="http://schemas.openxmlformats.org/officeDocument/2006/relationships/slide" Target="slides/slide371.xml"/><Relationship Id="rId677" Type="http://schemas.openxmlformats.org/officeDocument/2006/relationships/slide" Target="slides/slide676.xml"/><Relationship Id="rId232" Type="http://schemas.openxmlformats.org/officeDocument/2006/relationships/slide" Target="slides/slide231.xml"/><Relationship Id="rId27" Type="http://schemas.openxmlformats.org/officeDocument/2006/relationships/slide" Target="slides/slide26.xml"/><Relationship Id="rId537" Type="http://schemas.openxmlformats.org/officeDocument/2006/relationships/slide" Target="slides/slide536.xml"/><Relationship Id="rId80" Type="http://schemas.openxmlformats.org/officeDocument/2006/relationships/slide" Target="slides/slide79.xml"/><Relationship Id="rId176" Type="http://schemas.openxmlformats.org/officeDocument/2006/relationships/slide" Target="slides/slide175.xml"/><Relationship Id="rId383" Type="http://schemas.openxmlformats.org/officeDocument/2006/relationships/slide" Target="slides/slide382.xml"/><Relationship Id="rId590" Type="http://schemas.openxmlformats.org/officeDocument/2006/relationships/slide" Target="slides/slide589.xml"/><Relationship Id="rId604" Type="http://schemas.openxmlformats.org/officeDocument/2006/relationships/slide" Target="slides/slide603.xml"/><Relationship Id="rId243" Type="http://schemas.openxmlformats.org/officeDocument/2006/relationships/slide" Target="slides/slide242.xml"/><Relationship Id="rId450" Type="http://schemas.openxmlformats.org/officeDocument/2006/relationships/slide" Target="slides/slide449.xml"/><Relationship Id="rId688" Type="http://schemas.openxmlformats.org/officeDocument/2006/relationships/slide" Target="slides/slide687.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548" Type="http://schemas.openxmlformats.org/officeDocument/2006/relationships/slide" Target="slides/slide547.xml"/><Relationship Id="rId91" Type="http://schemas.openxmlformats.org/officeDocument/2006/relationships/slide" Target="slides/slide90.xml"/><Relationship Id="rId187" Type="http://schemas.openxmlformats.org/officeDocument/2006/relationships/slide" Target="slides/slide186.xml"/><Relationship Id="rId394" Type="http://schemas.openxmlformats.org/officeDocument/2006/relationships/slide" Target="slides/slide393.xml"/><Relationship Id="rId408" Type="http://schemas.openxmlformats.org/officeDocument/2006/relationships/slide" Target="slides/slide407.xml"/><Relationship Id="rId615" Type="http://schemas.openxmlformats.org/officeDocument/2006/relationships/slide" Target="slides/slide614.xml"/><Relationship Id="rId254" Type="http://schemas.openxmlformats.org/officeDocument/2006/relationships/slide" Target="slides/slide253.xml"/><Relationship Id="rId699" Type="http://schemas.openxmlformats.org/officeDocument/2006/relationships/slide" Target="slides/slide698.xml"/><Relationship Id="rId49" Type="http://schemas.openxmlformats.org/officeDocument/2006/relationships/slide" Target="slides/slide48.xml"/><Relationship Id="rId114" Type="http://schemas.openxmlformats.org/officeDocument/2006/relationships/slide" Target="slides/slide113.xml"/><Relationship Id="rId461" Type="http://schemas.openxmlformats.org/officeDocument/2006/relationships/slide" Target="slides/slide460.xml"/><Relationship Id="rId559" Type="http://schemas.openxmlformats.org/officeDocument/2006/relationships/slide" Target="slides/slide558.xml"/><Relationship Id="rId198" Type="http://schemas.openxmlformats.org/officeDocument/2006/relationships/slide" Target="slides/slide197.xml"/><Relationship Id="rId321" Type="http://schemas.openxmlformats.org/officeDocument/2006/relationships/slide" Target="slides/slide320.xml"/><Relationship Id="rId419" Type="http://schemas.openxmlformats.org/officeDocument/2006/relationships/slide" Target="slides/slide418.xml"/><Relationship Id="rId626" Type="http://schemas.openxmlformats.org/officeDocument/2006/relationships/slide" Target="slides/slide625.xml"/><Relationship Id="rId265" Type="http://schemas.openxmlformats.org/officeDocument/2006/relationships/slide" Target="slides/slide264.xml"/><Relationship Id="rId472" Type="http://schemas.openxmlformats.org/officeDocument/2006/relationships/slide" Target="slides/slide471.xml"/><Relationship Id="rId125" Type="http://schemas.openxmlformats.org/officeDocument/2006/relationships/slide" Target="slides/slide124.xml"/><Relationship Id="rId332" Type="http://schemas.openxmlformats.org/officeDocument/2006/relationships/slide" Target="slides/slide331.xml"/><Relationship Id="rId637" Type="http://schemas.openxmlformats.org/officeDocument/2006/relationships/slide" Target="slides/slide636.xml"/><Relationship Id="rId276" Type="http://schemas.openxmlformats.org/officeDocument/2006/relationships/slide" Target="slides/slide275.xml"/><Relationship Id="rId483" Type="http://schemas.openxmlformats.org/officeDocument/2006/relationships/slide" Target="slides/slide482.xml"/><Relationship Id="rId690" Type="http://schemas.openxmlformats.org/officeDocument/2006/relationships/slide" Target="slides/slide689.xml"/><Relationship Id="rId704" Type="http://schemas.openxmlformats.org/officeDocument/2006/relationships/slide" Target="slides/slide70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415.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422.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423.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428.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429.xml.rels><?xml version="1.0" encoding="UTF-8" standalone="yes"?>
<Relationships xmlns="http://schemas.openxmlformats.org/package/2006/relationships"><Relationship Id="rId2" Type="http://schemas.openxmlformats.org/officeDocument/2006/relationships/slide" Target="../slides/slide43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0.xml.rels><?xml version="1.0" encoding="UTF-8" standalone="yes"?>
<Relationships xmlns="http://schemas.openxmlformats.org/package/2006/relationships"><Relationship Id="rId2" Type="http://schemas.openxmlformats.org/officeDocument/2006/relationships/slide" Target="../slides/slide434.xml"/><Relationship Id="rId1" Type="http://schemas.openxmlformats.org/officeDocument/2006/relationships/notesMaster" Target="../notesMasters/notesMaster1.xml"/></Relationships>
</file>

<file path=ppt/notesSlides/_rels/notesSlide431.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432.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433.xml.rels><?xml version="1.0" encoding="UTF-8" standalone="yes"?>
<Relationships xmlns="http://schemas.openxmlformats.org/package/2006/relationships"><Relationship Id="rId2" Type="http://schemas.openxmlformats.org/officeDocument/2006/relationships/slide" Target="../slides/slide437.xml"/><Relationship Id="rId1" Type="http://schemas.openxmlformats.org/officeDocument/2006/relationships/notesMaster" Target="../notesMasters/notesMaster1.xml"/></Relationships>
</file>

<file path=ppt/notesSlides/_rels/notesSlide434.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435.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436.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437.xml.rels><?xml version="1.0" encoding="UTF-8" standalone="yes"?>
<Relationships xmlns="http://schemas.openxmlformats.org/package/2006/relationships"><Relationship Id="rId2" Type="http://schemas.openxmlformats.org/officeDocument/2006/relationships/slide" Target="../slides/slide441.xml"/><Relationship Id="rId1" Type="http://schemas.openxmlformats.org/officeDocument/2006/relationships/notesMaster" Target="../notesMasters/notesMaster1.xml"/></Relationships>
</file>

<file path=ppt/notesSlides/_rels/notesSlide438.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439.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0.xml.rels><?xml version="1.0" encoding="UTF-8" standalone="yes"?>
<Relationships xmlns="http://schemas.openxmlformats.org/package/2006/relationships"><Relationship Id="rId2" Type="http://schemas.openxmlformats.org/officeDocument/2006/relationships/slide" Target="../slides/slide444.xml"/><Relationship Id="rId1" Type="http://schemas.openxmlformats.org/officeDocument/2006/relationships/notesMaster" Target="../notesMasters/notesMaster1.xml"/></Relationships>
</file>

<file path=ppt/notesSlides/_rels/notesSlide441.xml.rels><?xml version="1.0" encoding="UTF-8" standalone="yes"?>
<Relationships xmlns="http://schemas.openxmlformats.org/package/2006/relationships"><Relationship Id="rId2" Type="http://schemas.openxmlformats.org/officeDocument/2006/relationships/slide" Target="../slides/slide445.xml"/><Relationship Id="rId1" Type="http://schemas.openxmlformats.org/officeDocument/2006/relationships/notesMaster" Target="../notesMasters/notesMaster1.xml"/></Relationships>
</file>

<file path=ppt/notesSlides/_rels/notesSlide442.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443.xml.rels><?xml version="1.0" encoding="UTF-8" standalone="yes"?>
<Relationships xmlns="http://schemas.openxmlformats.org/package/2006/relationships"><Relationship Id="rId2" Type="http://schemas.openxmlformats.org/officeDocument/2006/relationships/slide" Target="../slides/slide447.xml"/><Relationship Id="rId1" Type="http://schemas.openxmlformats.org/officeDocument/2006/relationships/notesMaster" Target="../notesMasters/notesMaster1.xml"/></Relationships>
</file>

<file path=ppt/notesSlides/_rels/notesSlide444.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445.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446.xml.rels><?xml version="1.0" encoding="UTF-8" standalone="yes"?>
<Relationships xmlns="http://schemas.openxmlformats.org/package/2006/relationships"><Relationship Id="rId2" Type="http://schemas.openxmlformats.org/officeDocument/2006/relationships/slide" Target="../slides/slide450.xml"/><Relationship Id="rId1" Type="http://schemas.openxmlformats.org/officeDocument/2006/relationships/notesMaster" Target="../notesMasters/notesMaster1.xml"/></Relationships>
</file>

<file path=ppt/notesSlides/_rels/notesSlide447.xml.rels><?xml version="1.0" encoding="UTF-8" standalone="yes"?>
<Relationships xmlns="http://schemas.openxmlformats.org/package/2006/relationships"><Relationship Id="rId2" Type="http://schemas.openxmlformats.org/officeDocument/2006/relationships/slide" Target="../slides/slide451.xml"/><Relationship Id="rId1" Type="http://schemas.openxmlformats.org/officeDocument/2006/relationships/notesMaster" Target="../notesMasters/notesMaster1.xml"/></Relationships>
</file>

<file path=ppt/notesSlides/_rels/notesSlide448.xml.rels><?xml version="1.0" encoding="UTF-8" standalone="yes"?>
<Relationships xmlns="http://schemas.openxmlformats.org/package/2006/relationships"><Relationship Id="rId2" Type="http://schemas.openxmlformats.org/officeDocument/2006/relationships/slide" Target="../slides/slide452.xml"/><Relationship Id="rId1" Type="http://schemas.openxmlformats.org/officeDocument/2006/relationships/notesMaster" Target="../notesMasters/notesMaster1.xml"/></Relationships>
</file>

<file path=ppt/notesSlides/_rels/notesSlide449.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0.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451.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452.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453.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454.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455.xml.rels><?xml version="1.0" encoding="UTF-8" standalone="yes"?>
<Relationships xmlns="http://schemas.openxmlformats.org/package/2006/relationships"><Relationship Id="rId2" Type="http://schemas.openxmlformats.org/officeDocument/2006/relationships/slide" Target="../slides/slide459.xml"/><Relationship Id="rId1" Type="http://schemas.openxmlformats.org/officeDocument/2006/relationships/notesMaster" Target="../notesMasters/notesMaster1.xml"/></Relationships>
</file>

<file path=ppt/notesSlides/_rels/notesSlide456.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457.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458.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459.xml.rels><?xml version="1.0" encoding="UTF-8" standalone="yes"?>
<Relationships xmlns="http://schemas.openxmlformats.org/package/2006/relationships"><Relationship Id="rId2" Type="http://schemas.openxmlformats.org/officeDocument/2006/relationships/slide" Target="../slides/slide4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0.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461.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462.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463.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464.xml.rels><?xml version="1.0" encoding="UTF-8" standalone="yes"?>
<Relationships xmlns="http://schemas.openxmlformats.org/package/2006/relationships"><Relationship Id="rId2" Type="http://schemas.openxmlformats.org/officeDocument/2006/relationships/slide" Target="../slides/slide468.xml"/><Relationship Id="rId1" Type="http://schemas.openxmlformats.org/officeDocument/2006/relationships/notesMaster" Target="../notesMasters/notesMaster1.xml"/></Relationships>
</file>

<file path=ppt/notesSlides/_rels/notesSlide465.xml.rels><?xml version="1.0" encoding="UTF-8" standalone="yes"?>
<Relationships xmlns="http://schemas.openxmlformats.org/package/2006/relationships"><Relationship Id="rId2" Type="http://schemas.openxmlformats.org/officeDocument/2006/relationships/slide" Target="../slides/slide469.xml"/><Relationship Id="rId1" Type="http://schemas.openxmlformats.org/officeDocument/2006/relationships/notesMaster" Target="../notesMasters/notesMaster1.xml"/></Relationships>
</file>

<file path=ppt/notesSlides/_rels/notesSlide466.xml.rels><?xml version="1.0" encoding="UTF-8" standalone="yes"?>
<Relationships xmlns="http://schemas.openxmlformats.org/package/2006/relationships"><Relationship Id="rId2" Type="http://schemas.openxmlformats.org/officeDocument/2006/relationships/slide" Target="../slides/slide470.xml"/><Relationship Id="rId1" Type="http://schemas.openxmlformats.org/officeDocument/2006/relationships/notesMaster" Target="../notesMasters/notesMaster1.xml"/></Relationships>
</file>

<file path=ppt/notesSlides/_rels/notesSlide467.xml.rels><?xml version="1.0" encoding="UTF-8" standalone="yes"?>
<Relationships xmlns="http://schemas.openxmlformats.org/package/2006/relationships"><Relationship Id="rId2" Type="http://schemas.openxmlformats.org/officeDocument/2006/relationships/slide" Target="../slides/slide471.xml"/><Relationship Id="rId1" Type="http://schemas.openxmlformats.org/officeDocument/2006/relationships/notesMaster" Target="../notesMasters/notesMaster1.xml"/></Relationships>
</file>

<file path=ppt/notesSlides/_rels/notesSlide468.xml.rels><?xml version="1.0" encoding="UTF-8" standalone="yes"?>
<Relationships xmlns="http://schemas.openxmlformats.org/package/2006/relationships"><Relationship Id="rId2" Type="http://schemas.openxmlformats.org/officeDocument/2006/relationships/slide" Target="../slides/slide472.xml"/><Relationship Id="rId1" Type="http://schemas.openxmlformats.org/officeDocument/2006/relationships/notesMaster" Target="../notesMasters/notesMaster1.xml"/></Relationships>
</file>

<file path=ppt/notesSlides/_rels/notesSlide469.xml.rels><?xml version="1.0" encoding="UTF-8" standalone="yes"?>
<Relationships xmlns="http://schemas.openxmlformats.org/package/2006/relationships"><Relationship Id="rId2" Type="http://schemas.openxmlformats.org/officeDocument/2006/relationships/slide" Target="../slides/slide4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0.xml.rels><?xml version="1.0" encoding="UTF-8" standalone="yes"?>
<Relationships xmlns="http://schemas.openxmlformats.org/package/2006/relationships"><Relationship Id="rId2" Type="http://schemas.openxmlformats.org/officeDocument/2006/relationships/slide" Target="../slides/slide474.xml"/><Relationship Id="rId1" Type="http://schemas.openxmlformats.org/officeDocument/2006/relationships/notesMaster" Target="../notesMasters/notesMaster1.xml"/></Relationships>
</file>

<file path=ppt/notesSlides/_rels/notesSlide471.xml.rels><?xml version="1.0" encoding="UTF-8" standalone="yes"?>
<Relationships xmlns="http://schemas.openxmlformats.org/package/2006/relationships"><Relationship Id="rId2" Type="http://schemas.openxmlformats.org/officeDocument/2006/relationships/slide" Target="../slides/slide475.xml"/><Relationship Id="rId1" Type="http://schemas.openxmlformats.org/officeDocument/2006/relationships/notesMaster" Target="../notesMasters/notesMaster1.xml"/></Relationships>
</file>

<file path=ppt/notesSlides/_rels/notesSlide472.xml.rels><?xml version="1.0" encoding="UTF-8" standalone="yes"?>
<Relationships xmlns="http://schemas.openxmlformats.org/package/2006/relationships"><Relationship Id="rId2" Type="http://schemas.openxmlformats.org/officeDocument/2006/relationships/slide" Target="../slides/slide476.xml"/><Relationship Id="rId1" Type="http://schemas.openxmlformats.org/officeDocument/2006/relationships/notesMaster" Target="../notesMasters/notesMaster1.xml"/></Relationships>
</file>

<file path=ppt/notesSlides/_rels/notesSlide473.xml.rels><?xml version="1.0" encoding="UTF-8" standalone="yes"?>
<Relationships xmlns="http://schemas.openxmlformats.org/package/2006/relationships"><Relationship Id="rId2" Type="http://schemas.openxmlformats.org/officeDocument/2006/relationships/slide" Target="../slides/slide477.xml"/><Relationship Id="rId1" Type="http://schemas.openxmlformats.org/officeDocument/2006/relationships/notesMaster" Target="../notesMasters/notesMaster1.xml"/></Relationships>
</file>

<file path=ppt/notesSlides/_rels/notesSlide474.xml.rels><?xml version="1.0" encoding="UTF-8" standalone="yes"?>
<Relationships xmlns="http://schemas.openxmlformats.org/package/2006/relationships"><Relationship Id="rId2" Type="http://schemas.openxmlformats.org/officeDocument/2006/relationships/slide" Target="../slides/slide478.xml"/><Relationship Id="rId1" Type="http://schemas.openxmlformats.org/officeDocument/2006/relationships/notesMaster" Target="../notesMasters/notesMaster1.xml"/></Relationships>
</file>

<file path=ppt/notesSlides/_rels/notesSlide475.xml.rels><?xml version="1.0" encoding="UTF-8" standalone="yes"?>
<Relationships xmlns="http://schemas.openxmlformats.org/package/2006/relationships"><Relationship Id="rId2" Type="http://schemas.openxmlformats.org/officeDocument/2006/relationships/slide" Target="../slides/slide479.xml"/><Relationship Id="rId1" Type="http://schemas.openxmlformats.org/officeDocument/2006/relationships/notesMaster" Target="../notesMasters/notesMaster1.xml"/></Relationships>
</file>

<file path=ppt/notesSlides/_rels/notesSlide476.xml.rels><?xml version="1.0" encoding="UTF-8" standalone="yes"?>
<Relationships xmlns="http://schemas.openxmlformats.org/package/2006/relationships"><Relationship Id="rId2" Type="http://schemas.openxmlformats.org/officeDocument/2006/relationships/slide" Target="../slides/slide480.xml"/><Relationship Id="rId1" Type="http://schemas.openxmlformats.org/officeDocument/2006/relationships/notesMaster" Target="../notesMasters/notesMaster1.xml"/></Relationships>
</file>

<file path=ppt/notesSlides/_rels/notesSlide477.xml.rels><?xml version="1.0" encoding="UTF-8" standalone="yes"?>
<Relationships xmlns="http://schemas.openxmlformats.org/package/2006/relationships"><Relationship Id="rId2" Type="http://schemas.openxmlformats.org/officeDocument/2006/relationships/slide" Target="../slides/slide481.xml"/><Relationship Id="rId1" Type="http://schemas.openxmlformats.org/officeDocument/2006/relationships/notesMaster" Target="../notesMasters/notesMaster1.xml"/></Relationships>
</file>

<file path=ppt/notesSlides/_rels/notesSlide478.xml.rels><?xml version="1.0" encoding="UTF-8" standalone="yes"?>
<Relationships xmlns="http://schemas.openxmlformats.org/package/2006/relationships"><Relationship Id="rId2" Type="http://schemas.openxmlformats.org/officeDocument/2006/relationships/slide" Target="../slides/slide482.xml"/><Relationship Id="rId1" Type="http://schemas.openxmlformats.org/officeDocument/2006/relationships/notesMaster" Target="../notesMasters/notesMaster1.xml"/></Relationships>
</file>

<file path=ppt/notesSlides/_rels/notesSlide479.xml.rels><?xml version="1.0" encoding="UTF-8" standalone="yes"?>
<Relationships xmlns="http://schemas.openxmlformats.org/package/2006/relationships"><Relationship Id="rId2" Type="http://schemas.openxmlformats.org/officeDocument/2006/relationships/slide" Target="../slides/slide48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0.xml.rels><?xml version="1.0" encoding="UTF-8" standalone="yes"?>
<Relationships xmlns="http://schemas.openxmlformats.org/package/2006/relationships"><Relationship Id="rId2" Type="http://schemas.openxmlformats.org/officeDocument/2006/relationships/slide" Target="../slides/slide484.xml"/><Relationship Id="rId1" Type="http://schemas.openxmlformats.org/officeDocument/2006/relationships/notesMaster" Target="../notesMasters/notesMaster1.xml"/></Relationships>
</file>

<file path=ppt/notesSlides/_rels/notesSlide481.xml.rels><?xml version="1.0" encoding="UTF-8" standalone="yes"?>
<Relationships xmlns="http://schemas.openxmlformats.org/package/2006/relationships"><Relationship Id="rId2" Type="http://schemas.openxmlformats.org/officeDocument/2006/relationships/slide" Target="../slides/slide485.xml"/><Relationship Id="rId1" Type="http://schemas.openxmlformats.org/officeDocument/2006/relationships/notesMaster" Target="../notesMasters/notesMaster1.xml"/></Relationships>
</file>

<file path=ppt/notesSlides/_rels/notesSlide482.xml.rels><?xml version="1.0" encoding="UTF-8" standalone="yes"?>
<Relationships xmlns="http://schemas.openxmlformats.org/package/2006/relationships"><Relationship Id="rId2" Type="http://schemas.openxmlformats.org/officeDocument/2006/relationships/slide" Target="../slides/slide486.xml"/><Relationship Id="rId1" Type="http://schemas.openxmlformats.org/officeDocument/2006/relationships/notesMaster" Target="../notesMasters/notesMaster1.xml"/></Relationships>
</file>

<file path=ppt/notesSlides/_rels/notesSlide483.xml.rels><?xml version="1.0" encoding="UTF-8" standalone="yes"?>
<Relationships xmlns="http://schemas.openxmlformats.org/package/2006/relationships"><Relationship Id="rId2" Type="http://schemas.openxmlformats.org/officeDocument/2006/relationships/slide" Target="../slides/slide487.xml"/><Relationship Id="rId1" Type="http://schemas.openxmlformats.org/officeDocument/2006/relationships/notesMaster" Target="../notesMasters/notesMaster1.xml"/></Relationships>
</file>

<file path=ppt/notesSlides/_rels/notesSlide484.xml.rels><?xml version="1.0" encoding="UTF-8" standalone="yes"?>
<Relationships xmlns="http://schemas.openxmlformats.org/package/2006/relationships"><Relationship Id="rId2" Type="http://schemas.openxmlformats.org/officeDocument/2006/relationships/slide" Target="../slides/slide488.xml"/><Relationship Id="rId1" Type="http://schemas.openxmlformats.org/officeDocument/2006/relationships/notesMaster" Target="../notesMasters/notesMaster1.xml"/></Relationships>
</file>

<file path=ppt/notesSlides/_rels/notesSlide485.xml.rels><?xml version="1.0" encoding="UTF-8" standalone="yes"?>
<Relationships xmlns="http://schemas.openxmlformats.org/package/2006/relationships"><Relationship Id="rId2" Type="http://schemas.openxmlformats.org/officeDocument/2006/relationships/slide" Target="../slides/slide489.xml"/><Relationship Id="rId1" Type="http://schemas.openxmlformats.org/officeDocument/2006/relationships/notesMaster" Target="../notesMasters/notesMaster1.xml"/></Relationships>
</file>

<file path=ppt/notesSlides/_rels/notesSlide486.xml.rels><?xml version="1.0" encoding="UTF-8" standalone="yes"?>
<Relationships xmlns="http://schemas.openxmlformats.org/package/2006/relationships"><Relationship Id="rId2" Type="http://schemas.openxmlformats.org/officeDocument/2006/relationships/slide" Target="../slides/slide490.xml"/><Relationship Id="rId1" Type="http://schemas.openxmlformats.org/officeDocument/2006/relationships/notesMaster" Target="../notesMasters/notesMaster1.xml"/></Relationships>
</file>

<file path=ppt/notesSlides/_rels/notesSlide487.xml.rels><?xml version="1.0" encoding="UTF-8" standalone="yes"?>
<Relationships xmlns="http://schemas.openxmlformats.org/package/2006/relationships"><Relationship Id="rId2" Type="http://schemas.openxmlformats.org/officeDocument/2006/relationships/slide" Target="../slides/slide491.xml"/><Relationship Id="rId1" Type="http://schemas.openxmlformats.org/officeDocument/2006/relationships/notesMaster" Target="../notesMasters/notesMaster1.xml"/></Relationships>
</file>

<file path=ppt/notesSlides/_rels/notesSlide488.xml.rels><?xml version="1.0" encoding="UTF-8" standalone="yes"?>
<Relationships xmlns="http://schemas.openxmlformats.org/package/2006/relationships"><Relationship Id="rId2" Type="http://schemas.openxmlformats.org/officeDocument/2006/relationships/slide" Target="../slides/slide492.xml"/><Relationship Id="rId1" Type="http://schemas.openxmlformats.org/officeDocument/2006/relationships/notesMaster" Target="../notesMasters/notesMaster1.xml"/></Relationships>
</file>

<file path=ppt/notesSlides/_rels/notesSlide489.xml.rels><?xml version="1.0" encoding="UTF-8" standalone="yes"?>
<Relationships xmlns="http://schemas.openxmlformats.org/package/2006/relationships"><Relationship Id="rId2" Type="http://schemas.openxmlformats.org/officeDocument/2006/relationships/slide" Target="../slides/slide49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0.xml.rels><?xml version="1.0" encoding="UTF-8" standalone="yes"?>
<Relationships xmlns="http://schemas.openxmlformats.org/package/2006/relationships"><Relationship Id="rId2" Type="http://schemas.openxmlformats.org/officeDocument/2006/relationships/slide" Target="../slides/slide494.xml"/><Relationship Id="rId1" Type="http://schemas.openxmlformats.org/officeDocument/2006/relationships/notesMaster" Target="../notesMasters/notesMaster1.xml"/></Relationships>
</file>

<file path=ppt/notesSlides/_rels/notesSlide491.xml.rels><?xml version="1.0" encoding="UTF-8" standalone="yes"?>
<Relationships xmlns="http://schemas.openxmlformats.org/package/2006/relationships"><Relationship Id="rId2" Type="http://schemas.openxmlformats.org/officeDocument/2006/relationships/slide" Target="../slides/slide495.xml"/><Relationship Id="rId1" Type="http://schemas.openxmlformats.org/officeDocument/2006/relationships/notesMaster" Target="../notesMasters/notesMaster1.xml"/></Relationships>
</file>

<file path=ppt/notesSlides/_rels/notesSlide492.xml.rels><?xml version="1.0" encoding="UTF-8" standalone="yes"?>
<Relationships xmlns="http://schemas.openxmlformats.org/package/2006/relationships"><Relationship Id="rId2" Type="http://schemas.openxmlformats.org/officeDocument/2006/relationships/slide" Target="../slides/slide496.xml"/><Relationship Id="rId1" Type="http://schemas.openxmlformats.org/officeDocument/2006/relationships/notesMaster" Target="../notesMasters/notesMaster1.xml"/></Relationships>
</file>

<file path=ppt/notesSlides/_rels/notesSlide493.xml.rels><?xml version="1.0" encoding="UTF-8" standalone="yes"?>
<Relationships xmlns="http://schemas.openxmlformats.org/package/2006/relationships"><Relationship Id="rId2" Type="http://schemas.openxmlformats.org/officeDocument/2006/relationships/slide" Target="../slides/slide497.xml"/><Relationship Id="rId1" Type="http://schemas.openxmlformats.org/officeDocument/2006/relationships/notesMaster" Target="../notesMasters/notesMaster1.xml"/></Relationships>
</file>

<file path=ppt/notesSlides/_rels/notesSlide494.xml.rels><?xml version="1.0" encoding="UTF-8" standalone="yes"?>
<Relationships xmlns="http://schemas.openxmlformats.org/package/2006/relationships"><Relationship Id="rId2" Type="http://schemas.openxmlformats.org/officeDocument/2006/relationships/slide" Target="../slides/slide498.xml"/><Relationship Id="rId1" Type="http://schemas.openxmlformats.org/officeDocument/2006/relationships/notesMaster" Target="../notesMasters/notesMaster1.xml"/></Relationships>
</file>

<file path=ppt/notesSlides/_rels/notesSlide495.xml.rels><?xml version="1.0" encoding="UTF-8" standalone="yes"?>
<Relationships xmlns="http://schemas.openxmlformats.org/package/2006/relationships"><Relationship Id="rId2" Type="http://schemas.openxmlformats.org/officeDocument/2006/relationships/slide" Target="../slides/slide499.xml"/><Relationship Id="rId1" Type="http://schemas.openxmlformats.org/officeDocument/2006/relationships/notesMaster" Target="../notesMasters/notesMaster1.xml"/></Relationships>
</file>

<file path=ppt/notesSlides/_rels/notesSlide496.xml.rels><?xml version="1.0" encoding="UTF-8" standalone="yes"?>
<Relationships xmlns="http://schemas.openxmlformats.org/package/2006/relationships"><Relationship Id="rId2" Type="http://schemas.openxmlformats.org/officeDocument/2006/relationships/slide" Target="../slides/slide500.xml"/><Relationship Id="rId1" Type="http://schemas.openxmlformats.org/officeDocument/2006/relationships/notesMaster" Target="../notesMasters/notesMaster1.xml"/></Relationships>
</file>

<file path=ppt/notesSlides/_rels/notesSlide497.xml.rels><?xml version="1.0" encoding="UTF-8" standalone="yes"?>
<Relationships xmlns="http://schemas.openxmlformats.org/package/2006/relationships"><Relationship Id="rId2" Type="http://schemas.openxmlformats.org/officeDocument/2006/relationships/slide" Target="../slides/slide501.xml"/><Relationship Id="rId1" Type="http://schemas.openxmlformats.org/officeDocument/2006/relationships/notesMaster" Target="../notesMasters/notesMaster1.xml"/></Relationships>
</file>

<file path=ppt/notesSlides/_rels/notesSlide498.xml.rels><?xml version="1.0" encoding="UTF-8" standalone="yes"?>
<Relationships xmlns="http://schemas.openxmlformats.org/package/2006/relationships"><Relationship Id="rId2" Type="http://schemas.openxmlformats.org/officeDocument/2006/relationships/slide" Target="../slides/slide502.xml"/><Relationship Id="rId1" Type="http://schemas.openxmlformats.org/officeDocument/2006/relationships/notesMaster" Target="../notesMasters/notesMaster1.xml"/></Relationships>
</file>

<file path=ppt/notesSlides/_rels/notesSlide499.xml.rels><?xml version="1.0" encoding="UTF-8" standalone="yes"?>
<Relationships xmlns="http://schemas.openxmlformats.org/package/2006/relationships"><Relationship Id="rId2" Type="http://schemas.openxmlformats.org/officeDocument/2006/relationships/slide" Target="../slides/slide50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00.xml.rels><?xml version="1.0" encoding="UTF-8" standalone="yes"?>
<Relationships xmlns="http://schemas.openxmlformats.org/package/2006/relationships"><Relationship Id="rId2" Type="http://schemas.openxmlformats.org/officeDocument/2006/relationships/slide" Target="../slides/slide504.xml"/><Relationship Id="rId1" Type="http://schemas.openxmlformats.org/officeDocument/2006/relationships/notesMaster" Target="../notesMasters/notesMaster1.xml"/></Relationships>
</file>

<file path=ppt/notesSlides/_rels/notesSlide501.xml.rels><?xml version="1.0" encoding="UTF-8" standalone="yes"?>
<Relationships xmlns="http://schemas.openxmlformats.org/package/2006/relationships"><Relationship Id="rId2" Type="http://schemas.openxmlformats.org/officeDocument/2006/relationships/slide" Target="../slides/slide505.xml"/><Relationship Id="rId1" Type="http://schemas.openxmlformats.org/officeDocument/2006/relationships/notesMaster" Target="../notesMasters/notesMaster1.xml"/></Relationships>
</file>

<file path=ppt/notesSlides/_rels/notesSlide502.xml.rels><?xml version="1.0" encoding="UTF-8" standalone="yes"?>
<Relationships xmlns="http://schemas.openxmlformats.org/package/2006/relationships"><Relationship Id="rId2" Type="http://schemas.openxmlformats.org/officeDocument/2006/relationships/slide" Target="../slides/slide506.xml"/><Relationship Id="rId1" Type="http://schemas.openxmlformats.org/officeDocument/2006/relationships/notesMaster" Target="../notesMasters/notesMaster1.xml"/></Relationships>
</file>

<file path=ppt/notesSlides/_rels/notesSlide503.xml.rels><?xml version="1.0" encoding="UTF-8" standalone="yes"?>
<Relationships xmlns="http://schemas.openxmlformats.org/package/2006/relationships"><Relationship Id="rId2" Type="http://schemas.openxmlformats.org/officeDocument/2006/relationships/slide" Target="../slides/slide507.xml"/><Relationship Id="rId1" Type="http://schemas.openxmlformats.org/officeDocument/2006/relationships/notesMaster" Target="../notesMasters/notesMaster1.xml"/></Relationships>
</file>

<file path=ppt/notesSlides/_rels/notesSlide504.xml.rels><?xml version="1.0" encoding="UTF-8" standalone="yes"?>
<Relationships xmlns="http://schemas.openxmlformats.org/package/2006/relationships"><Relationship Id="rId2" Type="http://schemas.openxmlformats.org/officeDocument/2006/relationships/slide" Target="../slides/slide508.xml"/><Relationship Id="rId1" Type="http://schemas.openxmlformats.org/officeDocument/2006/relationships/notesMaster" Target="../notesMasters/notesMaster1.xml"/></Relationships>
</file>

<file path=ppt/notesSlides/_rels/notesSlide505.xml.rels><?xml version="1.0" encoding="UTF-8" standalone="yes"?>
<Relationships xmlns="http://schemas.openxmlformats.org/package/2006/relationships"><Relationship Id="rId2" Type="http://schemas.openxmlformats.org/officeDocument/2006/relationships/slide" Target="../slides/slide509.xml"/><Relationship Id="rId1" Type="http://schemas.openxmlformats.org/officeDocument/2006/relationships/notesMaster" Target="../notesMasters/notesMaster1.xml"/></Relationships>
</file>

<file path=ppt/notesSlides/_rels/notesSlide506.xml.rels><?xml version="1.0" encoding="UTF-8" standalone="yes"?>
<Relationships xmlns="http://schemas.openxmlformats.org/package/2006/relationships"><Relationship Id="rId2" Type="http://schemas.openxmlformats.org/officeDocument/2006/relationships/slide" Target="../slides/slide510.xml"/><Relationship Id="rId1" Type="http://schemas.openxmlformats.org/officeDocument/2006/relationships/notesMaster" Target="../notesMasters/notesMaster1.xml"/></Relationships>
</file>

<file path=ppt/notesSlides/_rels/notesSlide507.xml.rels><?xml version="1.0" encoding="UTF-8" standalone="yes"?>
<Relationships xmlns="http://schemas.openxmlformats.org/package/2006/relationships"><Relationship Id="rId2" Type="http://schemas.openxmlformats.org/officeDocument/2006/relationships/slide" Target="../slides/slide511.xml"/><Relationship Id="rId1" Type="http://schemas.openxmlformats.org/officeDocument/2006/relationships/notesMaster" Target="../notesMasters/notesMaster1.xml"/></Relationships>
</file>

<file path=ppt/notesSlides/_rels/notesSlide508.xml.rels><?xml version="1.0" encoding="UTF-8" standalone="yes"?>
<Relationships xmlns="http://schemas.openxmlformats.org/package/2006/relationships"><Relationship Id="rId2" Type="http://schemas.openxmlformats.org/officeDocument/2006/relationships/slide" Target="../slides/slide512.xml"/><Relationship Id="rId1" Type="http://schemas.openxmlformats.org/officeDocument/2006/relationships/notesMaster" Target="../notesMasters/notesMaster1.xml"/></Relationships>
</file>

<file path=ppt/notesSlides/_rels/notesSlide509.xml.rels><?xml version="1.0" encoding="UTF-8" standalone="yes"?>
<Relationships xmlns="http://schemas.openxmlformats.org/package/2006/relationships"><Relationship Id="rId2" Type="http://schemas.openxmlformats.org/officeDocument/2006/relationships/slide" Target="../slides/slide51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0.xml.rels><?xml version="1.0" encoding="UTF-8" standalone="yes"?>
<Relationships xmlns="http://schemas.openxmlformats.org/package/2006/relationships"><Relationship Id="rId2" Type="http://schemas.openxmlformats.org/officeDocument/2006/relationships/slide" Target="../slides/slide514.xml"/><Relationship Id="rId1" Type="http://schemas.openxmlformats.org/officeDocument/2006/relationships/notesMaster" Target="../notesMasters/notesMaster1.xml"/></Relationships>
</file>

<file path=ppt/notesSlides/_rels/notesSlide511.xml.rels><?xml version="1.0" encoding="UTF-8" standalone="yes"?>
<Relationships xmlns="http://schemas.openxmlformats.org/package/2006/relationships"><Relationship Id="rId2" Type="http://schemas.openxmlformats.org/officeDocument/2006/relationships/slide" Target="../slides/slide515.xml"/><Relationship Id="rId1" Type="http://schemas.openxmlformats.org/officeDocument/2006/relationships/notesMaster" Target="../notesMasters/notesMaster1.xml"/></Relationships>
</file>

<file path=ppt/notesSlides/_rels/notesSlide512.xml.rels><?xml version="1.0" encoding="UTF-8" standalone="yes"?>
<Relationships xmlns="http://schemas.openxmlformats.org/package/2006/relationships"><Relationship Id="rId2" Type="http://schemas.openxmlformats.org/officeDocument/2006/relationships/slide" Target="../slides/slide516.xml"/><Relationship Id="rId1" Type="http://schemas.openxmlformats.org/officeDocument/2006/relationships/notesMaster" Target="../notesMasters/notesMaster1.xml"/></Relationships>
</file>

<file path=ppt/notesSlides/_rels/notesSlide513.xml.rels><?xml version="1.0" encoding="UTF-8" standalone="yes"?>
<Relationships xmlns="http://schemas.openxmlformats.org/package/2006/relationships"><Relationship Id="rId2" Type="http://schemas.openxmlformats.org/officeDocument/2006/relationships/slide" Target="../slides/slide517.xml"/><Relationship Id="rId1" Type="http://schemas.openxmlformats.org/officeDocument/2006/relationships/notesMaster" Target="../notesMasters/notesMaster1.xml"/></Relationships>
</file>

<file path=ppt/notesSlides/_rels/notesSlide514.xml.rels><?xml version="1.0" encoding="UTF-8" standalone="yes"?>
<Relationships xmlns="http://schemas.openxmlformats.org/package/2006/relationships"><Relationship Id="rId2" Type="http://schemas.openxmlformats.org/officeDocument/2006/relationships/slide" Target="../slides/slide518.xml"/><Relationship Id="rId1" Type="http://schemas.openxmlformats.org/officeDocument/2006/relationships/notesMaster" Target="../notesMasters/notesMaster1.xml"/></Relationships>
</file>

<file path=ppt/notesSlides/_rels/notesSlide515.xml.rels><?xml version="1.0" encoding="UTF-8" standalone="yes"?>
<Relationships xmlns="http://schemas.openxmlformats.org/package/2006/relationships"><Relationship Id="rId2" Type="http://schemas.openxmlformats.org/officeDocument/2006/relationships/slide" Target="../slides/slide519.xml"/><Relationship Id="rId1" Type="http://schemas.openxmlformats.org/officeDocument/2006/relationships/notesMaster" Target="../notesMasters/notesMaster1.xml"/></Relationships>
</file>

<file path=ppt/notesSlides/_rels/notesSlide516.xml.rels><?xml version="1.0" encoding="UTF-8" standalone="yes"?>
<Relationships xmlns="http://schemas.openxmlformats.org/package/2006/relationships"><Relationship Id="rId2" Type="http://schemas.openxmlformats.org/officeDocument/2006/relationships/slide" Target="../slides/slide520.xml"/><Relationship Id="rId1" Type="http://schemas.openxmlformats.org/officeDocument/2006/relationships/notesMaster" Target="../notesMasters/notesMaster1.xml"/></Relationships>
</file>

<file path=ppt/notesSlides/_rels/notesSlide517.xml.rels><?xml version="1.0" encoding="UTF-8" standalone="yes"?>
<Relationships xmlns="http://schemas.openxmlformats.org/package/2006/relationships"><Relationship Id="rId2" Type="http://schemas.openxmlformats.org/officeDocument/2006/relationships/slide" Target="../slides/slide521.xml"/><Relationship Id="rId1" Type="http://schemas.openxmlformats.org/officeDocument/2006/relationships/notesMaster" Target="../notesMasters/notesMaster1.xml"/></Relationships>
</file>

<file path=ppt/notesSlides/_rels/notesSlide518.xml.rels><?xml version="1.0" encoding="UTF-8" standalone="yes"?>
<Relationships xmlns="http://schemas.openxmlformats.org/package/2006/relationships"><Relationship Id="rId2" Type="http://schemas.openxmlformats.org/officeDocument/2006/relationships/slide" Target="../slides/slide522.xml"/><Relationship Id="rId1" Type="http://schemas.openxmlformats.org/officeDocument/2006/relationships/notesMaster" Target="../notesMasters/notesMaster1.xml"/></Relationships>
</file>

<file path=ppt/notesSlides/_rels/notesSlide519.xml.rels><?xml version="1.0" encoding="UTF-8" standalone="yes"?>
<Relationships xmlns="http://schemas.openxmlformats.org/package/2006/relationships"><Relationship Id="rId2" Type="http://schemas.openxmlformats.org/officeDocument/2006/relationships/slide" Target="../slides/slide52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0.xml.rels><?xml version="1.0" encoding="UTF-8" standalone="yes"?>
<Relationships xmlns="http://schemas.openxmlformats.org/package/2006/relationships"><Relationship Id="rId2" Type="http://schemas.openxmlformats.org/officeDocument/2006/relationships/slide" Target="../slides/slide524.xml"/><Relationship Id="rId1" Type="http://schemas.openxmlformats.org/officeDocument/2006/relationships/notesMaster" Target="../notesMasters/notesMaster1.xml"/></Relationships>
</file>

<file path=ppt/notesSlides/_rels/notesSlide521.xml.rels><?xml version="1.0" encoding="UTF-8" standalone="yes"?>
<Relationships xmlns="http://schemas.openxmlformats.org/package/2006/relationships"><Relationship Id="rId2" Type="http://schemas.openxmlformats.org/officeDocument/2006/relationships/slide" Target="../slides/slide525.xml"/><Relationship Id="rId1" Type="http://schemas.openxmlformats.org/officeDocument/2006/relationships/notesMaster" Target="../notesMasters/notesMaster1.xml"/></Relationships>
</file>

<file path=ppt/notesSlides/_rels/notesSlide522.xml.rels><?xml version="1.0" encoding="UTF-8" standalone="yes"?>
<Relationships xmlns="http://schemas.openxmlformats.org/package/2006/relationships"><Relationship Id="rId2" Type="http://schemas.openxmlformats.org/officeDocument/2006/relationships/slide" Target="../slides/slide526.xml"/><Relationship Id="rId1" Type="http://schemas.openxmlformats.org/officeDocument/2006/relationships/notesMaster" Target="../notesMasters/notesMaster1.xml"/></Relationships>
</file>

<file path=ppt/notesSlides/_rels/notesSlide523.xml.rels><?xml version="1.0" encoding="UTF-8" standalone="yes"?>
<Relationships xmlns="http://schemas.openxmlformats.org/package/2006/relationships"><Relationship Id="rId2" Type="http://schemas.openxmlformats.org/officeDocument/2006/relationships/slide" Target="../slides/slide527.xml"/><Relationship Id="rId1" Type="http://schemas.openxmlformats.org/officeDocument/2006/relationships/notesMaster" Target="../notesMasters/notesMaster1.xml"/></Relationships>
</file>

<file path=ppt/notesSlides/_rels/notesSlide524.xml.rels><?xml version="1.0" encoding="UTF-8" standalone="yes"?>
<Relationships xmlns="http://schemas.openxmlformats.org/package/2006/relationships"><Relationship Id="rId2" Type="http://schemas.openxmlformats.org/officeDocument/2006/relationships/slide" Target="../slides/slide528.xml"/><Relationship Id="rId1" Type="http://schemas.openxmlformats.org/officeDocument/2006/relationships/notesMaster" Target="../notesMasters/notesMaster1.xml"/></Relationships>
</file>

<file path=ppt/notesSlides/_rels/notesSlide525.xml.rels><?xml version="1.0" encoding="UTF-8" standalone="yes"?>
<Relationships xmlns="http://schemas.openxmlformats.org/package/2006/relationships"><Relationship Id="rId2" Type="http://schemas.openxmlformats.org/officeDocument/2006/relationships/slide" Target="../slides/slide529.xml"/><Relationship Id="rId1" Type="http://schemas.openxmlformats.org/officeDocument/2006/relationships/notesMaster" Target="../notesMasters/notesMaster1.xml"/></Relationships>
</file>

<file path=ppt/notesSlides/_rels/notesSlide526.xml.rels><?xml version="1.0" encoding="UTF-8" standalone="yes"?>
<Relationships xmlns="http://schemas.openxmlformats.org/package/2006/relationships"><Relationship Id="rId2" Type="http://schemas.openxmlformats.org/officeDocument/2006/relationships/slide" Target="../slides/slide530.xml"/><Relationship Id="rId1" Type="http://schemas.openxmlformats.org/officeDocument/2006/relationships/notesMaster" Target="../notesMasters/notesMaster1.xml"/></Relationships>
</file>

<file path=ppt/notesSlides/_rels/notesSlide527.xml.rels><?xml version="1.0" encoding="UTF-8" standalone="yes"?>
<Relationships xmlns="http://schemas.openxmlformats.org/package/2006/relationships"><Relationship Id="rId2" Type="http://schemas.openxmlformats.org/officeDocument/2006/relationships/slide" Target="../slides/slide531.xml"/><Relationship Id="rId1" Type="http://schemas.openxmlformats.org/officeDocument/2006/relationships/notesMaster" Target="../notesMasters/notesMaster1.xml"/></Relationships>
</file>

<file path=ppt/notesSlides/_rels/notesSlide528.xml.rels><?xml version="1.0" encoding="UTF-8" standalone="yes"?>
<Relationships xmlns="http://schemas.openxmlformats.org/package/2006/relationships"><Relationship Id="rId2" Type="http://schemas.openxmlformats.org/officeDocument/2006/relationships/slide" Target="../slides/slide532.xml"/><Relationship Id="rId1" Type="http://schemas.openxmlformats.org/officeDocument/2006/relationships/notesMaster" Target="../notesMasters/notesMaster1.xml"/></Relationships>
</file>

<file path=ppt/notesSlides/_rels/notesSlide529.xml.rels><?xml version="1.0" encoding="UTF-8" standalone="yes"?>
<Relationships xmlns="http://schemas.openxmlformats.org/package/2006/relationships"><Relationship Id="rId2" Type="http://schemas.openxmlformats.org/officeDocument/2006/relationships/slide" Target="../slides/slide53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0.xml.rels><?xml version="1.0" encoding="UTF-8" standalone="yes"?>
<Relationships xmlns="http://schemas.openxmlformats.org/package/2006/relationships"><Relationship Id="rId2" Type="http://schemas.openxmlformats.org/officeDocument/2006/relationships/slide" Target="../slides/slide534.xml"/><Relationship Id="rId1" Type="http://schemas.openxmlformats.org/officeDocument/2006/relationships/notesMaster" Target="../notesMasters/notesMaster1.xml"/></Relationships>
</file>

<file path=ppt/notesSlides/_rels/notesSlide531.xml.rels><?xml version="1.0" encoding="UTF-8" standalone="yes"?>
<Relationships xmlns="http://schemas.openxmlformats.org/package/2006/relationships"><Relationship Id="rId2" Type="http://schemas.openxmlformats.org/officeDocument/2006/relationships/slide" Target="../slides/slide535.xml"/><Relationship Id="rId1" Type="http://schemas.openxmlformats.org/officeDocument/2006/relationships/notesMaster" Target="../notesMasters/notesMaster1.xml"/></Relationships>
</file>

<file path=ppt/notesSlides/_rels/notesSlide532.xml.rels><?xml version="1.0" encoding="UTF-8" standalone="yes"?>
<Relationships xmlns="http://schemas.openxmlformats.org/package/2006/relationships"><Relationship Id="rId2" Type="http://schemas.openxmlformats.org/officeDocument/2006/relationships/slide" Target="../slides/slide536.xml"/><Relationship Id="rId1" Type="http://schemas.openxmlformats.org/officeDocument/2006/relationships/notesMaster" Target="../notesMasters/notesMaster1.xml"/></Relationships>
</file>

<file path=ppt/notesSlides/_rels/notesSlide533.xml.rels><?xml version="1.0" encoding="UTF-8" standalone="yes"?>
<Relationships xmlns="http://schemas.openxmlformats.org/package/2006/relationships"><Relationship Id="rId2" Type="http://schemas.openxmlformats.org/officeDocument/2006/relationships/slide" Target="../slides/slide537.xml"/><Relationship Id="rId1" Type="http://schemas.openxmlformats.org/officeDocument/2006/relationships/notesMaster" Target="../notesMasters/notesMaster1.xml"/></Relationships>
</file>

<file path=ppt/notesSlides/_rels/notesSlide534.xml.rels><?xml version="1.0" encoding="UTF-8" standalone="yes"?>
<Relationships xmlns="http://schemas.openxmlformats.org/package/2006/relationships"><Relationship Id="rId2" Type="http://schemas.openxmlformats.org/officeDocument/2006/relationships/slide" Target="../slides/slide538.xml"/><Relationship Id="rId1" Type="http://schemas.openxmlformats.org/officeDocument/2006/relationships/notesMaster" Target="../notesMasters/notesMaster1.xml"/></Relationships>
</file>

<file path=ppt/notesSlides/_rels/notesSlide535.xml.rels><?xml version="1.0" encoding="UTF-8" standalone="yes"?>
<Relationships xmlns="http://schemas.openxmlformats.org/package/2006/relationships"><Relationship Id="rId2" Type="http://schemas.openxmlformats.org/officeDocument/2006/relationships/slide" Target="../slides/slide539.xml"/><Relationship Id="rId1" Type="http://schemas.openxmlformats.org/officeDocument/2006/relationships/notesMaster" Target="../notesMasters/notesMaster1.xml"/></Relationships>
</file>

<file path=ppt/notesSlides/_rels/notesSlide536.xml.rels><?xml version="1.0" encoding="UTF-8" standalone="yes"?>
<Relationships xmlns="http://schemas.openxmlformats.org/package/2006/relationships"><Relationship Id="rId2" Type="http://schemas.openxmlformats.org/officeDocument/2006/relationships/slide" Target="../slides/slide540.xml"/><Relationship Id="rId1" Type="http://schemas.openxmlformats.org/officeDocument/2006/relationships/notesMaster" Target="../notesMasters/notesMaster1.xml"/></Relationships>
</file>

<file path=ppt/notesSlides/_rels/notesSlide537.xml.rels><?xml version="1.0" encoding="UTF-8" standalone="yes"?>
<Relationships xmlns="http://schemas.openxmlformats.org/package/2006/relationships"><Relationship Id="rId2" Type="http://schemas.openxmlformats.org/officeDocument/2006/relationships/slide" Target="../slides/slide541.xml"/><Relationship Id="rId1" Type="http://schemas.openxmlformats.org/officeDocument/2006/relationships/notesMaster" Target="../notesMasters/notesMaster1.xml"/></Relationships>
</file>

<file path=ppt/notesSlides/_rels/notesSlide538.xml.rels><?xml version="1.0" encoding="UTF-8" standalone="yes"?>
<Relationships xmlns="http://schemas.openxmlformats.org/package/2006/relationships"><Relationship Id="rId2" Type="http://schemas.openxmlformats.org/officeDocument/2006/relationships/slide" Target="../slides/slide542.xml"/><Relationship Id="rId1" Type="http://schemas.openxmlformats.org/officeDocument/2006/relationships/notesMaster" Target="../notesMasters/notesMaster1.xml"/></Relationships>
</file>

<file path=ppt/notesSlides/_rels/notesSlide539.xml.rels><?xml version="1.0" encoding="UTF-8" standalone="yes"?>
<Relationships xmlns="http://schemas.openxmlformats.org/package/2006/relationships"><Relationship Id="rId2" Type="http://schemas.openxmlformats.org/officeDocument/2006/relationships/slide" Target="../slides/slide54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0.xml.rels><?xml version="1.0" encoding="UTF-8" standalone="yes"?>
<Relationships xmlns="http://schemas.openxmlformats.org/package/2006/relationships"><Relationship Id="rId2" Type="http://schemas.openxmlformats.org/officeDocument/2006/relationships/slide" Target="../slides/slide544.xml"/><Relationship Id="rId1" Type="http://schemas.openxmlformats.org/officeDocument/2006/relationships/notesMaster" Target="../notesMasters/notesMaster1.xml"/></Relationships>
</file>

<file path=ppt/notesSlides/_rels/notesSlide541.xml.rels><?xml version="1.0" encoding="UTF-8" standalone="yes"?>
<Relationships xmlns="http://schemas.openxmlformats.org/package/2006/relationships"><Relationship Id="rId2" Type="http://schemas.openxmlformats.org/officeDocument/2006/relationships/slide" Target="../slides/slide545.xml"/><Relationship Id="rId1" Type="http://schemas.openxmlformats.org/officeDocument/2006/relationships/notesMaster" Target="../notesMasters/notesMaster1.xml"/></Relationships>
</file>

<file path=ppt/notesSlides/_rels/notesSlide542.xml.rels><?xml version="1.0" encoding="UTF-8" standalone="yes"?>
<Relationships xmlns="http://schemas.openxmlformats.org/package/2006/relationships"><Relationship Id="rId2" Type="http://schemas.openxmlformats.org/officeDocument/2006/relationships/slide" Target="../slides/slide546.xml"/><Relationship Id="rId1" Type="http://schemas.openxmlformats.org/officeDocument/2006/relationships/notesMaster" Target="../notesMasters/notesMaster1.xml"/></Relationships>
</file>

<file path=ppt/notesSlides/_rels/notesSlide543.xml.rels><?xml version="1.0" encoding="UTF-8" standalone="yes"?>
<Relationships xmlns="http://schemas.openxmlformats.org/package/2006/relationships"><Relationship Id="rId2" Type="http://schemas.openxmlformats.org/officeDocument/2006/relationships/slide" Target="../slides/slide547.xml"/><Relationship Id="rId1" Type="http://schemas.openxmlformats.org/officeDocument/2006/relationships/notesMaster" Target="../notesMasters/notesMaster1.xml"/></Relationships>
</file>

<file path=ppt/notesSlides/_rels/notesSlide544.xml.rels><?xml version="1.0" encoding="UTF-8" standalone="yes"?>
<Relationships xmlns="http://schemas.openxmlformats.org/package/2006/relationships"><Relationship Id="rId2" Type="http://schemas.openxmlformats.org/officeDocument/2006/relationships/slide" Target="../slides/slide548.xml"/><Relationship Id="rId1" Type="http://schemas.openxmlformats.org/officeDocument/2006/relationships/notesMaster" Target="../notesMasters/notesMaster1.xml"/></Relationships>
</file>

<file path=ppt/notesSlides/_rels/notesSlide545.xml.rels><?xml version="1.0" encoding="UTF-8" standalone="yes"?>
<Relationships xmlns="http://schemas.openxmlformats.org/package/2006/relationships"><Relationship Id="rId2" Type="http://schemas.openxmlformats.org/officeDocument/2006/relationships/slide" Target="../slides/slide549.xml"/><Relationship Id="rId1" Type="http://schemas.openxmlformats.org/officeDocument/2006/relationships/notesMaster" Target="../notesMasters/notesMaster1.xml"/></Relationships>
</file>

<file path=ppt/notesSlides/_rels/notesSlide546.xml.rels><?xml version="1.0" encoding="UTF-8" standalone="yes"?>
<Relationships xmlns="http://schemas.openxmlformats.org/package/2006/relationships"><Relationship Id="rId2" Type="http://schemas.openxmlformats.org/officeDocument/2006/relationships/slide" Target="../slides/slide550.xml"/><Relationship Id="rId1" Type="http://schemas.openxmlformats.org/officeDocument/2006/relationships/notesMaster" Target="../notesMasters/notesMaster1.xml"/></Relationships>
</file>

<file path=ppt/notesSlides/_rels/notesSlide547.xml.rels><?xml version="1.0" encoding="UTF-8" standalone="yes"?>
<Relationships xmlns="http://schemas.openxmlformats.org/package/2006/relationships"><Relationship Id="rId2" Type="http://schemas.openxmlformats.org/officeDocument/2006/relationships/slide" Target="../slides/slide551.xml"/><Relationship Id="rId1" Type="http://schemas.openxmlformats.org/officeDocument/2006/relationships/notesMaster" Target="../notesMasters/notesMaster1.xml"/></Relationships>
</file>

<file path=ppt/notesSlides/_rels/notesSlide548.xml.rels><?xml version="1.0" encoding="UTF-8" standalone="yes"?>
<Relationships xmlns="http://schemas.openxmlformats.org/package/2006/relationships"><Relationship Id="rId2" Type="http://schemas.openxmlformats.org/officeDocument/2006/relationships/slide" Target="../slides/slide552.xml"/><Relationship Id="rId1" Type="http://schemas.openxmlformats.org/officeDocument/2006/relationships/notesMaster" Target="../notesMasters/notesMaster1.xml"/></Relationships>
</file>

<file path=ppt/notesSlides/_rels/notesSlide549.xml.rels><?xml version="1.0" encoding="UTF-8" standalone="yes"?>
<Relationships xmlns="http://schemas.openxmlformats.org/package/2006/relationships"><Relationship Id="rId2" Type="http://schemas.openxmlformats.org/officeDocument/2006/relationships/slide" Target="../slides/slide55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0.xml.rels><?xml version="1.0" encoding="UTF-8" standalone="yes"?>
<Relationships xmlns="http://schemas.openxmlformats.org/package/2006/relationships"><Relationship Id="rId2" Type="http://schemas.openxmlformats.org/officeDocument/2006/relationships/slide" Target="../slides/slide554.xml"/><Relationship Id="rId1" Type="http://schemas.openxmlformats.org/officeDocument/2006/relationships/notesMaster" Target="../notesMasters/notesMaster1.xml"/></Relationships>
</file>

<file path=ppt/notesSlides/_rels/notesSlide551.xml.rels><?xml version="1.0" encoding="UTF-8" standalone="yes"?>
<Relationships xmlns="http://schemas.openxmlformats.org/package/2006/relationships"><Relationship Id="rId2" Type="http://schemas.openxmlformats.org/officeDocument/2006/relationships/slide" Target="../slides/slide555.xml"/><Relationship Id="rId1" Type="http://schemas.openxmlformats.org/officeDocument/2006/relationships/notesMaster" Target="../notesMasters/notesMaster1.xml"/></Relationships>
</file>

<file path=ppt/notesSlides/_rels/notesSlide552.xml.rels><?xml version="1.0" encoding="UTF-8" standalone="yes"?>
<Relationships xmlns="http://schemas.openxmlformats.org/package/2006/relationships"><Relationship Id="rId2" Type="http://schemas.openxmlformats.org/officeDocument/2006/relationships/slide" Target="../slides/slide556.xml"/><Relationship Id="rId1" Type="http://schemas.openxmlformats.org/officeDocument/2006/relationships/notesMaster" Target="../notesMasters/notesMaster1.xml"/></Relationships>
</file>

<file path=ppt/notesSlides/_rels/notesSlide553.xml.rels><?xml version="1.0" encoding="UTF-8" standalone="yes"?>
<Relationships xmlns="http://schemas.openxmlformats.org/package/2006/relationships"><Relationship Id="rId2" Type="http://schemas.openxmlformats.org/officeDocument/2006/relationships/slide" Target="../slides/slide557.xml"/><Relationship Id="rId1" Type="http://schemas.openxmlformats.org/officeDocument/2006/relationships/notesMaster" Target="../notesMasters/notesMaster1.xml"/></Relationships>
</file>

<file path=ppt/notesSlides/_rels/notesSlide554.xml.rels><?xml version="1.0" encoding="UTF-8" standalone="yes"?>
<Relationships xmlns="http://schemas.openxmlformats.org/package/2006/relationships"><Relationship Id="rId2" Type="http://schemas.openxmlformats.org/officeDocument/2006/relationships/slide" Target="../slides/slide558.xml"/><Relationship Id="rId1" Type="http://schemas.openxmlformats.org/officeDocument/2006/relationships/notesMaster" Target="../notesMasters/notesMaster1.xml"/></Relationships>
</file>

<file path=ppt/notesSlides/_rels/notesSlide555.xml.rels><?xml version="1.0" encoding="UTF-8" standalone="yes"?>
<Relationships xmlns="http://schemas.openxmlformats.org/package/2006/relationships"><Relationship Id="rId2" Type="http://schemas.openxmlformats.org/officeDocument/2006/relationships/slide" Target="../slides/slide559.xml"/><Relationship Id="rId1" Type="http://schemas.openxmlformats.org/officeDocument/2006/relationships/notesMaster" Target="../notesMasters/notesMaster1.xml"/></Relationships>
</file>

<file path=ppt/notesSlides/_rels/notesSlide556.xml.rels><?xml version="1.0" encoding="UTF-8" standalone="yes"?>
<Relationships xmlns="http://schemas.openxmlformats.org/package/2006/relationships"><Relationship Id="rId2" Type="http://schemas.openxmlformats.org/officeDocument/2006/relationships/slide" Target="../slides/slide560.xml"/><Relationship Id="rId1" Type="http://schemas.openxmlformats.org/officeDocument/2006/relationships/notesMaster" Target="../notesMasters/notesMaster1.xml"/></Relationships>
</file>

<file path=ppt/notesSlides/_rels/notesSlide557.xml.rels><?xml version="1.0" encoding="UTF-8" standalone="yes"?>
<Relationships xmlns="http://schemas.openxmlformats.org/package/2006/relationships"><Relationship Id="rId2" Type="http://schemas.openxmlformats.org/officeDocument/2006/relationships/slide" Target="../slides/slide561.xml"/><Relationship Id="rId1" Type="http://schemas.openxmlformats.org/officeDocument/2006/relationships/notesMaster" Target="../notesMasters/notesMaster1.xml"/></Relationships>
</file>

<file path=ppt/notesSlides/_rels/notesSlide558.xml.rels><?xml version="1.0" encoding="UTF-8" standalone="yes"?>
<Relationships xmlns="http://schemas.openxmlformats.org/package/2006/relationships"><Relationship Id="rId2" Type="http://schemas.openxmlformats.org/officeDocument/2006/relationships/slide" Target="../slides/slide562.xml"/><Relationship Id="rId1" Type="http://schemas.openxmlformats.org/officeDocument/2006/relationships/notesMaster" Target="../notesMasters/notesMaster1.xml"/></Relationships>
</file>

<file path=ppt/notesSlides/_rels/notesSlide559.xml.rels><?xml version="1.0" encoding="UTF-8" standalone="yes"?>
<Relationships xmlns="http://schemas.openxmlformats.org/package/2006/relationships"><Relationship Id="rId2" Type="http://schemas.openxmlformats.org/officeDocument/2006/relationships/slide" Target="../slides/slide5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0.xml.rels><?xml version="1.0" encoding="UTF-8" standalone="yes"?>
<Relationships xmlns="http://schemas.openxmlformats.org/package/2006/relationships"><Relationship Id="rId2" Type="http://schemas.openxmlformats.org/officeDocument/2006/relationships/slide" Target="../slides/slide564.xml"/><Relationship Id="rId1" Type="http://schemas.openxmlformats.org/officeDocument/2006/relationships/notesMaster" Target="../notesMasters/notesMaster1.xml"/></Relationships>
</file>

<file path=ppt/notesSlides/_rels/notesSlide561.xml.rels><?xml version="1.0" encoding="UTF-8" standalone="yes"?>
<Relationships xmlns="http://schemas.openxmlformats.org/package/2006/relationships"><Relationship Id="rId2" Type="http://schemas.openxmlformats.org/officeDocument/2006/relationships/slide" Target="../slides/slide565.xml"/><Relationship Id="rId1" Type="http://schemas.openxmlformats.org/officeDocument/2006/relationships/notesMaster" Target="../notesMasters/notesMaster1.xml"/></Relationships>
</file>

<file path=ppt/notesSlides/_rels/notesSlide562.xml.rels><?xml version="1.0" encoding="UTF-8" standalone="yes"?>
<Relationships xmlns="http://schemas.openxmlformats.org/package/2006/relationships"><Relationship Id="rId2" Type="http://schemas.openxmlformats.org/officeDocument/2006/relationships/slide" Target="../slides/slide566.xml"/><Relationship Id="rId1" Type="http://schemas.openxmlformats.org/officeDocument/2006/relationships/notesMaster" Target="../notesMasters/notesMaster1.xml"/></Relationships>
</file>

<file path=ppt/notesSlides/_rels/notesSlide563.xml.rels><?xml version="1.0" encoding="UTF-8" standalone="yes"?>
<Relationships xmlns="http://schemas.openxmlformats.org/package/2006/relationships"><Relationship Id="rId2" Type="http://schemas.openxmlformats.org/officeDocument/2006/relationships/slide" Target="../slides/slide567.xml"/><Relationship Id="rId1" Type="http://schemas.openxmlformats.org/officeDocument/2006/relationships/notesMaster" Target="../notesMasters/notesMaster1.xml"/></Relationships>
</file>

<file path=ppt/notesSlides/_rels/notesSlide564.xml.rels><?xml version="1.0" encoding="UTF-8" standalone="yes"?>
<Relationships xmlns="http://schemas.openxmlformats.org/package/2006/relationships"><Relationship Id="rId2" Type="http://schemas.openxmlformats.org/officeDocument/2006/relationships/slide" Target="../slides/slide568.xml"/><Relationship Id="rId1" Type="http://schemas.openxmlformats.org/officeDocument/2006/relationships/notesMaster" Target="../notesMasters/notesMaster1.xml"/></Relationships>
</file>

<file path=ppt/notesSlides/_rels/notesSlide565.xml.rels><?xml version="1.0" encoding="UTF-8" standalone="yes"?>
<Relationships xmlns="http://schemas.openxmlformats.org/package/2006/relationships"><Relationship Id="rId2" Type="http://schemas.openxmlformats.org/officeDocument/2006/relationships/slide" Target="../slides/slide569.xml"/><Relationship Id="rId1" Type="http://schemas.openxmlformats.org/officeDocument/2006/relationships/notesMaster" Target="../notesMasters/notesMaster1.xml"/></Relationships>
</file>

<file path=ppt/notesSlides/_rels/notesSlide566.xml.rels><?xml version="1.0" encoding="UTF-8" standalone="yes"?>
<Relationships xmlns="http://schemas.openxmlformats.org/package/2006/relationships"><Relationship Id="rId2" Type="http://schemas.openxmlformats.org/officeDocument/2006/relationships/slide" Target="../slides/slide570.xml"/><Relationship Id="rId1" Type="http://schemas.openxmlformats.org/officeDocument/2006/relationships/notesMaster" Target="../notesMasters/notesMaster1.xml"/></Relationships>
</file>

<file path=ppt/notesSlides/_rels/notesSlide567.xml.rels><?xml version="1.0" encoding="UTF-8" standalone="yes"?>
<Relationships xmlns="http://schemas.openxmlformats.org/package/2006/relationships"><Relationship Id="rId2" Type="http://schemas.openxmlformats.org/officeDocument/2006/relationships/slide" Target="../slides/slide571.xml"/><Relationship Id="rId1" Type="http://schemas.openxmlformats.org/officeDocument/2006/relationships/notesMaster" Target="../notesMasters/notesMaster1.xml"/></Relationships>
</file>

<file path=ppt/notesSlides/_rels/notesSlide568.xml.rels><?xml version="1.0" encoding="UTF-8" standalone="yes"?>
<Relationships xmlns="http://schemas.openxmlformats.org/package/2006/relationships"><Relationship Id="rId2" Type="http://schemas.openxmlformats.org/officeDocument/2006/relationships/slide" Target="../slides/slide572.xml"/><Relationship Id="rId1" Type="http://schemas.openxmlformats.org/officeDocument/2006/relationships/notesMaster" Target="../notesMasters/notesMaster1.xml"/></Relationships>
</file>

<file path=ppt/notesSlides/_rels/notesSlide569.xml.rels><?xml version="1.0" encoding="UTF-8" standalone="yes"?>
<Relationships xmlns="http://schemas.openxmlformats.org/package/2006/relationships"><Relationship Id="rId2" Type="http://schemas.openxmlformats.org/officeDocument/2006/relationships/slide" Target="../slides/slide5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0.xml.rels><?xml version="1.0" encoding="UTF-8" standalone="yes"?>
<Relationships xmlns="http://schemas.openxmlformats.org/package/2006/relationships"><Relationship Id="rId2" Type="http://schemas.openxmlformats.org/officeDocument/2006/relationships/slide" Target="../slides/slide574.xml"/><Relationship Id="rId1" Type="http://schemas.openxmlformats.org/officeDocument/2006/relationships/notesMaster" Target="../notesMasters/notesMaster1.xml"/></Relationships>
</file>

<file path=ppt/notesSlides/_rels/notesSlide571.xml.rels><?xml version="1.0" encoding="UTF-8" standalone="yes"?>
<Relationships xmlns="http://schemas.openxmlformats.org/package/2006/relationships"><Relationship Id="rId2" Type="http://schemas.openxmlformats.org/officeDocument/2006/relationships/slide" Target="../slides/slide575.xml"/><Relationship Id="rId1" Type="http://schemas.openxmlformats.org/officeDocument/2006/relationships/notesMaster" Target="../notesMasters/notesMaster1.xml"/></Relationships>
</file>

<file path=ppt/notesSlides/_rels/notesSlide572.xml.rels><?xml version="1.0" encoding="UTF-8" standalone="yes"?>
<Relationships xmlns="http://schemas.openxmlformats.org/package/2006/relationships"><Relationship Id="rId2" Type="http://schemas.openxmlformats.org/officeDocument/2006/relationships/slide" Target="../slides/slide576.xml"/><Relationship Id="rId1" Type="http://schemas.openxmlformats.org/officeDocument/2006/relationships/notesMaster" Target="../notesMasters/notesMaster1.xml"/></Relationships>
</file>

<file path=ppt/notesSlides/_rels/notesSlide573.xml.rels><?xml version="1.0" encoding="UTF-8" standalone="yes"?>
<Relationships xmlns="http://schemas.openxmlformats.org/package/2006/relationships"><Relationship Id="rId2" Type="http://schemas.openxmlformats.org/officeDocument/2006/relationships/slide" Target="../slides/slide577.xml"/><Relationship Id="rId1" Type="http://schemas.openxmlformats.org/officeDocument/2006/relationships/notesMaster" Target="../notesMasters/notesMaster1.xml"/></Relationships>
</file>

<file path=ppt/notesSlides/_rels/notesSlide574.xml.rels><?xml version="1.0" encoding="UTF-8" standalone="yes"?>
<Relationships xmlns="http://schemas.openxmlformats.org/package/2006/relationships"><Relationship Id="rId2" Type="http://schemas.openxmlformats.org/officeDocument/2006/relationships/slide" Target="../slides/slide578.xml"/><Relationship Id="rId1" Type="http://schemas.openxmlformats.org/officeDocument/2006/relationships/notesMaster" Target="../notesMasters/notesMaster1.xml"/></Relationships>
</file>

<file path=ppt/notesSlides/_rels/notesSlide575.xml.rels><?xml version="1.0" encoding="UTF-8" standalone="yes"?>
<Relationships xmlns="http://schemas.openxmlformats.org/package/2006/relationships"><Relationship Id="rId2" Type="http://schemas.openxmlformats.org/officeDocument/2006/relationships/slide" Target="../slides/slide579.xml"/><Relationship Id="rId1" Type="http://schemas.openxmlformats.org/officeDocument/2006/relationships/notesMaster" Target="../notesMasters/notesMaster1.xml"/></Relationships>
</file>

<file path=ppt/notesSlides/_rels/notesSlide576.xml.rels><?xml version="1.0" encoding="UTF-8" standalone="yes"?>
<Relationships xmlns="http://schemas.openxmlformats.org/package/2006/relationships"><Relationship Id="rId2" Type="http://schemas.openxmlformats.org/officeDocument/2006/relationships/slide" Target="../slides/slide580.xml"/><Relationship Id="rId1" Type="http://schemas.openxmlformats.org/officeDocument/2006/relationships/notesMaster" Target="../notesMasters/notesMaster1.xml"/></Relationships>
</file>

<file path=ppt/notesSlides/_rels/notesSlide577.xml.rels><?xml version="1.0" encoding="UTF-8" standalone="yes"?>
<Relationships xmlns="http://schemas.openxmlformats.org/package/2006/relationships"><Relationship Id="rId2" Type="http://schemas.openxmlformats.org/officeDocument/2006/relationships/slide" Target="../slides/slide581.xml"/><Relationship Id="rId1" Type="http://schemas.openxmlformats.org/officeDocument/2006/relationships/notesMaster" Target="../notesMasters/notesMaster1.xml"/></Relationships>
</file>

<file path=ppt/notesSlides/_rels/notesSlide578.xml.rels><?xml version="1.0" encoding="UTF-8" standalone="yes"?>
<Relationships xmlns="http://schemas.openxmlformats.org/package/2006/relationships"><Relationship Id="rId2" Type="http://schemas.openxmlformats.org/officeDocument/2006/relationships/slide" Target="../slides/slide582.xml"/><Relationship Id="rId1" Type="http://schemas.openxmlformats.org/officeDocument/2006/relationships/notesMaster" Target="../notesMasters/notesMaster1.xml"/></Relationships>
</file>

<file path=ppt/notesSlides/_rels/notesSlide579.xml.rels><?xml version="1.0" encoding="UTF-8" standalone="yes"?>
<Relationships xmlns="http://schemas.openxmlformats.org/package/2006/relationships"><Relationship Id="rId2" Type="http://schemas.openxmlformats.org/officeDocument/2006/relationships/slide" Target="../slides/slide58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0.xml.rels><?xml version="1.0" encoding="UTF-8" standalone="yes"?>
<Relationships xmlns="http://schemas.openxmlformats.org/package/2006/relationships"><Relationship Id="rId2" Type="http://schemas.openxmlformats.org/officeDocument/2006/relationships/slide" Target="../slides/slide584.xml"/><Relationship Id="rId1" Type="http://schemas.openxmlformats.org/officeDocument/2006/relationships/notesMaster" Target="../notesMasters/notesMaster1.xml"/></Relationships>
</file>

<file path=ppt/notesSlides/_rels/notesSlide581.xml.rels><?xml version="1.0" encoding="UTF-8" standalone="yes"?>
<Relationships xmlns="http://schemas.openxmlformats.org/package/2006/relationships"><Relationship Id="rId2" Type="http://schemas.openxmlformats.org/officeDocument/2006/relationships/slide" Target="../slides/slide585.xml"/><Relationship Id="rId1" Type="http://schemas.openxmlformats.org/officeDocument/2006/relationships/notesMaster" Target="../notesMasters/notesMaster1.xml"/></Relationships>
</file>

<file path=ppt/notesSlides/_rels/notesSlide582.xml.rels><?xml version="1.0" encoding="UTF-8" standalone="yes"?>
<Relationships xmlns="http://schemas.openxmlformats.org/package/2006/relationships"><Relationship Id="rId2" Type="http://schemas.openxmlformats.org/officeDocument/2006/relationships/slide" Target="../slides/slide586.xml"/><Relationship Id="rId1" Type="http://schemas.openxmlformats.org/officeDocument/2006/relationships/notesMaster" Target="../notesMasters/notesMaster1.xml"/></Relationships>
</file>

<file path=ppt/notesSlides/_rels/notesSlide583.xml.rels><?xml version="1.0" encoding="UTF-8" standalone="yes"?>
<Relationships xmlns="http://schemas.openxmlformats.org/package/2006/relationships"><Relationship Id="rId2" Type="http://schemas.openxmlformats.org/officeDocument/2006/relationships/slide" Target="../slides/slide587.xml"/><Relationship Id="rId1" Type="http://schemas.openxmlformats.org/officeDocument/2006/relationships/notesMaster" Target="../notesMasters/notesMaster1.xml"/></Relationships>
</file>

<file path=ppt/notesSlides/_rels/notesSlide584.xml.rels><?xml version="1.0" encoding="UTF-8" standalone="yes"?>
<Relationships xmlns="http://schemas.openxmlformats.org/package/2006/relationships"><Relationship Id="rId2" Type="http://schemas.openxmlformats.org/officeDocument/2006/relationships/slide" Target="../slides/slide588.xml"/><Relationship Id="rId1" Type="http://schemas.openxmlformats.org/officeDocument/2006/relationships/notesMaster" Target="../notesMasters/notesMaster1.xml"/></Relationships>
</file>

<file path=ppt/notesSlides/_rels/notesSlide585.xml.rels><?xml version="1.0" encoding="UTF-8" standalone="yes"?>
<Relationships xmlns="http://schemas.openxmlformats.org/package/2006/relationships"><Relationship Id="rId2" Type="http://schemas.openxmlformats.org/officeDocument/2006/relationships/slide" Target="../slides/slide589.xml"/><Relationship Id="rId1" Type="http://schemas.openxmlformats.org/officeDocument/2006/relationships/notesMaster" Target="../notesMasters/notesMaster1.xml"/></Relationships>
</file>

<file path=ppt/notesSlides/_rels/notesSlide586.xml.rels><?xml version="1.0" encoding="UTF-8" standalone="yes"?>
<Relationships xmlns="http://schemas.openxmlformats.org/package/2006/relationships"><Relationship Id="rId2" Type="http://schemas.openxmlformats.org/officeDocument/2006/relationships/slide" Target="../slides/slide590.xml"/><Relationship Id="rId1" Type="http://schemas.openxmlformats.org/officeDocument/2006/relationships/notesMaster" Target="../notesMasters/notesMaster1.xml"/></Relationships>
</file>

<file path=ppt/notesSlides/_rels/notesSlide587.xml.rels><?xml version="1.0" encoding="UTF-8" standalone="yes"?>
<Relationships xmlns="http://schemas.openxmlformats.org/package/2006/relationships"><Relationship Id="rId2" Type="http://schemas.openxmlformats.org/officeDocument/2006/relationships/slide" Target="../slides/slide591.xml"/><Relationship Id="rId1" Type="http://schemas.openxmlformats.org/officeDocument/2006/relationships/notesMaster" Target="../notesMasters/notesMaster1.xml"/></Relationships>
</file>

<file path=ppt/notesSlides/_rels/notesSlide588.xml.rels><?xml version="1.0" encoding="UTF-8" standalone="yes"?>
<Relationships xmlns="http://schemas.openxmlformats.org/package/2006/relationships"><Relationship Id="rId2" Type="http://schemas.openxmlformats.org/officeDocument/2006/relationships/slide" Target="../slides/slide592.xml"/><Relationship Id="rId1" Type="http://schemas.openxmlformats.org/officeDocument/2006/relationships/notesMaster" Target="../notesMasters/notesMaster1.xml"/></Relationships>
</file>

<file path=ppt/notesSlides/_rels/notesSlide589.xml.rels><?xml version="1.0" encoding="UTF-8" standalone="yes"?>
<Relationships xmlns="http://schemas.openxmlformats.org/package/2006/relationships"><Relationship Id="rId2" Type="http://schemas.openxmlformats.org/officeDocument/2006/relationships/slide" Target="../slides/slide59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0.xml.rels><?xml version="1.0" encoding="UTF-8" standalone="yes"?>
<Relationships xmlns="http://schemas.openxmlformats.org/package/2006/relationships"><Relationship Id="rId2" Type="http://schemas.openxmlformats.org/officeDocument/2006/relationships/slide" Target="../slides/slide594.xml"/><Relationship Id="rId1" Type="http://schemas.openxmlformats.org/officeDocument/2006/relationships/notesMaster" Target="../notesMasters/notesMaster1.xml"/></Relationships>
</file>

<file path=ppt/notesSlides/_rels/notesSlide591.xml.rels><?xml version="1.0" encoding="UTF-8" standalone="yes"?>
<Relationships xmlns="http://schemas.openxmlformats.org/package/2006/relationships"><Relationship Id="rId2" Type="http://schemas.openxmlformats.org/officeDocument/2006/relationships/slide" Target="../slides/slide595.xml"/><Relationship Id="rId1" Type="http://schemas.openxmlformats.org/officeDocument/2006/relationships/notesMaster" Target="../notesMasters/notesMaster1.xml"/></Relationships>
</file>

<file path=ppt/notesSlides/_rels/notesSlide592.xml.rels><?xml version="1.0" encoding="UTF-8" standalone="yes"?>
<Relationships xmlns="http://schemas.openxmlformats.org/package/2006/relationships"><Relationship Id="rId2" Type="http://schemas.openxmlformats.org/officeDocument/2006/relationships/slide" Target="../slides/slide596.xml"/><Relationship Id="rId1" Type="http://schemas.openxmlformats.org/officeDocument/2006/relationships/notesMaster" Target="../notesMasters/notesMaster1.xml"/></Relationships>
</file>

<file path=ppt/notesSlides/_rels/notesSlide593.xml.rels><?xml version="1.0" encoding="UTF-8" standalone="yes"?>
<Relationships xmlns="http://schemas.openxmlformats.org/package/2006/relationships"><Relationship Id="rId2" Type="http://schemas.openxmlformats.org/officeDocument/2006/relationships/slide" Target="../slides/slide597.xml"/><Relationship Id="rId1" Type="http://schemas.openxmlformats.org/officeDocument/2006/relationships/notesMaster" Target="../notesMasters/notesMaster1.xml"/></Relationships>
</file>

<file path=ppt/notesSlides/_rels/notesSlide594.xml.rels><?xml version="1.0" encoding="UTF-8" standalone="yes"?>
<Relationships xmlns="http://schemas.openxmlformats.org/package/2006/relationships"><Relationship Id="rId2" Type="http://schemas.openxmlformats.org/officeDocument/2006/relationships/slide" Target="../slides/slide598.xml"/><Relationship Id="rId1" Type="http://schemas.openxmlformats.org/officeDocument/2006/relationships/notesMaster" Target="../notesMasters/notesMaster1.xml"/></Relationships>
</file>

<file path=ppt/notesSlides/_rels/notesSlide595.xml.rels><?xml version="1.0" encoding="UTF-8" standalone="yes"?>
<Relationships xmlns="http://schemas.openxmlformats.org/package/2006/relationships"><Relationship Id="rId2" Type="http://schemas.openxmlformats.org/officeDocument/2006/relationships/slide" Target="../slides/slide599.xml"/><Relationship Id="rId1" Type="http://schemas.openxmlformats.org/officeDocument/2006/relationships/notesMaster" Target="../notesMasters/notesMaster1.xml"/></Relationships>
</file>

<file path=ppt/notesSlides/_rels/notesSlide596.xml.rels><?xml version="1.0" encoding="UTF-8" standalone="yes"?>
<Relationships xmlns="http://schemas.openxmlformats.org/package/2006/relationships"><Relationship Id="rId2" Type="http://schemas.openxmlformats.org/officeDocument/2006/relationships/slide" Target="../slides/slide600.xml"/><Relationship Id="rId1" Type="http://schemas.openxmlformats.org/officeDocument/2006/relationships/notesMaster" Target="../notesMasters/notesMaster1.xml"/></Relationships>
</file>

<file path=ppt/notesSlides/_rels/notesSlide597.xml.rels><?xml version="1.0" encoding="UTF-8" standalone="yes"?>
<Relationships xmlns="http://schemas.openxmlformats.org/package/2006/relationships"><Relationship Id="rId2" Type="http://schemas.openxmlformats.org/officeDocument/2006/relationships/slide" Target="../slides/slide601.xml"/><Relationship Id="rId1" Type="http://schemas.openxmlformats.org/officeDocument/2006/relationships/notesMaster" Target="../notesMasters/notesMaster1.xml"/></Relationships>
</file>

<file path=ppt/notesSlides/_rels/notesSlide598.xml.rels><?xml version="1.0" encoding="UTF-8" standalone="yes"?>
<Relationships xmlns="http://schemas.openxmlformats.org/package/2006/relationships"><Relationship Id="rId2" Type="http://schemas.openxmlformats.org/officeDocument/2006/relationships/slide" Target="../slides/slide602.xml"/><Relationship Id="rId1" Type="http://schemas.openxmlformats.org/officeDocument/2006/relationships/notesMaster" Target="../notesMasters/notesMaster1.xml"/></Relationships>
</file>

<file path=ppt/notesSlides/_rels/notesSlide599.xml.rels><?xml version="1.0" encoding="UTF-8" standalone="yes"?>
<Relationships xmlns="http://schemas.openxmlformats.org/package/2006/relationships"><Relationship Id="rId2" Type="http://schemas.openxmlformats.org/officeDocument/2006/relationships/slide" Target="../slides/slide60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00.xml.rels><?xml version="1.0" encoding="UTF-8" standalone="yes"?>
<Relationships xmlns="http://schemas.openxmlformats.org/package/2006/relationships"><Relationship Id="rId2" Type="http://schemas.openxmlformats.org/officeDocument/2006/relationships/slide" Target="../slides/slide604.xml"/><Relationship Id="rId1" Type="http://schemas.openxmlformats.org/officeDocument/2006/relationships/notesMaster" Target="../notesMasters/notesMaster1.xml"/></Relationships>
</file>

<file path=ppt/notesSlides/_rels/notesSlide601.xml.rels><?xml version="1.0" encoding="UTF-8" standalone="yes"?>
<Relationships xmlns="http://schemas.openxmlformats.org/package/2006/relationships"><Relationship Id="rId2" Type="http://schemas.openxmlformats.org/officeDocument/2006/relationships/slide" Target="../slides/slide607.xml"/><Relationship Id="rId1" Type="http://schemas.openxmlformats.org/officeDocument/2006/relationships/notesMaster" Target="../notesMasters/notesMaster1.xml"/></Relationships>
</file>

<file path=ppt/notesSlides/_rels/notesSlide602.xml.rels><?xml version="1.0" encoding="UTF-8" standalone="yes"?>
<Relationships xmlns="http://schemas.openxmlformats.org/package/2006/relationships"><Relationship Id="rId2" Type="http://schemas.openxmlformats.org/officeDocument/2006/relationships/slide" Target="../slides/slide608.xml"/><Relationship Id="rId1" Type="http://schemas.openxmlformats.org/officeDocument/2006/relationships/notesMaster" Target="../notesMasters/notesMaster1.xml"/></Relationships>
</file>

<file path=ppt/notesSlides/_rels/notesSlide603.xml.rels><?xml version="1.0" encoding="UTF-8" standalone="yes"?>
<Relationships xmlns="http://schemas.openxmlformats.org/package/2006/relationships"><Relationship Id="rId2" Type="http://schemas.openxmlformats.org/officeDocument/2006/relationships/slide" Target="../slides/slide609.xml"/><Relationship Id="rId1" Type="http://schemas.openxmlformats.org/officeDocument/2006/relationships/notesMaster" Target="../notesMasters/notesMaster1.xml"/></Relationships>
</file>

<file path=ppt/notesSlides/_rels/notesSlide604.xml.rels><?xml version="1.0" encoding="UTF-8" standalone="yes"?>
<Relationships xmlns="http://schemas.openxmlformats.org/package/2006/relationships"><Relationship Id="rId2" Type="http://schemas.openxmlformats.org/officeDocument/2006/relationships/slide" Target="../slides/slide610.xml"/><Relationship Id="rId1" Type="http://schemas.openxmlformats.org/officeDocument/2006/relationships/notesMaster" Target="../notesMasters/notesMaster1.xml"/></Relationships>
</file>

<file path=ppt/notesSlides/_rels/notesSlide605.xml.rels><?xml version="1.0" encoding="UTF-8" standalone="yes"?>
<Relationships xmlns="http://schemas.openxmlformats.org/package/2006/relationships"><Relationship Id="rId2" Type="http://schemas.openxmlformats.org/officeDocument/2006/relationships/slide" Target="../slides/slide611.xml"/><Relationship Id="rId1" Type="http://schemas.openxmlformats.org/officeDocument/2006/relationships/notesMaster" Target="../notesMasters/notesMaster1.xml"/></Relationships>
</file>

<file path=ppt/notesSlides/_rels/notesSlide606.xml.rels><?xml version="1.0" encoding="UTF-8" standalone="yes"?>
<Relationships xmlns="http://schemas.openxmlformats.org/package/2006/relationships"><Relationship Id="rId2" Type="http://schemas.openxmlformats.org/officeDocument/2006/relationships/slide" Target="../slides/slide612.xml"/><Relationship Id="rId1" Type="http://schemas.openxmlformats.org/officeDocument/2006/relationships/notesMaster" Target="../notesMasters/notesMaster1.xml"/></Relationships>
</file>

<file path=ppt/notesSlides/_rels/notesSlide607.xml.rels><?xml version="1.0" encoding="UTF-8" standalone="yes"?>
<Relationships xmlns="http://schemas.openxmlformats.org/package/2006/relationships"><Relationship Id="rId2" Type="http://schemas.openxmlformats.org/officeDocument/2006/relationships/slide" Target="../slides/slide613.xml"/><Relationship Id="rId1" Type="http://schemas.openxmlformats.org/officeDocument/2006/relationships/notesMaster" Target="../notesMasters/notesMaster1.xml"/></Relationships>
</file>

<file path=ppt/notesSlides/_rels/notesSlide608.xml.rels><?xml version="1.0" encoding="UTF-8" standalone="yes"?>
<Relationships xmlns="http://schemas.openxmlformats.org/package/2006/relationships"><Relationship Id="rId2" Type="http://schemas.openxmlformats.org/officeDocument/2006/relationships/slide" Target="../slides/slide614.xml"/><Relationship Id="rId1" Type="http://schemas.openxmlformats.org/officeDocument/2006/relationships/notesMaster" Target="../notesMasters/notesMaster1.xml"/></Relationships>
</file>

<file path=ppt/notesSlides/_rels/notesSlide609.xml.rels><?xml version="1.0" encoding="UTF-8" standalone="yes"?>
<Relationships xmlns="http://schemas.openxmlformats.org/package/2006/relationships"><Relationship Id="rId2" Type="http://schemas.openxmlformats.org/officeDocument/2006/relationships/slide" Target="../slides/slide61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0.xml.rels><?xml version="1.0" encoding="UTF-8" standalone="yes"?>
<Relationships xmlns="http://schemas.openxmlformats.org/package/2006/relationships"><Relationship Id="rId2" Type="http://schemas.openxmlformats.org/officeDocument/2006/relationships/slide" Target="../slides/slide616.xml"/><Relationship Id="rId1" Type="http://schemas.openxmlformats.org/officeDocument/2006/relationships/notesMaster" Target="../notesMasters/notesMaster1.xml"/></Relationships>
</file>

<file path=ppt/notesSlides/_rels/notesSlide611.xml.rels><?xml version="1.0" encoding="UTF-8" standalone="yes"?>
<Relationships xmlns="http://schemas.openxmlformats.org/package/2006/relationships"><Relationship Id="rId2" Type="http://schemas.openxmlformats.org/officeDocument/2006/relationships/slide" Target="../slides/slide617.xml"/><Relationship Id="rId1" Type="http://schemas.openxmlformats.org/officeDocument/2006/relationships/notesMaster" Target="../notesMasters/notesMaster1.xml"/></Relationships>
</file>

<file path=ppt/notesSlides/_rels/notesSlide612.xml.rels><?xml version="1.0" encoding="UTF-8" standalone="yes"?>
<Relationships xmlns="http://schemas.openxmlformats.org/package/2006/relationships"><Relationship Id="rId2" Type="http://schemas.openxmlformats.org/officeDocument/2006/relationships/slide" Target="../slides/slide618.xml"/><Relationship Id="rId1" Type="http://schemas.openxmlformats.org/officeDocument/2006/relationships/notesMaster" Target="../notesMasters/notesMaster1.xml"/></Relationships>
</file>

<file path=ppt/notesSlides/_rels/notesSlide613.xml.rels><?xml version="1.0" encoding="UTF-8" standalone="yes"?>
<Relationships xmlns="http://schemas.openxmlformats.org/package/2006/relationships"><Relationship Id="rId2" Type="http://schemas.openxmlformats.org/officeDocument/2006/relationships/slide" Target="../slides/slide619.xml"/><Relationship Id="rId1" Type="http://schemas.openxmlformats.org/officeDocument/2006/relationships/notesMaster" Target="../notesMasters/notesMaster1.xml"/></Relationships>
</file>

<file path=ppt/notesSlides/_rels/notesSlide614.xml.rels><?xml version="1.0" encoding="UTF-8" standalone="yes"?>
<Relationships xmlns="http://schemas.openxmlformats.org/package/2006/relationships"><Relationship Id="rId2" Type="http://schemas.openxmlformats.org/officeDocument/2006/relationships/slide" Target="../slides/slide620.xml"/><Relationship Id="rId1" Type="http://schemas.openxmlformats.org/officeDocument/2006/relationships/notesMaster" Target="../notesMasters/notesMaster1.xml"/></Relationships>
</file>

<file path=ppt/notesSlides/_rels/notesSlide615.xml.rels><?xml version="1.0" encoding="UTF-8" standalone="yes"?>
<Relationships xmlns="http://schemas.openxmlformats.org/package/2006/relationships"><Relationship Id="rId2" Type="http://schemas.openxmlformats.org/officeDocument/2006/relationships/slide" Target="../slides/slide621.xml"/><Relationship Id="rId1" Type="http://schemas.openxmlformats.org/officeDocument/2006/relationships/notesMaster" Target="../notesMasters/notesMaster1.xml"/></Relationships>
</file>

<file path=ppt/notesSlides/_rels/notesSlide616.xml.rels><?xml version="1.0" encoding="UTF-8" standalone="yes"?>
<Relationships xmlns="http://schemas.openxmlformats.org/package/2006/relationships"><Relationship Id="rId2" Type="http://schemas.openxmlformats.org/officeDocument/2006/relationships/slide" Target="../slides/slide622.xml"/><Relationship Id="rId1" Type="http://schemas.openxmlformats.org/officeDocument/2006/relationships/notesMaster" Target="../notesMasters/notesMaster1.xml"/></Relationships>
</file>

<file path=ppt/notesSlides/_rels/notesSlide617.xml.rels><?xml version="1.0" encoding="UTF-8" standalone="yes"?>
<Relationships xmlns="http://schemas.openxmlformats.org/package/2006/relationships"><Relationship Id="rId2" Type="http://schemas.openxmlformats.org/officeDocument/2006/relationships/slide" Target="../slides/slide623.xml"/><Relationship Id="rId1" Type="http://schemas.openxmlformats.org/officeDocument/2006/relationships/notesMaster" Target="../notesMasters/notesMaster1.xml"/></Relationships>
</file>

<file path=ppt/notesSlides/_rels/notesSlide618.xml.rels><?xml version="1.0" encoding="UTF-8" standalone="yes"?>
<Relationships xmlns="http://schemas.openxmlformats.org/package/2006/relationships"><Relationship Id="rId2" Type="http://schemas.openxmlformats.org/officeDocument/2006/relationships/slide" Target="../slides/slide624.xml"/><Relationship Id="rId1" Type="http://schemas.openxmlformats.org/officeDocument/2006/relationships/notesMaster" Target="../notesMasters/notesMaster1.xml"/></Relationships>
</file>

<file path=ppt/notesSlides/_rels/notesSlide619.xml.rels><?xml version="1.0" encoding="UTF-8" standalone="yes"?>
<Relationships xmlns="http://schemas.openxmlformats.org/package/2006/relationships"><Relationship Id="rId2" Type="http://schemas.openxmlformats.org/officeDocument/2006/relationships/slide" Target="../slides/slide62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0.xml.rels><?xml version="1.0" encoding="UTF-8" standalone="yes"?>
<Relationships xmlns="http://schemas.openxmlformats.org/package/2006/relationships"><Relationship Id="rId2" Type="http://schemas.openxmlformats.org/officeDocument/2006/relationships/slide" Target="../slides/slide626.xml"/><Relationship Id="rId1" Type="http://schemas.openxmlformats.org/officeDocument/2006/relationships/notesMaster" Target="../notesMasters/notesMaster1.xml"/></Relationships>
</file>

<file path=ppt/notesSlides/_rels/notesSlide621.xml.rels><?xml version="1.0" encoding="UTF-8" standalone="yes"?>
<Relationships xmlns="http://schemas.openxmlformats.org/package/2006/relationships"><Relationship Id="rId2" Type="http://schemas.openxmlformats.org/officeDocument/2006/relationships/slide" Target="../slides/slide627.xml"/><Relationship Id="rId1" Type="http://schemas.openxmlformats.org/officeDocument/2006/relationships/notesMaster" Target="../notesMasters/notesMaster1.xml"/></Relationships>
</file>

<file path=ppt/notesSlides/_rels/notesSlide622.xml.rels><?xml version="1.0" encoding="UTF-8" standalone="yes"?>
<Relationships xmlns="http://schemas.openxmlformats.org/package/2006/relationships"><Relationship Id="rId2" Type="http://schemas.openxmlformats.org/officeDocument/2006/relationships/slide" Target="../slides/slide628.xml"/><Relationship Id="rId1" Type="http://schemas.openxmlformats.org/officeDocument/2006/relationships/notesMaster" Target="../notesMasters/notesMaster1.xml"/></Relationships>
</file>

<file path=ppt/notesSlides/_rels/notesSlide623.xml.rels><?xml version="1.0" encoding="UTF-8" standalone="yes"?>
<Relationships xmlns="http://schemas.openxmlformats.org/package/2006/relationships"><Relationship Id="rId2" Type="http://schemas.openxmlformats.org/officeDocument/2006/relationships/slide" Target="../slides/slide629.xml"/><Relationship Id="rId1" Type="http://schemas.openxmlformats.org/officeDocument/2006/relationships/notesMaster" Target="../notesMasters/notesMaster1.xml"/></Relationships>
</file>

<file path=ppt/notesSlides/_rels/notesSlide624.xml.rels><?xml version="1.0" encoding="UTF-8" standalone="yes"?>
<Relationships xmlns="http://schemas.openxmlformats.org/package/2006/relationships"><Relationship Id="rId2" Type="http://schemas.openxmlformats.org/officeDocument/2006/relationships/slide" Target="../slides/slide630.xml"/><Relationship Id="rId1" Type="http://schemas.openxmlformats.org/officeDocument/2006/relationships/notesMaster" Target="../notesMasters/notesMaster1.xml"/></Relationships>
</file>

<file path=ppt/notesSlides/_rels/notesSlide625.xml.rels><?xml version="1.0" encoding="UTF-8" standalone="yes"?>
<Relationships xmlns="http://schemas.openxmlformats.org/package/2006/relationships"><Relationship Id="rId2" Type="http://schemas.openxmlformats.org/officeDocument/2006/relationships/slide" Target="../slides/slide631.xml"/><Relationship Id="rId1" Type="http://schemas.openxmlformats.org/officeDocument/2006/relationships/notesMaster" Target="../notesMasters/notesMaster1.xml"/></Relationships>
</file>

<file path=ppt/notesSlides/_rels/notesSlide626.xml.rels><?xml version="1.0" encoding="UTF-8" standalone="yes"?>
<Relationships xmlns="http://schemas.openxmlformats.org/package/2006/relationships"><Relationship Id="rId2" Type="http://schemas.openxmlformats.org/officeDocument/2006/relationships/slide" Target="../slides/slide632.xml"/><Relationship Id="rId1" Type="http://schemas.openxmlformats.org/officeDocument/2006/relationships/notesMaster" Target="../notesMasters/notesMaster1.xml"/></Relationships>
</file>

<file path=ppt/notesSlides/_rels/notesSlide627.xml.rels><?xml version="1.0" encoding="UTF-8" standalone="yes"?>
<Relationships xmlns="http://schemas.openxmlformats.org/package/2006/relationships"><Relationship Id="rId2" Type="http://schemas.openxmlformats.org/officeDocument/2006/relationships/slide" Target="../slides/slide633.xml"/><Relationship Id="rId1" Type="http://schemas.openxmlformats.org/officeDocument/2006/relationships/notesMaster" Target="../notesMasters/notesMaster1.xml"/></Relationships>
</file>

<file path=ppt/notesSlides/_rels/notesSlide628.xml.rels><?xml version="1.0" encoding="UTF-8" standalone="yes"?>
<Relationships xmlns="http://schemas.openxmlformats.org/package/2006/relationships"><Relationship Id="rId2" Type="http://schemas.openxmlformats.org/officeDocument/2006/relationships/slide" Target="../slides/slide634.xml"/><Relationship Id="rId1" Type="http://schemas.openxmlformats.org/officeDocument/2006/relationships/notesMaster" Target="../notesMasters/notesMaster1.xml"/></Relationships>
</file>

<file path=ppt/notesSlides/_rels/notesSlide629.xml.rels><?xml version="1.0" encoding="UTF-8" standalone="yes"?>
<Relationships xmlns="http://schemas.openxmlformats.org/package/2006/relationships"><Relationship Id="rId2" Type="http://schemas.openxmlformats.org/officeDocument/2006/relationships/slide" Target="../slides/slide63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0.xml.rels><?xml version="1.0" encoding="UTF-8" standalone="yes"?>
<Relationships xmlns="http://schemas.openxmlformats.org/package/2006/relationships"><Relationship Id="rId2" Type="http://schemas.openxmlformats.org/officeDocument/2006/relationships/slide" Target="../slides/slide636.xml"/><Relationship Id="rId1" Type="http://schemas.openxmlformats.org/officeDocument/2006/relationships/notesMaster" Target="../notesMasters/notesMaster1.xml"/></Relationships>
</file>

<file path=ppt/notesSlides/_rels/notesSlide631.xml.rels><?xml version="1.0" encoding="UTF-8" standalone="yes"?>
<Relationships xmlns="http://schemas.openxmlformats.org/package/2006/relationships"><Relationship Id="rId2" Type="http://schemas.openxmlformats.org/officeDocument/2006/relationships/slide" Target="../slides/slide637.xml"/><Relationship Id="rId1" Type="http://schemas.openxmlformats.org/officeDocument/2006/relationships/notesMaster" Target="../notesMasters/notesMaster1.xml"/></Relationships>
</file>

<file path=ppt/notesSlides/_rels/notesSlide632.xml.rels><?xml version="1.0" encoding="UTF-8" standalone="yes"?>
<Relationships xmlns="http://schemas.openxmlformats.org/package/2006/relationships"><Relationship Id="rId2" Type="http://schemas.openxmlformats.org/officeDocument/2006/relationships/slide" Target="../slides/slide638.xml"/><Relationship Id="rId1" Type="http://schemas.openxmlformats.org/officeDocument/2006/relationships/notesMaster" Target="../notesMasters/notesMaster1.xml"/></Relationships>
</file>

<file path=ppt/notesSlides/_rels/notesSlide633.xml.rels><?xml version="1.0" encoding="UTF-8" standalone="yes"?>
<Relationships xmlns="http://schemas.openxmlformats.org/package/2006/relationships"><Relationship Id="rId2" Type="http://schemas.openxmlformats.org/officeDocument/2006/relationships/slide" Target="../slides/slide639.xml"/><Relationship Id="rId1" Type="http://schemas.openxmlformats.org/officeDocument/2006/relationships/notesMaster" Target="../notesMasters/notesMaster1.xml"/></Relationships>
</file>

<file path=ppt/notesSlides/_rels/notesSlide634.xml.rels><?xml version="1.0" encoding="UTF-8" standalone="yes"?>
<Relationships xmlns="http://schemas.openxmlformats.org/package/2006/relationships"><Relationship Id="rId2" Type="http://schemas.openxmlformats.org/officeDocument/2006/relationships/slide" Target="../slides/slide640.xml"/><Relationship Id="rId1" Type="http://schemas.openxmlformats.org/officeDocument/2006/relationships/notesMaster" Target="../notesMasters/notesMaster1.xml"/></Relationships>
</file>

<file path=ppt/notesSlides/_rels/notesSlide635.xml.rels><?xml version="1.0" encoding="UTF-8" standalone="yes"?>
<Relationships xmlns="http://schemas.openxmlformats.org/package/2006/relationships"><Relationship Id="rId2" Type="http://schemas.openxmlformats.org/officeDocument/2006/relationships/slide" Target="../slides/slide641.xml"/><Relationship Id="rId1" Type="http://schemas.openxmlformats.org/officeDocument/2006/relationships/notesMaster" Target="../notesMasters/notesMaster1.xml"/></Relationships>
</file>

<file path=ppt/notesSlides/_rels/notesSlide636.xml.rels><?xml version="1.0" encoding="UTF-8" standalone="yes"?>
<Relationships xmlns="http://schemas.openxmlformats.org/package/2006/relationships"><Relationship Id="rId2" Type="http://schemas.openxmlformats.org/officeDocument/2006/relationships/slide" Target="../slides/slide642.xml"/><Relationship Id="rId1" Type="http://schemas.openxmlformats.org/officeDocument/2006/relationships/notesMaster" Target="../notesMasters/notesMaster1.xml"/></Relationships>
</file>

<file path=ppt/notesSlides/_rels/notesSlide637.xml.rels><?xml version="1.0" encoding="UTF-8" standalone="yes"?>
<Relationships xmlns="http://schemas.openxmlformats.org/package/2006/relationships"><Relationship Id="rId2" Type="http://schemas.openxmlformats.org/officeDocument/2006/relationships/slide" Target="../slides/slide643.xml"/><Relationship Id="rId1" Type="http://schemas.openxmlformats.org/officeDocument/2006/relationships/notesMaster" Target="../notesMasters/notesMaster1.xml"/></Relationships>
</file>

<file path=ppt/notesSlides/_rels/notesSlide638.xml.rels><?xml version="1.0" encoding="UTF-8" standalone="yes"?>
<Relationships xmlns="http://schemas.openxmlformats.org/package/2006/relationships"><Relationship Id="rId2" Type="http://schemas.openxmlformats.org/officeDocument/2006/relationships/slide" Target="../slides/slide644.xml"/><Relationship Id="rId1" Type="http://schemas.openxmlformats.org/officeDocument/2006/relationships/notesMaster" Target="../notesMasters/notesMaster1.xml"/></Relationships>
</file>

<file path=ppt/notesSlides/_rels/notesSlide639.xml.rels><?xml version="1.0" encoding="UTF-8" standalone="yes"?>
<Relationships xmlns="http://schemas.openxmlformats.org/package/2006/relationships"><Relationship Id="rId2" Type="http://schemas.openxmlformats.org/officeDocument/2006/relationships/slide" Target="../slides/slide64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0.xml.rels><?xml version="1.0" encoding="UTF-8" standalone="yes"?>
<Relationships xmlns="http://schemas.openxmlformats.org/package/2006/relationships"><Relationship Id="rId2" Type="http://schemas.openxmlformats.org/officeDocument/2006/relationships/slide" Target="../slides/slide646.xml"/><Relationship Id="rId1" Type="http://schemas.openxmlformats.org/officeDocument/2006/relationships/notesMaster" Target="../notesMasters/notesMaster1.xml"/></Relationships>
</file>

<file path=ppt/notesSlides/_rels/notesSlide641.xml.rels><?xml version="1.0" encoding="UTF-8" standalone="yes"?>
<Relationships xmlns="http://schemas.openxmlformats.org/package/2006/relationships"><Relationship Id="rId2" Type="http://schemas.openxmlformats.org/officeDocument/2006/relationships/slide" Target="../slides/slide647.xml"/><Relationship Id="rId1" Type="http://schemas.openxmlformats.org/officeDocument/2006/relationships/notesMaster" Target="../notesMasters/notesMaster1.xml"/></Relationships>
</file>

<file path=ppt/notesSlides/_rels/notesSlide642.xml.rels><?xml version="1.0" encoding="UTF-8" standalone="yes"?>
<Relationships xmlns="http://schemas.openxmlformats.org/package/2006/relationships"><Relationship Id="rId2" Type="http://schemas.openxmlformats.org/officeDocument/2006/relationships/slide" Target="../slides/slide648.xml"/><Relationship Id="rId1" Type="http://schemas.openxmlformats.org/officeDocument/2006/relationships/notesMaster" Target="../notesMasters/notesMaster1.xml"/></Relationships>
</file>

<file path=ppt/notesSlides/_rels/notesSlide643.xml.rels><?xml version="1.0" encoding="UTF-8" standalone="yes"?>
<Relationships xmlns="http://schemas.openxmlformats.org/package/2006/relationships"><Relationship Id="rId2" Type="http://schemas.openxmlformats.org/officeDocument/2006/relationships/slide" Target="../slides/slide649.xml"/><Relationship Id="rId1" Type="http://schemas.openxmlformats.org/officeDocument/2006/relationships/notesMaster" Target="../notesMasters/notesMaster1.xml"/></Relationships>
</file>

<file path=ppt/notesSlides/_rels/notesSlide644.xml.rels><?xml version="1.0" encoding="UTF-8" standalone="yes"?>
<Relationships xmlns="http://schemas.openxmlformats.org/package/2006/relationships"><Relationship Id="rId2" Type="http://schemas.openxmlformats.org/officeDocument/2006/relationships/slide" Target="../slides/slide650.xml"/><Relationship Id="rId1" Type="http://schemas.openxmlformats.org/officeDocument/2006/relationships/notesMaster" Target="../notesMasters/notesMaster1.xml"/></Relationships>
</file>

<file path=ppt/notesSlides/_rels/notesSlide645.xml.rels><?xml version="1.0" encoding="UTF-8" standalone="yes"?>
<Relationships xmlns="http://schemas.openxmlformats.org/package/2006/relationships"><Relationship Id="rId2" Type="http://schemas.openxmlformats.org/officeDocument/2006/relationships/slide" Target="../slides/slide651.xml"/><Relationship Id="rId1" Type="http://schemas.openxmlformats.org/officeDocument/2006/relationships/notesMaster" Target="../notesMasters/notesMaster1.xml"/></Relationships>
</file>

<file path=ppt/notesSlides/_rels/notesSlide646.xml.rels><?xml version="1.0" encoding="UTF-8" standalone="yes"?>
<Relationships xmlns="http://schemas.openxmlformats.org/package/2006/relationships"><Relationship Id="rId2" Type="http://schemas.openxmlformats.org/officeDocument/2006/relationships/slide" Target="../slides/slide652.xml"/><Relationship Id="rId1" Type="http://schemas.openxmlformats.org/officeDocument/2006/relationships/notesMaster" Target="../notesMasters/notesMaster1.xml"/></Relationships>
</file>

<file path=ppt/notesSlides/_rels/notesSlide647.xml.rels><?xml version="1.0" encoding="UTF-8" standalone="yes"?>
<Relationships xmlns="http://schemas.openxmlformats.org/package/2006/relationships"><Relationship Id="rId2" Type="http://schemas.openxmlformats.org/officeDocument/2006/relationships/slide" Target="../slides/slide653.xml"/><Relationship Id="rId1" Type="http://schemas.openxmlformats.org/officeDocument/2006/relationships/notesMaster" Target="../notesMasters/notesMaster1.xml"/></Relationships>
</file>

<file path=ppt/notesSlides/_rels/notesSlide648.xml.rels><?xml version="1.0" encoding="UTF-8" standalone="yes"?>
<Relationships xmlns="http://schemas.openxmlformats.org/package/2006/relationships"><Relationship Id="rId2" Type="http://schemas.openxmlformats.org/officeDocument/2006/relationships/slide" Target="../slides/slide654.xml"/><Relationship Id="rId1" Type="http://schemas.openxmlformats.org/officeDocument/2006/relationships/notesMaster" Target="../notesMasters/notesMaster1.xml"/></Relationships>
</file>

<file path=ppt/notesSlides/_rels/notesSlide649.xml.rels><?xml version="1.0" encoding="UTF-8" standalone="yes"?>
<Relationships xmlns="http://schemas.openxmlformats.org/package/2006/relationships"><Relationship Id="rId2" Type="http://schemas.openxmlformats.org/officeDocument/2006/relationships/slide" Target="../slides/slide65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0.xml.rels><?xml version="1.0" encoding="UTF-8" standalone="yes"?>
<Relationships xmlns="http://schemas.openxmlformats.org/package/2006/relationships"><Relationship Id="rId2" Type="http://schemas.openxmlformats.org/officeDocument/2006/relationships/slide" Target="../slides/slide656.xml"/><Relationship Id="rId1" Type="http://schemas.openxmlformats.org/officeDocument/2006/relationships/notesMaster" Target="../notesMasters/notesMaster1.xml"/></Relationships>
</file>

<file path=ppt/notesSlides/_rels/notesSlide651.xml.rels><?xml version="1.0" encoding="UTF-8" standalone="yes"?>
<Relationships xmlns="http://schemas.openxmlformats.org/package/2006/relationships"><Relationship Id="rId2" Type="http://schemas.openxmlformats.org/officeDocument/2006/relationships/slide" Target="../slides/slide657.xml"/><Relationship Id="rId1" Type="http://schemas.openxmlformats.org/officeDocument/2006/relationships/notesMaster" Target="../notesMasters/notesMaster1.xml"/></Relationships>
</file>

<file path=ppt/notesSlides/_rels/notesSlide652.xml.rels><?xml version="1.0" encoding="UTF-8" standalone="yes"?>
<Relationships xmlns="http://schemas.openxmlformats.org/package/2006/relationships"><Relationship Id="rId2" Type="http://schemas.openxmlformats.org/officeDocument/2006/relationships/slide" Target="../slides/slide658.xml"/><Relationship Id="rId1" Type="http://schemas.openxmlformats.org/officeDocument/2006/relationships/notesMaster" Target="../notesMasters/notesMaster1.xml"/></Relationships>
</file>

<file path=ppt/notesSlides/_rels/notesSlide653.xml.rels><?xml version="1.0" encoding="UTF-8" standalone="yes"?>
<Relationships xmlns="http://schemas.openxmlformats.org/package/2006/relationships"><Relationship Id="rId2" Type="http://schemas.openxmlformats.org/officeDocument/2006/relationships/slide" Target="../slides/slide659.xml"/><Relationship Id="rId1" Type="http://schemas.openxmlformats.org/officeDocument/2006/relationships/notesMaster" Target="../notesMasters/notesMaster1.xml"/></Relationships>
</file>

<file path=ppt/notesSlides/_rels/notesSlide654.xml.rels><?xml version="1.0" encoding="UTF-8" standalone="yes"?>
<Relationships xmlns="http://schemas.openxmlformats.org/package/2006/relationships"><Relationship Id="rId2" Type="http://schemas.openxmlformats.org/officeDocument/2006/relationships/slide" Target="../slides/slide660.xml"/><Relationship Id="rId1" Type="http://schemas.openxmlformats.org/officeDocument/2006/relationships/notesMaster" Target="../notesMasters/notesMaster1.xml"/></Relationships>
</file>

<file path=ppt/notesSlides/_rels/notesSlide655.xml.rels><?xml version="1.0" encoding="UTF-8" standalone="yes"?>
<Relationships xmlns="http://schemas.openxmlformats.org/package/2006/relationships"><Relationship Id="rId2" Type="http://schemas.openxmlformats.org/officeDocument/2006/relationships/slide" Target="../slides/slide661.xml"/><Relationship Id="rId1" Type="http://schemas.openxmlformats.org/officeDocument/2006/relationships/notesMaster" Target="../notesMasters/notesMaster1.xml"/></Relationships>
</file>

<file path=ppt/notesSlides/_rels/notesSlide656.xml.rels><?xml version="1.0" encoding="UTF-8" standalone="yes"?>
<Relationships xmlns="http://schemas.openxmlformats.org/package/2006/relationships"><Relationship Id="rId2" Type="http://schemas.openxmlformats.org/officeDocument/2006/relationships/slide" Target="../slides/slide662.xml"/><Relationship Id="rId1" Type="http://schemas.openxmlformats.org/officeDocument/2006/relationships/notesMaster" Target="../notesMasters/notesMaster1.xml"/></Relationships>
</file>

<file path=ppt/notesSlides/_rels/notesSlide657.xml.rels><?xml version="1.0" encoding="UTF-8" standalone="yes"?>
<Relationships xmlns="http://schemas.openxmlformats.org/package/2006/relationships"><Relationship Id="rId2" Type="http://schemas.openxmlformats.org/officeDocument/2006/relationships/slide" Target="../slides/slide663.xml"/><Relationship Id="rId1" Type="http://schemas.openxmlformats.org/officeDocument/2006/relationships/notesMaster" Target="../notesMasters/notesMaster1.xml"/></Relationships>
</file>

<file path=ppt/notesSlides/_rels/notesSlide658.xml.rels><?xml version="1.0" encoding="UTF-8" standalone="yes"?>
<Relationships xmlns="http://schemas.openxmlformats.org/package/2006/relationships"><Relationship Id="rId2" Type="http://schemas.openxmlformats.org/officeDocument/2006/relationships/slide" Target="../slides/slide664.xml"/><Relationship Id="rId1" Type="http://schemas.openxmlformats.org/officeDocument/2006/relationships/notesMaster" Target="../notesMasters/notesMaster1.xml"/></Relationships>
</file>

<file path=ppt/notesSlides/_rels/notesSlide659.xml.rels><?xml version="1.0" encoding="UTF-8" standalone="yes"?>
<Relationships xmlns="http://schemas.openxmlformats.org/package/2006/relationships"><Relationship Id="rId2" Type="http://schemas.openxmlformats.org/officeDocument/2006/relationships/slide" Target="../slides/slide6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0.xml.rels><?xml version="1.0" encoding="UTF-8" standalone="yes"?>
<Relationships xmlns="http://schemas.openxmlformats.org/package/2006/relationships"><Relationship Id="rId2" Type="http://schemas.openxmlformats.org/officeDocument/2006/relationships/slide" Target="../slides/slide666.xml"/><Relationship Id="rId1" Type="http://schemas.openxmlformats.org/officeDocument/2006/relationships/notesMaster" Target="../notesMasters/notesMaster1.xml"/></Relationships>
</file>

<file path=ppt/notesSlides/_rels/notesSlide661.xml.rels><?xml version="1.0" encoding="UTF-8" standalone="yes"?>
<Relationships xmlns="http://schemas.openxmlformats.org/package/2006/relationships"><Relationship Id="rId2" Type="http://schemas.openxmlformats.org/officeDocument/2006/relationships/slide" Target="../slides/slide667.xml"/><Relationship Id="rId1" Type="http://schemas.openxmlformats.org/officeDocument/2006/relationships/notesMaster" Target="../notesMasters/notesMaster1.xml"/></Relationships>
</file>

<file path=ppt/notesSlides/_rels/notesSlide662.xml.rels><?xml version="1.0" encoding="UTF-8" standalone="yes"?>
<Relationships xmlns="http://schemas.openxmlformats.org/package/2006/relationships"><Relationship Id="rId2" Type="http://schemas.openxmlformats.org/officeDocument/2006/relationships/slide" Target="../slides/slide668.xml"/><Relationship Id="rId1" Type="http://schemas.openxmlformats.org/officeDocument/2006/relationships/notesMaster" Target="../notesMasters/notesMaster1.xml"/></Relationships>
</file>

<file path=ppt/notesSlides/_rels/notesSlide663.xml.rels><?xml version="1.0" encoding="UTF-8" standalone="yes"?>
<Relationships xmlns="http://schemas.openxmlformats.org/package/2006/relationships"><Relationship Id="rId2" Type="http://schemas.openxmlformats.org/officeDocument/2006/relationships/slide" Target="../slides/slide669.xml"/><Relationship Id="rId1" Type="http://schemas.openxmlformats.org/officeDocument/2006/relationships/notesMaster" Target="../notesMasters/notesMaster1.xml"/></Relationships>
</file>

<file path=ppt/notesSlides/_rels/notesSlide664.xml.rels><?xml version="1.0" encoding="UTF-8" standalone="yes"?>
<Relationships xmlns="http://schemas.openxmlformats.org/package/2006/relationships"><Relationship Id="rId2" Type="http://schemas.openxmlformats.org/officeDocument/2006/relationships/slide" Target="../slides/slide670.xml"/><Relationship Id="rId1" Type="http://schemas.openxmlformats.org/officeDocument/2006/relationships/notesMaster" Target="../notesMasters/notesMaster1.xml"/></Relationships>
</file>

<file path=ppt/notesSlides/_rels/notesSlide665.xml.rels><?xml version="1.0" encoding="UTF-8" standalone="yes"?>
<Relationships xmlns="http://schemas.openxmlformats.org/package/2006/relationships"><Relationship Id="rId2" Type="http://schemas.openxmlformats.org/officeDocument/2006/relationships/slide" Target="../slides/slide671.xml"/><Relationship Id="rId1" Type="http://schemas.openxmlformats.org/officeDocument/2006/relationships/notesMaster" Target="../notesMasters/notesMaster1.xml"/></Relationships>
</file>

<file path=ppt/notesSlides/_rels/notesSlide666.xml.rels><?xml version="1.0" encoding="UTF-8" standalone="yes"?>
<Relationships xmlns="http://schemas.openxmlformats.org/package/2006/relationships"><Relationship Id="rId2" Type="http://schemas.openxmlformats.org/officeDocument/2006/relationships/slide" Target="../slides/slide672.xml"/><Relationship Id="rId1" Type="http://schemas.openxmlformats.org/officeDocument/2006/relationships/notesMaster" Target="../notesMasters/notesMaster1.xml"/></Relationships>
</file>

<file path=ppt/notesSlides/_rels/notesSlide667.xml.rels><?xml version="1.0" encoding="UTF-8" standalone="yes"?>
<Relationships xmlns="http://schemas.openxmlformats.org/package/2006/relationships"><Relationship Id="rId2" Type="http://schemas.openxmlformats.org/officeDocument/2006/relationships/slide" Target="../slides/slide673.xml"/><Relationship Id="rId1" Type="http://schemas.openxmlformats.org/officeDocument/2006/relationships/notesMaster" Target="../notesMasters/notesMaster1.xml"/></Relationships>
</file>

<file path=ppt/notesSlides/_rels/notesSlide668.xml.rels><?xml version="1.0" encoding="UTF-8" standalone="yes"?>
<Relationships xmlns="http://schemas.openxmlformats.org/package/2006/relationships"><Relationship Id="rId2" Type="http://schemas.openxmlformats.org/officeDocument/2006/relationships/slide" Target="../slides/slide674.xml"/><Relationship Id="rId1" Type="http://schemas.openxmlformats.org/officeDocument/2006/relationships/notesMaster" Target="../notesMasters/notesMaster1.xml"/></Relationships>
</file>

<file path=ppt/notesSlides/_rels/notesSlide669.xml.rels><?xml version="1.0" encoding="UTF-8" standalone="yes"?>
<Relationships xmlns="http://schemas.openxmlformats.org/package/2006/relationships"><Relationship Id="rId2" Type="http://schemas.openxmlformats.org/officeDocument/2006/relationships/slide" Target="../slides/slide6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0.xml.rels><?xml version="1.0" encoding="UTF-8" standalone="yes"?>
<Relationships xmlns="http://schemas.openxmlformats.org/package/2006/relationships"><Relationship Id="rId2" Type="http://schemas.openxmlformats.org/officeDocument/2006/relationships/slide" Target="../slides/slide676.xml"/><Relationship Id="rId1" Type="http://schemas.openxmlformats.org/officeDocument/2006/relationships/notesMaster" Target="../notesMasters/notesMaster1.xml"/></Relationships>
</file>

<file path=ppt/notesSlides/_rels/notesSlide671.xml.rels><?xml version="1.0" encoding="UTF-8" standalone="yes"?>
<Relationships xmlns="http://schemas.openxmlformats.org/package/2006/relationships"><Relationship Id="rId2" Type="http://schemas.openxmlformats.org/officeDocument/2006/relationships/slide" Target="../slides/slide677.xml"/><Relationship Id="rId1" Type="http://schemas.openxmlformats.org/officeDocument/2006/relationships/notesMaster" Target="../notesMasters/notesMaster1.xml"/></Relationships>
</file>

<file path=ppt/notesSlides/_rels/notesSlide672.xml.rels><?xml version="1.0" encoding="UTF-8" standalone="yes"?>
<Relationships xmlns="http://schemas.openxmlformats.org/package/2006/relationships"><Relationship Id="rId2" Type="http://schemas.openxmlformats.org/officeDocument/2006/relationships/slide" Target="../slides/slide678.xml"/><Relationship Id="rId1" Type="http://schemas.openxmlformats.org/officeDocument/2006/relationships/notesMaster" Target="../notesMasters/notesMaster1.xml"/></Relationships>
</file>

<file path=ppt/notesSlides/_rels/notesSlide673.xml.rels><?xml version="1.0" encoding="UTF-8" standalone="yes"?>
<Relationships xmlns="http://schemas.openxmlformats.org/package/2006/relationships"><Relationship Id="rId2" Type="http://schemas.openxmlformats.org/officeDocument/2006/relationships/slide" Target="../slides/slide679.xml"/><Relationship Id="rId1" Type="http://schemas.openxmlformats.org/officeDocument/2006/relationships/notesMaster" Target="../notesMasters/notesMaster1.xml"/></Relationships>
</file>

<file path=ppt/notesSlides/_rels/notesSlide674.xml.rels><?xml version="1.0" encoding="UTF-8" standalone="yes"?>
<Relationships xmlns="http://schemas.openxmlformats.org/package/2006/relationships"><Relationship Id="rId2" Type="http://schemas.openxmlformats.org/officeDocument/2006/relationships/slide" Target="../slides/slide680.xml"/><Relationship Id="rId1" Type="http://schemas.openxmlformats.org/officeDocument/2006/relationships/notesMaster" Target="../notesMasters/notesMaster1.xml"/></Relationships>
</file>

<file path=ppt/notesSlides/_rels/notesSlide675.xml.rels><?xml version="1.0" encoding="UTF-8" standalone="yes"?>
<Relationships xmlns="http://schemas.openxmlformats.org/package/2006/relationships"><Relationship Id="rId2" Type="http://schemas.openxmlformats.org/officeDocument/2006/relationships/slide" Target="../slides/slide681.xml"/><Relationship Id="rId1" Type="http://schemas.openxmlformats.org/officeDocument/2006/relationships/notesMaster" Target="../notesMasters/notesMaster1.xml"/></Relationships>
</file>

<file path=ppt/notesSlides/_rels/notesSlide676.xml.rels><?xml version="1.0" encoding="UTF-8" standalone="yes"?>
<Relationships xmlns="http://schemas.openxmlformats.org/package/2006/relationships"><Relationship Id="rId2" Type="http://schemas.openxmlformats.org/officeDocument/2006/relationships/slide" Target="../slides/slide682.xml"/><Relationship Id="rId1" Type="http://schemas.openxmlformats.org/officeDocument/2006/relationships/notesMaster" Target="../notesMasters/notesMaster1.xml"/></Relationships>
</file>

<file path=ppt/notesSlides/_rels/notesSlide677.xml.rels><?xml version="1.0" encoding="UTF-8" standalone="yes"?>
<Relationships xmlns="http://schemas.openxmlformats.org/package/2006/relationships"><Relationship Id="rId2" Type="http://schemas.openxmlformats.org/officeDocument/2006/relationships/slide" Target="../slides/slide683.xml"/><Relationship Id="rId1" Type="http://schemas.openxmlformats.org/officeDocument/2006/relationships/notesMaster" Target="../notesMasters/notesMaster1.xml"/></Relationships>
</file>

<file path=ppt/notesSlides/_rels/notesSlide678.xml.rels><?xml version="1.0" encoding="UTF-8" standalone="yes"?>
<Relationships xmlns="http://schemas.openxmlformats.org/package/2006/relationships"><Relationship Id="rId2" Type="http://schemas.openxmlformats.org/officeDocument/2006/relationships/slide" Target="../slides/slide685.xml"/><Relationship Id="rId1" Type="http://schemas.openxmlformats.org/officeDocument/2006/relationships/notesMaster" Target="../notesMasters/notesMaster1.xml"/></Relationships>
</file>

<file path=ppt/notesSlides/_rels/notesSlide679.xml.rels><?xml version="1.0" encoding="UTF-8" standalone="yes"?>
<Relationships xmlns="http://schemas.openxmlformats.org/package/2006/relationships"><Relationship Id="rId2" Type="http://schemas.openxmlformats.org/officeDocument/2006/relationships/slide" Target="../slides/slide6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0.xml.rels><?xml version="1.0" encoding="UTF-8" standalone="yes"?>
<Relationships xmlns="http://schemas.openxmlformats.org/package/2006/relationships"><Relationship Id="rId2" Type="http://schemas.openxmlformats.org/officeDocument/2006/relationships/slide" Target="../slides/slide687.xml"/><Relationship Id="rId1" Type="http://schemas.openxmlformats.org/officeDocument/2006/relationships/notesMaster" Target="../notesMasters/notesMaster1.xml"/></Relationships>
</file>

<file path=ppt/notesSlides/_rels/notesSlide681.xml.rels><?xml version="1.0" encoding="UTF-8" standalone="yes"?>
<Relationships xmlns="http://schemas.openxmlformats.org/package/2006/relationships"><Relationship Id="rId2" Type="http://schemas.openxmlformats.org/officeDocument/2006/relationships/slide" Target="../slides/slide688.xml"/><Relationship Id="rId1" Type="http://schemas.openxmlformats.org/officeDocument/2006/relationships/notesMaster" Target="../notesMasters/notesMaster1.xml"/></Relationships>
</file>

<file path=ppt/notesSlides/_rels/notesSlide682.xml.rels><?xml version="1.0" encoding="UTF-8" standalone="yes"?>
<Relationships xmlns="http://schemas.openxmlformats.org/package/2006/relationships"><Relationship Id="rId2" Type="http://schemas.openxmlformats.org/officeDocument/2006/relationships/slide" Target="../slides/slide689.xml"/><Relationship Id="rId1" Type="http://schemas.openxmlformats.org/officeDocument/2006/relationships/notesMaster" Target="../notesMasters/notesMaster1.xml"/></Relationships>
</file>

<file path=ppt/notesSlides/_rels/notesSlide683.xml.rels><?xml version="1.0" encoding="UTF-8" standalone="yes"?>
<Relationships xmlns="http://schemas.openxmlformats.org/package/2006/relationships"><Relationship Id="rId2" Type="http://schemas.openxmlformats.org/officeDocument/2006/relationships/slide" Target="../slides/slide690.xml"/><Relationship Id="rId1" Type="http://schemas.openxmlformats.org/officeDocument/2006/relationships/notesMaster" Target="../notesMasters/notesMaster1.xml"/></Relationships>
</file>

<file path=ppt/notesSlides/_rels/notesSlide684.xml.rels><?xml version="1.0" encoding="UTF-8" standalone="yes"?>
<Relationships xmlns="http://schemas.openxmlformats.org/package/2006/relationships"><Relationship Id="rId2" Type="http://schemas.openxmlformats.org/officeDocument/2006/relationships/slide" Target="../slides/slide691.xml"/><Relationship Id="rId1" Type="http://schemas.openxmlformats.org/officeDocument/2006/relationships/notesMaster" Target="../notesMasters/notesMaster1.xml"/></Relationships>
</file>

<file path=ppt/notesSlides/_rels/notesSlide685.xml.rels><?xml version="1.0" encoding="UTF-8" standalone="yes"?>
<Relationships xmlns="http://schemas.openxmlformats.org/package/2006/relationships"><Relationship Id="rId2" Type="http://schemas.openxmlformats.org/officeDocument/2006/relationships/slide" Target="../slides/slide692.xml"/><Relationship Id="rId1" Type="http://schemas.openxmlformats.org/officeDocument/2006/relationships/notesMaster" Target="../notesMasters/notesMaster1.xml"/></Relationships>
</file>

<file path=ppt/notesSlides/_rels/notesSlide686.xml.rels><?xml version="1.0" encoding="UTF-8" standalone="yes"?>
<Relationships xmlns="http://schemas.openxmlformats.org/package/2006/relationships"><Relationship Id="rId2" Type="http://schemas.openxmlformats.org/officeDocument/2006/relationships/slide" Target="../slides/slide693.xml"/><Relationship Id="rId1" Type="http://schemas.openxmlformats.org/officeDocument/2006/relationships/notesMaster" Target="../notesMasters/notesMaster1.xml"/></Relationships>
</file>

<file path=ppt/notesSlides/_rels/notesSlide687.xml.rels><?xml version="1.0" encoding="UTF-8" standalone="yes"?>
<Relationships xmlns="http://schemas.openxmlformats.org/package/2006/relationships"><Relationship Id="rId2" Type="http://schemas.openxmlformats.org/officeDocument/2006/relationships/slide" Target="../slides/slide694.xml"/><Relationship Id="rId1" Type="http://schemas.openxmlformats.org/officeDocument/2006/relationships/notesMaster" Target="../notesMasters/notesMaster1.xml"/></Relationships>
</file>

<file path=ppt/notesSlides/_rels/notesSlide688.xml.rels><?xml version="1.0" encoding="UTF-8" standalone="yes"?>
<Relationships xmlns="http://schemas.openxmlformats.org/package/2006/relationships"><Relationship Id="rId2" Type="http://schemas.openxmlformats.org/officeDocument/2006/relationships/slide" Target="../slides/slide695.xml"/><Relationship Id="rId1" Type="http://schemas.openxmlformats.org/officeDocument/2006/relationships/notesMaster" Target="../notesMasters/notesMaster1.xml"/></Relationships>
</file>

<file path=ppt/notesSlides/_rels/notesSlide689.xml.rels><?xml version="1.0" encoding="UTF-8" standalone="yes"?>
<Relationships xmlns="http://schemas.openxmlformats.org/package/2006/relationships"><Relationship Id="rId2" Type="http://schemas.openxmlformats.org/officeDocument/2006/relationships/slide" Target="../slides/slide69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0.xml.rels><?xml version="1.0" encoding="UTF-8" standalone="yes"?>
<Relationships xmlns="http://schemas.openxmlformats.org/package/2006/relationships"><Relationship Id="rId2" Type="http://schemas.openxmlformats.org/officeDocument/2006/relationships/slide" Target="../slides/slide697.xml"/><Relationship Id="rId1" Type="http://schemas.openxmlformats.org/officeDocument/2006/relationships/notesMaster" Target="../notesMasters/notesMaster1.xml"/></Relationships>
</file>

<file path=ppt/notesSlides/_rels/notesSlide691.xml.rels><?xml version="1.0" encoding="UTF-8" standalone="yes"?>
<Relationships xmlns="http://schemas.openxmlformats.org/package/2006/relationships"><Relationship Id="rId2" Type="http://schemas.openxmlformats.org/officeDocument/2006/relationships/slide" Target="../slides/slide698.xml"/><Relationship Id="rId1" Type="http://schemas.openxmlformats.org/officeDocument/2006/relationships/notesMaster" Target="../notesMasters/notesMaster1.xml"/></Relationships>
</file>

<file path=ppt/notesSlides/_rels/notesSlide692.xml.rels><?xml version="1.0" encoding="UTF-8" standalone="yes"?>
<Relationships xmlns="http://schemas.openxmlformats.org/package/2006/relationships"><Relationship Id="rId2" Type="http://schemas.openxmlformats.org/officeDocument/2006/relationships/slide" Target="../slides/slide699.xml"/><Relationship Id="rId1" Type="http://schemas.openxmlformats.org/officeDocument/2006/relationships/notesMaster" Target="../notesMasters/notesMaster1.xml"/></Relationships>
</file>

<file path=ppt/notesSlides/_rels/notesSlide693.xml.rels><?xml version="1.0" encoding="UTF-8" standalone="yes"?>
<Relationships xmlns="http://schemas.openxmlformats.org/package/2006/relationships"><Relationship Id="rId2" Type="http://schemas.openxmlformats.org/officeDocument/2006/relationships/slide" Target="../slides/slide700.xml"/><Relationship Id="rId1" Type="http://schemas.openxmlformats.org/officeDocument/2006/relationships/notesMaster" Target="../notesMasters/notesMaster1.xml"/></Relationships>
</file>

<file path=ppt/notesSlides/_rels/notesSlide694.xml.rels><?xml version="1.0" encoding="UTF-8" standalone="yes"?>
<Relationships xmlns="http://schemas.openxmlformats.org/package/2006/relationships"><Relationship Id="rId2" Type="http://schemas.openxmlformats.org/officeDocument/2006/relationships/slide" Target="../slides/slide701.xml"/><Relationship Id="rId1" Type="http://schemas.openxmlformats.org/officeDocument/2006/relationships/notesMaster" Target="../notesMasters/notesMaster1.xml"/></Relationships>
</file>

<file path=ppt/notesSlides/_rels/notesSlide695.xml.rels><?xml version="1.0" encoding="UTF-8" standalone="yes"?>
<Relationships xmlns="http://schemas.openxmlformats.org/package/2006/relationships"><Relationship Id="rId2" Type="http://schemas.openxmlformats.org/officeDocument/2006/relationships/slide" Target="../slides/slide702.xml"/><Relationship Id="rId1" Type="http://schemas.openxmlformats.org/officeDocument/2006/relationships/notesMaster" Target="../notesMasters/notesMaster1.xml"/></Relationships>
</file>

<file path=ppt/notesSlides/_rels/notesSlide696.xml.rels><?xml version="1.0" encoding="UTF-8" standalone="yes"?>
<Relationships xmlns="http://schemas.openxmlformats.org/package/2006/relationships"><Relationship Id="rId2" Type="http://schemas.openxmlformats.org/officeDocument/2006/relationships/slide" Target="../slides/slide703.xml"/><Relationship Id="rId1" Type="http://schemas.openxmlformats.org/officeDocument/2006/relationships/notesMaster" Target="../notesMasters/notesMaster1.xml"/></Relationships>
</file>

<file path=ppt/notesSlides/_rels/notesSlide697.xml.rels><?xml version="1.0" encoding="UTF-8" standalone="yes"?>
<Relationships xmlns="http://schemas.openxmlformats.org/package/2006/relationships"><Relationship Id="rId2" Type="http://schemas.openxmlformats.org/officeDocument/2006/relationships/slide" Target="../slides/slide704.xml"/><Relationship Id="rId1" Type="http://schemas.openxmlformats.org/officeDocument/2006/relationships/notesMaster" Target="../notesMasters/notesMaster1.xml"/></Relationships>
</file>

<file path=ppt/notesSlides/_rels/notesSlide698.xml.rels><?xml version="1.0" encoding="UTF-8" standalone="yes"?>
<Relationships xmlns="http://schemas.openxmlformats.org/package/2006/relationships"><Relationship Id="rId2" Type="http://schemas.openxmlformats.org/officeDocument/2006/relationships/slide" Target="../slides/slide705.xml"/><Relationship Id="rId1" Type="http://schemas.openxmlformats.org/officeDocument/2006/relationships/notesMaster" Target="../notesMasters/notesMaster1.xml"/></Relationships>
</file>

<file path=ppt/notesSlides/_rels/notesSlide699.xml.rels><?xml version="1.0" encoding="UTF-8" standalone="yes"?>
<Relationships xmlns="http://schemas.openxmlformats.org/package/2006/relationships"><Relationship Id="rId2" Type="http://schemas.openxmlformats.org/officeDocument/2006/relationships/slide" Target="../slides/slide70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00.xml.rels><?xml version="1.0" encoding="UTF-8" standalone="yes"?>
<Relationships xmlns="http://schemas.openxmlformats.org/package/2006/relationships"><Relationship Id="rId2" Type="http://schemas.openxmlformats.org/officeDocument/2006/relationships/slide" Target="../slides/slide707.xml"/><Relationship Id="rId1" Type="http://schemas.openxmlformats.org/officeDocument/2006/relationships/notesMaster" Target="../notesMasters/notesMaster1.xml"/></Relationships>
</file>

<file path=ppt/notesSlides/_rels/notesSlide701.xml.rels><?xml version="1.0" encoding="UTF-8" standalone="yes"?>
<Relationships xmlns="http://schemas.openxmlformats.org/package/2006/relationships"><Relationship Id="rId2" Type="http://schemas.openxmlformats.org/officeDocument/2006/relationships/slide" Target="../slides/slide708.xml"/><Relationship Id="rId1" Type="http://schemas.openxmlformats.org/officeDocument/2006/relationships/notesMaster" Target="../notesMasters/notesMaster1.xml"/></Relationships>
</file>

<file path=ppt/notesSlides/_rels/notesSlide702.xml.rels><?xml version="1.0" encoding="UTF-8" standalone="yes"?>
<Relationships xmlns="http://schemas.openxmlformats.org/package/2006/relationships"><Relationship Id="rId2" Type="http://schemas.openxmlformats.org/officeDocument/2006/relationships/slide" Target="../slides/slide70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139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149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159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169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179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189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199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209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219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239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249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259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269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279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289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299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309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319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339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349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359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369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379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389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399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409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419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439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449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459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469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479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489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499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509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519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539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549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559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569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579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589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599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5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609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619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639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649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nchorCtr="0"/>
          <a:lstStyle/>
          <a:p>
            <a:pPr lvl="0"/>
            <a:endParaRPr lang="zh-CN" altLang="en-US" dirty="0"/>
          </a:p>
        </p:txBody>
      </p:sp>
      <p:sp>
        <p:nvSpPr>
          <p:cNvPr id="409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659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669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679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689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699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6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709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79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89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11</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92</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94</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95</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96</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99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100</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Calibri" panose="020F0502020204030204" charset="0"/>
                <a:ea typeface="宋体" panose="02010600030101010101" pitchFamily="2" charset="-122"/>
              </a:rPr>
              <a:t>103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6147" name="Group 2"/>
          <p:cNvGrpSpPr/>
          <p:nvPr/>
        </p:nvGrpSpPr>
        <p:grpSpPr>
          <a:xfrm>
            <a:off x="2362200" y="2012950"/>
            <a:ext cx="3184525" cy="2832100"/>
            <a:chOff x="0" y="0"/>
            <a:chExt cx="5014" cy="4460"/>
          </a:xfrm>
        </p:grpSpPr>
        <p:sp>
          <p:nvSpPr>
            <p:cNvPr id="6148" name="Oval 3"/>
            <p:cNvSpPr/>
            <p:nvPr/>
          </p:nvSpPr>
          <p:spPr>
            <a:xfrm>
              <a:off x="327" y="0"/>
              <a:ext cx="4459" cy="4461"/>
            </a:xfrm>
            <a:prstGeom prst="ellipse">
              <a:avLst/>
            </a:prstGeom>
            <a:noFill/>
            <a:ln w="19050" cap="flat" cmpd="sng">
              <a:solidFill>
                <a:schemeClr val="tx1"/>
              </a:solidFill>
              <a:prstDash val="dash"/>
              <a:round/>
              <a:headEnd type="none" w="med" len="med"/>
              <a:tailEnd type="none" w="med" len="med"/>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6149" name="Rectangle 4"/>
            <p:cNvSpPr/>
            <p:nvPr/>
          </p:nvSpPr>
          <p:spPr>
            <a:xfrm>
              <a:off x="3918" y="705"/>
              <a:ext cx="1096" cy="3168"/>
            </a:xfrm>
            <a:prstGeom prst="rect">
              <a:avLst/>
            </a:prstGeom>
            <a:solidFill>
              <a:schemeClr val="bg1"/>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6150" name="Oval 5"/>
            <p:cNvSpPr/>
            <p:nvPr/>
          </p:nvSpPr>
          <p:spPr>
            <a:xfrm>
              <a:off x="0" y="1920"/>
              <a:ext cx="655" cy="656"/>
            </a:xfrm>
            <a:prstGeom prst="ellipse">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grpSp>
      <p:grpSp>
        <p:nvGrpSpPr>
          <p:cNvPr id="6151" name="Group 6"/>
          <p:cNvGrpSpPr/>
          <p:nvPr/>
        </p:nvGrpSpPr>
        <p:grpSpPr>
          <a:xfrm flipV="1">
            <a:off x="3949700" y="4170363"/>
            <a:ext cx="3824288" cy="76200"/>
            <a:chOff x="0" y="0"/>
            <a:chExt cx="4518" cy="249"/>
          </a:xfrm>
        </p:grpSpPr>
        <p:sp>
          <p:nvSpPr>
            <p:cNvPr id="6152" name="Rectangle 7"/>
            <p:cNvSpPr/>
            <p:nvPr/>
          </p:nvSpPr>
          <p:spPr>
            <a:xfrm>
              <a:off x="0" y="0"/>
              <a:ext cx="4518" cy="249"/>
            </a:xfrm>
            <a:prstGeom prst="rect">
              <a:avLst/>
            </a:prstGeom>
            <a:solidFill>
              <a:schemeClr val="tx1"/>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6153" name="Rectangle 8"/>
            <p:cNvSpPr/>
            <p:nvPr/>
          </p:nvSpPr>
          <p:spPr>
            <a:xfrm>
              <a:off x="0" y="1"/>
              <a:ext cx="1080" cy="249"/>
            </a:xfrm>
            <a:prstGeom prst="rect">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6154" name="Rectangle 9"/>
            <p:cNvSpPr/>
            <p:nvPr/>
          </p:nvSpPr>
          <p:spPr>
            <a:xfrm>
              <a:off x="2265" y="0"/>
              <a:ext cx="1080" cy="249"/>
            </a:xfrm>
            <a:prstGeom prst="rect">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grpSp>
      <p:sp>
        <p:nvSpPr>
          <p:cNvPr id="2058" name="Rectangle 10"/>
          <p:cNvSpPr>
            <a:spLocks noGrp="1" noChangeArrowheads="1"/>
          </p:cNvSpPr>
          <p:nvPr>
            <p:ph type="ctrTitle"/>
          </p:nvPr>
        </p:nvSpPr>
        <p:spPr>
          <a:xfrm>
            <a:off x="3805173" y="2855914"/>
            <a:ext cx="6864351" cy="687387"/>
          </a:xfrm>
        </p:spPr>
        <p:txBody>
          <a:bodyPr/>
          <a:lstStyle>
            <a:lvl1pPr>
              <a:defRPr sz="3200">
                <a:solidFill>
                  <a:schemeClr val="tx1"/>
                </a:solidFill>
              </a:defRPr>
            </a:lvl1pPr>
          </a:lstStyle>
          <a:p>
            <a:pPr lvl="0" fontAlgn="base"/>
            <a:r>
              <a:rPr lang="zh-CN" altLang="zh-CN" strike="noStrike" noProof="0" dirty="0">
                <a:sym typeface="Arial" panose="020B0604020202090204" pitchFamily="34" charset="0"/>
              </a:rPr>
              <a:t>单击此处编辑母版标题样式</a:t>
            </a:r>
          </a:p>
        </p:txBody>
      </p:sp>
      <p:sp>
        <p:nvSpPr>
          <p:cNvPr id="2059" name="Rectangle 11"/>
          <p:cNvSpPr>
            <a:spLocks noGrp="1" noChangeArrowheads="1"/>
          </p:cNvSpPr>
          <p:nvPr>
            <p:ph type="subTitle" idx="1"/>
          </p:nvPr>
        </p:nvSpPr>
        <p:spPr>
          <a:xfrm>
            <a:off x="3805173" y="3543300"/>
            <a:ext cx="6864351" cy="611188"/>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lstStyle>
            <a:lvl1pPr marL="0" indent="0">
              <a:spcBef>
                <a:spcPct val="0"/>
              </a:spcBef>
              <a:buFont typeface="Arial" panose="020B0604020202090204" pitchFamily="34" charset="0"/>
              <a:buNone/>
              <a:defRPr sz="2000">
                <a:solidFill>
                  <a:srgbClr val="F1AA07"/>
                </a:solidFill>
                <a:sym typeface="Arial" panose="020B0604020202090204" pitchFamily="34" charset="0"/>
              </a:defRPr>
            </a:lvl1pPr>
          </a:lstStyle>
          <a:p>
            <a:pPr lvl="0" fontAlgn="base"/>
            <a:r>
              <a:rPr lang="zh-CN" altLang="zh-CN" strike="noStrike" noProof="0" dirty="0">
                <a:sym typeface="Arial" panose="020B0604020202090204" pitchFamily="34" charset="0"/>
              </a:rPr>
              <a:t>单击此处编辑母版副标题样式</a:t>
            </a:r>
          </a:p>
        </p:txBody>
      </p:sp>
      <p:sp>
        <p:nvSpPr>
          <p:cNvPr id="3" name="日期占位符 1"/>
          <p:cNvSpPr>
            <a:spLocks noGrp="1"/>
          </p:cNvSpPr>
          <p:nvPr>
            <p:ph type="dt" sz="half" idx="10"/>
          </p:nvPr>
        </p:nvSpPr>
        <p:spPr>
          <a:xfrm>
            <a:off x="609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4" name="页脚占位符 2"/>
          <p:cNvSpPr>
            <a:spLocks noGrp="1"/>
          </p:cNvSpPr>
          <p:nvPr>
            <p:ph type="ftr" sz="quarter" idx="11"/>
          </p:nvPr>
        </p:nvSpPr>
        <p:spPr>
          <a:xfrm>
            <a:off x="4165600" y="6245225"/>
            <a:ext cx="3860800" cy="476250"/>
          </a:xfrm>
          <a:prstGeom prst="rect">
            <a:avLst/>
          </a:prstGeom>
          <a:noFill/>
          <a:ln>
            <a:noFill/>
          </a:ln>
        </p:spPr>
        <p:txBody>
          <a:bodyPr vert="horz" wrap="square" lIns="91440" tIns="45720" rIns="91440" bIns="45720" numCol="1" anchor="t" anchorCtr="0" compatLnSpc="1">
            <a:normAutofit/>
          </a:bodyPr>
          <a:lstStyle/>
          <a:p>
            <a:pPr fontAlgn="auto"/>
            <a:endParaRPr lang="zh-CN" altLang="en-US" strike="noStrike" noProof="1"/>
          </a:p>
        </p:txBody>
      </p:sp>
      <p:sp>
        <p:nvSpPr>
          <p:cNvPr id="5" name="灯片编号占位符 3"/>
          <p:cNvSpPr>
            <a:spLocks noGrp="1"/>
          </p:cNvSpPr>
          <p:nvPr>
            <p:ph type="sldNum" sz="quarter" idx="12"/>
          </p:nvPr>
        </p:nvSpPr>
        <p:spPr>
          <a:xfrm>
            <a:off x="8737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内容占位符 6"/>
          <p:cNvSpPr>
            <a:spLocks noGrp="1"/>
          </p:cNvSpPr>
          <p:nvPr>
            <p:ph sz="quarter" idx="13"/>
          </p:nvPr>
        </p:nvSpPr>
        <p:spPr>
          <a:xfrm>
            <a:off x="609600" y="412955"/>
            <a:ext cx="10972800" cy="557509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2" name="日期占位符 1"/>
          <p:cNvSpPr>
            <a:spLocks noGrp="1"/>
          </p:cNvSpPr>
          <p:nvPr>
            <p:ph type="dt" sz="half" idx="14"/>
          </p:nvPr>
        </p:nvSpPr>
        <p:spPr/>
        <p:txBody>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3" name="页脚占位符 2"/>
          <p:cNvSpPr>
            <a:spLocks noGrp="1"/>
          </p:cNvSpPr>
          <p:nvPr>
            <p:ph type="ftr" sz="quarter" idx="15"/>
          </p:nvPr>
        </p:nvSpPr>
        <p:spPr/>
        <p:txBody>
          <a:bodyPr/>
          <a:lstStyle/>
          <a:p>
            <a:pPr fontAlgn="auto"/>
            <a:endParaRPr lang="zh-CN" altLang="en-US" strike="noStrike" noProof="1"/>
          </a:p>
        </p:txBody>
      </p:sp>
      <p:sp>
        <p:nvSpPr>
          <p:cNvPr id="4" name="灯片编号占位符 3"/>
          <p:cNvSpPr>
            <a:spLocks noGrp="1"/>
          </p:cNvSpPr>
          <p:nvPr>
            <p:ph type="sldNum" sz="quarter" idx="16"/>
          </p:nvPr>
        </p:nvSpPr>
        <p:spPr/>
        <p:txBody>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grpSp>
        <p:nvGrpSpPr>
          <p:cNvPr id="7171" name="Group 7"/>
          <p:cNvGrpSpPr/>
          <p:nvPr/>
        </p:nvGrpSpPr>
        <p:grpSpPr>
          <a:xfrm>
            <a:off x="577850" y="184150"/>
            <a:ext cx="463550" cy="763588"/>
            <a:chOff x="0" y="0"/>
            <a:chExt cx="730" cy="1203"/>
          </a:xfrm>
        </p:grpSpPr>
        <p:sp>
          <p:nvSpPr>
            <p:cNvPr id="7172" name="Rectangle 8"/>
            <p:cNvSpPr/>
            <p:nvPr/>
          </p:nvSpPr>
          <p:spPr>
            <a:xfrm>
              <a:off x="0" y="0"/>
              <a:ext cx="382" cy="1203"/>
            </a:xfrm>
            <a:prstGeom prst="rect">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7173" name="Rectangle 9"/>
            <p:cNvSpPr/>
            <p:nvPr/>
          </p:nvSpPr>
          <p:spPr>
            <a:xfrm>
              <a:off x="382" y="413"/>
              <a:ext cx="348" cy="791"/>
            </a:xfrm>
            <a:prstGeom prst="rect">
              <a:avLst/>
            </a:prstGeom>
            <a:solidFill>
              <a:schemeClr val="tx1"/>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grpSp>
      <p:sp>
        <p:nvSpPr>
          <p:cNvPr id="2" name="标题 1"/>
          <p:cNvSpPr>
            <a:spLocks noGrp="1"/>
          </p:cNvSpPr>
          <p:nvPr>
            <p:ph type="title"/>
          </p:nvPr>
        </p:nvSpPr>
        <p:spPr>
          <a:xfrm>
            <a:off x="1157818" y="184150"/>
            <a:ext cx="10435167" cy="763588"/>
          </a:xfr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a:xfrm>
            <a:off x="609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5" name="页脚占位符 4"/>
          <p:cNvSpPr>
            <a:spLocks noGrp="1"/>
          </p:cNvSpPr>
          <p:nvPr>
            <p:ph type="ftr" sz="quarter" idx="11"/>
          </p:nvPr>
        </p:nvSpPr>
        <p:spPr>
          <a:xfrm>
            <a:off x="4165600" y="6245225"/>
            <a:ext cx="3860800" cy="476250"/>
          </a:xfrm>
          <a:prstGeom prst="rect">
            <a:avLst/>
          </a:prstGeom>
          <a:noFill/>
          <a:ln>
            <a:noFill/>
          </a:ln>
        </p:spPr>
        <p:txBody>
          <a:bodyPr vert="horz" wrap="square" lIns="91440" tIns="45720" rIns="91440" bIns="45720" numCol="1" anchor="t" anchorCtr="0" compatLnSpc="1">
            <a:normAutofit/>
          </a:bodyPr>
          <a:lstStyle/>
          <a:p>
            <a:pPr fontAlgn="auto"/>
            <a:endParaRPr lang="zh-CN" altLang="en-US" strike="noStrike" noProof="1"/>
          </a:p>
        </p:txBody>
      </p:sp>
      <p:sp>
        <p:nvSpPr>
          <p:cNvPr id="6" name="灯片编号占位符 5"/>
          <p:cNvSpPr>
            <a:spLocks noGrp="1"/>
          </p:cNvSpPr>
          <p:nvPr>
            <p:ph type="sldNum" sz="quarter" idx="12"/>
          </p:nvPr>
        </p:nvSpPr>
        <p:spPr>
          <a:xfrm>
            <a:off x="8737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8195" name="Group 2"/>
          <p:cNvGrpSpPr/>
          <p:nvPr/>
        </p:nvGrpSpPr>
        <p:grpSpPr>
          <a:xfrm>
            <a:off x="1179513" y="1936750"/>
            <a:ext cx="2859087" cy="2833688"/>
            <a:chOff x="0" y="0"/>
            <a:chExt cx="4502" cy="4462"/>
          </a:xfrm>
        </p:grpSpPr>
        <p:sp>
          <p:nvSpPr>
            <p:cNvPr id="8196" name="Oval 3"/>
            <p:cNvSpPr/>
            <p:nvPr/>
          </p:nvSpPr>
          <p:spPr>
            <a:xfrm>
              <a:off x="0" y="0"/>
              <a:ext cx="4457" cy="4463"/>
            </a:xfrm>
            <a:prstGeom prst="ellipse">
              <a:avLst/>
            </a:prstGeom>
            <a:noFill/>
            <a:ln w="19050" cap="flat" cmpd="sng">
              <a:solidFill>
                <a:schemeClr val="tx1"/>
              </a:solidFill>
              <a:prstDash val="dash"/>
              <a:round/>
              <a:headEnd type="none" w="med" len="med"/>
              <a:tailEnd type="none" w="med" len="med"/>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8197" name="Rectangle 4"/>
            <p:cNvSpPr/>
            <p:nvPr/>
          </p:nvSpPr>
          <p:spPr>
            <a:xfrm>
              <a:off x="3406" y="648"/>
              <a:ext cx="1096" cy="3168"/>
            </a:xfrm>
            <a:prstGeom prst="rect">
              <a:avLst/>
            </a:prstGeom>
            <a:solidFill>
              <a:schemeClr val="bg1"/>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8198" name="Oval 5"/>
            <p:cNvSpPr/>
            <p:nvPr/>
          </p:nvSpPr>
          <p:spPr>
            <a:xfrm>
              <a:off x="0" y="2983"/>
              <a:ext cx="655" cy="657"/>
            </a:xfrm>
            <a:prstGeom prst="ellipse">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grpSp>
      <p:sp>
        <p:nvSpPr>
          <p:cNvPr id="8199" name="Rectangle 6"/>
          <p:cNvSpPr/>
          <p:nvPr/>
        </p:nvSpPr>
        <p:spPr>
          <a:xfrm>
            <a:off x="6200775" y="3190875"/>
            <a:ext cx="5986463" cy="639763"/>
          </a:xfrm>
          <a:prstGeom prst="rect">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10" name="Rectangle 7"/>
          <p:cNvSpPr>
            <a:spLocks noGrp="1" noChangeArrowheads="1"/>
          </p:cNvSpPr>
          <p:nvPr>
            <p:ph type="ctrTitle" hasCustomPrompt="1"/>
          </p:nvPr>
        </p:nvSpPr>
        <p:spPr>
          <a:xfrm>
            <a:off x="1982663" y="2714844"/>
            <a:ext cx="4163484" cy="455613"/>
          </a:xfrm>
          <a:extLst>
            <a:ext uri="{909E8E84-426E-40DD-AFC4-6F175D3DCCD1}">
              <a14:hiddenFill xmlns:a14="http://schemas.microsoft.com/office/drawing/2010/main">
                <a:solidFill>
                  <a:schemeClr val="bg1"/>
                </a:solidFill>
              </a14:hiddenFill>
            </a:ext>
          </a:extLst>
        </p:spPr>
        <p:txBody>
          <a:bodyPr wrap="none" lIns="90170" tIns="46990" rIns="90170" bIns="46990"/>
          <a:lstStyle>
            <a:lvl1pPr algn="l">
              <a:defRPr sz="2400">
                <a:solidFill>
                  <a:schemeClr val="tx1"/>
                </a:solidFill>
              </a:defRPr>
            </a:lvl1pPr>
          </a:lstStyle>
          <a:p>
            <a:pPr lvl="0" fontAlgn="base"/>
            <a:r>
              <a:rPr lang="zh-CN" altLang="en-US" strike="noStrike" noProof="0" dirty="0"/>
              <a:t>编辑标题</a:t>
            </a:r>
            <a:endParaRPr lang="zh-CN" altLang="zh-CN" strike="noStrike" noProof="0" dirty="0"/>
          </a:p>
        </p:txBody>
      </p:sp>
      <p:sp>
        <p:nvSpPr>
          <p:cNvPr id="11" name="Rectangle 8"/>
          <p:cNvSpPr>
            <a:spLocks noGrp="1" noChangeArrowheads="1"/>
          </p:cNvSpPr>
          <p:nvPr>
            <p:ph type="subTitle" idx="1" hasCustomPrompt="1"/>
          </p:nvPr>
        </p:nvSpPr>
        <p:spPr>
          <a:xfrm>
            <a:off x="2173163" y="3192464"/>
            <a:ext cx="3975100" cy="655637"/>
          </a:xfrm>
          <a:extLst>
            <a:ext uri="{909E8E84-426E-40DD-AFC4-6F175D3DCCD1}">
              <a14:hiddenFill xmlns:a14="http://schemas.microsoft.com/office/drawing/2010/main">
                <a:solidFill>
                  <a:schemeClr val="bg1"/>
                </a:solidFill>
              </a14:hiddenFill>
            </a:ext>
          </a:extLst>
        </p:spPr>
        <p:txBody>
          <a:bodyPr lIns="90170" tIns="46990" rIns="90170" bIns="46990"/>
          <a:lstStyle>
            <a:lvl1pPr marL="0" indent="0">
              <a:buFontTx/>
              <a:buNone/>
              <a:defRPr>
                <a:solidFill>
                  <a:schemeClr val="bg2"/>
                </a:solidFill>
              </a:defRPr>
            </a:lvl1pPr>
          </a:lstStyle>
          <a:p>
            <a:pPr lvl="0" fontAlgn="base"/>
            <a:r>
              <a:rPr lang="zh-CN" altLang="zh-CN" strike="noStrike" noProof="0" dirty="0"/>
              <a:t>单击此处编辑副标题</a:t>
            </a:r>
          </a:p>
        </p:txBody>
      </p:sp>
      <p:sp>
        <p:nvSpPr>
          <p:cNvPr id="2" name="日期占位符 1"/>
          <p:cNvSpPr>
            <a:spLocks noGrp="1"/>
          </p:cNvSpPr>
          <p:nvPr>
            <p:ph type="dt" sz="half" idx="10"/>
          </p:nvPr>
        </p:nvSpPr>
        <p:spPr>
          <a:xfrm>
            <a:off x="609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3" name="页脚占位符 2"/>
          <p:cNvSpPr>
            <a:spLocks noGrp="1"/>
          </p:cNvSpPr>
          <p:nvPr>
            <p:ph type="ftr" sz="quarter" idx="11"/>
          </p:nvPr>
        </p:nvSpPr>
        <p:spPr>
          <a:xfrm>
            <a:off x="4165600" y="6245225"/>
            <a:ext cx="3860800" cy="476250"/>
          </a:xfrm>
          <a:prstGeom prst="rect">
            <a:avLst/>
          </a:prstGeom>
          <a:noFill/>
          <a:ln>
            <a:noFill/>
          </a:ln>
        </p:spPr>
        <p:txBody>
          <a:bodyPr vert="horz" wrap="square" lIns="91440" tIns="45720" rIns="91440" bIns="45720" numCol="1" anchor="t" anchorCtr="0" compatLnSpc="1">
            <a:normAutofit/>
          </a:bodyPr>
          <a:lstStyle/>
          <a:p>
            <a:pPr fontAlgn="auto"/>
            <a:endParaRPr lang="zh-CN" altLang="en-US" strike="noStrike" noProof="1"/>
          </a:p>
        </p:txBody>
      </p:sp>
      <p:sp>
        <p:nvSpPr>
          <p:cNvPr id="4" name="灯片编号占位符 3"/>
          <p:cNvSpPr>
            <a:spLocks noGrp="1"/>
          </p:cNvSpPr>
          <p:nvPr>
            <p:ph type="sldNum" sz="quarter" idx="12"/>
          </p:nvPr>
        </p:nvSpPr>
        <p:spPr>
          <a:xfrm>
            <a:off x="8737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grpSp>
        <p:nvGrpSpPr>
          <p:cNvPr id="9219" name="Group 7"/>
          <p:cNvGrpSpPr/>
          <p:nvPr/>
        </p:nvGrpSpPr>
        <p:grpSpPr>
          <a:xfrm>
            <a:off x="577850" y="184150"/>
            <a:ext cx="463550" cy="763588"/>
            <a:chOff x="0" y="0"/>
            <a:chExt cx="730" cy="1203"/>
          </a:xfrm>
        </p:grpSpPr>
        <p:sp>
          <p:nvSpPr>
            <p:cNvPr id="9220" name="Rectangle 8"/>
            <p:cNvSpPr/>
            <p:nvPr/>
          </p:nvSpPr>
          <p:spPr>
            <a:xfrm>
              <a:off x="0" y="0"/>
              <a:ext cx="382" cy="1203"/>
            </a:xfrm>
            <a:prstGeom prst="rect">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9221" name="Rectangle 9"/>
            <p:cNvSpPr/>
            <p:nvPr/>
          </p:nvSpPr>
          <p:spPr>
            <a:xfrm>
              <a:off x="382" y="413"/>
              <a:ext cx="348" cy="791"/>
            </a:xfrm>
            <a:prstGeom prst="rect">
              <a:avLst/>
            </a:prstGeom>
            <a:solidFill>
              <a:schemeClr val="tx1"/>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grpSp>
      <p:sp>
        <p:nvSpPr>
          <p:cNvPr id="2" name="标题 1"/>
          <p:cNvSpPr>
            <a:spLocks noGrp="1"/>
          </p:cNvSpPr>
          <p:nvPr>
            <p:ph type="title"/>
          </p:nvPr>
        </p:nvSpPr>
        <p:spPr>
          <a:xfrm>
            <a:off x="1157818" y="184150"/>
            <a:ext cx="10435167" cy="763588"/>
          </a:xfr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1157818" y="1252539"/>
            <a:ext cx="5115983" cy="449897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477000" y="1252539"/>
            <a:ext cx="5115984" cy="449897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a:xfrm>
            <a:off x="609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6" name="页脚占位符 5"/>
          <p:cNvSpPr>
            <a:spLocks noGrp="1"/>
          </p:cNvSpPr>
          <p:nvPr>
            <p:ph type="ftr" sz="quarter" idx="11"/>
          </p:nvPr>
        </p:nvSpPr>
        <p:spPr>
          <a:xfrm>
            <a:off x="4165600" y="6245225"/>
            <a:ext cx="3860800" cy="476250"/>
          </a:xfrm>
          <a:prstGeom prst="rect">
            <a:avLst/>
          </a:prstGeom>
          <a:noFill/>
          <a:ln>
            <a:noFill/>
          </a:ln>
        </p:spPr>
        <p:txBody>
          <a:bodyPr vert="horz" wrap="square" lIns="91440" tIns="45720" rIns="91440" bIns="45720" numCol="1" anchor="t" anchorCtr="0" compatLnSpc="1">
            <a:normAutofit/>
          </a:bodyPr>
          <a:lstStyle/>
          <a:p>
            <a:pPr fontAlgn="auto"/>
            <a:endParaRPr lang="zh-CN" altLang="en-US" strike="noStrike" noProof="1"/>
          </a:p>
        </p:txBody>
      </p:sp>
      <p:sp>
        <p:nvSpPr>
          <p:cNvPr id="7" name="灯片编号占位符 6"/>
          <p:cNvSpPr>
            <a:spLocks noGrp="1"/>
          </p:cNvSpPr>
          <p:nvPr>
            <p:ph type="sldNum" sz="quarter" idx="12"/>
          </p:nvPr>
        </p:nvSpPr>
        <p:spPr>
          <a:xfrm>
            <a:off x="8737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365127"/>
            <a:ext cx="10972800" cy="1120774"/>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09600" y="1681163"/>
            <a:ext cx="538903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09600" y="2505075"/>
            <a:ext cx="5389034"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4102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410200"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grpSp>
        <p:nvGrpSpPr>
          <p:cNvPr id="10243" name="Group 2"/>
          <p:cNvGrpSpPr/>
          <p:nvPr/>
        </p:nvGrpSpPr>
        <p:grpSpPr>
          <a:xfrm>
            <a:off x="2362200" y="2012950"/>
            <a:ext cx="3184525" cy="2832100"/>
            <a:chOff x="0" y="0"/>
            <a:chExt cx="5014" cy="4460"/>
          </a:xfrm>
        </p:grpSpPr>
        <p:sp>
          <p:nvSpPr>
            <p:cNvPr id="10244" name="Oval 3"/>
            <p:cNvSpPr/>
            <p:nvPr/>
          </p:nvSpPr>
          <p:spPr>
            <a:xfrm>
              <a:off x="327" y="0"/>
              <a:ext cx="4459" cy="4461"/>
            </a:xfrm>
            <a:prstGeom prst="ellipse">
              <a:avLst/>
            </a:prstGeom>
            <a:noFill/>
            <a:ln w="19050" cap="flat" cmpd="sng">
              <a:solidFill>
                <a:schemeClr val="tx1"/>
              </a:solidFill>
              <a:prstDash val="dash"/>
              <a:round/>
              <a:headEnd type="none" w="med" len="med"/>
              <a:tailEnd type="none" w="med" len="med"/>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10245" name="Rectangle 4"/>
            <p:cNvSpPr/>
            <p:nvPr/>
          </p:nvSpPr>
          <p:spPr>
            <a:xfrm>
              <a:off x="3918" y="705"/>
              <a:ext cx="1096" cy="3168"/>
            </a:xfrm>
            <a:prstGeom prst="rect">
              <a:avLst/>
            </a:prstGeom>
            <a:solidFill>
              <a:schemeClr val="bg1"/>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10246" name="Oval 5"/>
            <p:cNvSpPr/>
            <p:nvPr/>
          </p:nvSpPr>
          <p:spPr>
            <a:xfrm>
              <a:off x="0" y="1920"/>
              <a:ext cx="655" cy="656"/>
            </a:xfrm>
            <a:prstGeom prst="ellipse">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grpSp>
      <p:grpSp>
        <p:nvGrpSpPr>
          <p:cNvPr id="10247" name="Group 6"/>
          <p:cNvGrpSpPr/>
          <p:nvPr/>
        </p:nvGrpSpPr>
        <p:grpSpPr>
          <a:xfrm flipV="1">
            <a:off x="3965575" y="4170363"/>
            <a:ext cx="3824288" cy="76200"/>
            <a:chOff x="0" y="0"/>
            <a:chExt cx="4518" cy="249"/>
          </a:xfrm>
        </p:grpSpPr>
        <p:sp>
          <p:nvSpPr>
            <p:cNvPr id="10248" name="Rectangle 7"/>
            <p:cNvSpPr/>
            <p:nvPr/>
          </p:nvSpPr>
          <p:spPr>
            <a:xfrm>
              <a:off x="0" y="0"/>
              <a:ext cx="4518" cy="249"/>
            </a:xfrm>
            <a:prstGeom prst="rect">
              <a:avLst/>
            </a:prstGeom>
            <a:solidFill>
              <a:schemeClr val="tx1"/>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10249" name="Rectangle 8"/>
            <p:cNvSpPr/>
            <p:nvPr/>
          </p:nvSpPr>
          <p:spPr>
            <a:xfrm>
              <a:off x="0" y="1"/>
              <a:ext cx="1080" cy="249"/>
            </a:xfrm>
            <a:prstGeom prst="rect">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sp>
          <p:nvSpPr>
            <p:cNvPr id="10250" name="Rectangle 9"/>
            <p:cNvSpPr/>
            <p:nvPr/>
          </p:nvSpPr>
          <p:spPr>
            <a:xfrm>
              <a:off x="2265" y="0"/>
              <a:ext cx="1080" cy="249"/>
            </a:xfrm>
            <a:prstGeom prst="rect">
              <a:avLst/>
            </a:prstGeom>
            <a:solidFill>
              <a:schemeClr val="tx2"/>
            </a:solidFill>
            <a:ln w="9525">
              <a:noFill/>
            </a:ln>
          </p:spPr>
          <p:txBody>
            <a:bodyPr anchor="ctr" anchorCtr="0"/>
            <a:lstStyle/>
            <a:p>
              <a:pPr lvl="0"/>
              <a:endParaRPr lang="zh-CN" altLang="en-US">
                <a:latin typeface="Arial" panose="020B0604020202090204" pitchFamily="34" charset="0"/>
                <a:ea typeface="黑体" panose="02010609060101010101" pitchFamily="49" charset="-122"/>
              </a:endParaRPr>
            </a:p>
          </p:txBody>
        </p:sp>
      </p:grpSp>
      <p:sp>
        <p:nvSpPr>
          <p:cNvPr id="18" name="Rectangle 10"/>
          <p:cNvSpPr>
            <a:spLocks noGrp="1" noChangeArrowheads="1"/>
          </p:cNvSpPr>
          <p:nvPr>
            <p:ph type="ctrTitle" hasCustomPrompt="1"/>
          </p:nvPr>
        </p:nvSpPr>
        <p:spPr>
          <a:xfrm>
            <a:off x="3820943" y="2855914"/>
            <a:ext cx="6864351" cy="687387"/>
          </a:xfrm>
        </p:spPr>
        <p:txBody>
          <a:bodyPr/>
          <a:lstStyle>
            <a:lvl1pPr>
              <a:defRPr sz="4000">
                <a:solidFill>
                  <a:schemeClr val="tx1"/>
                </a:solidFill>
                <a:latin typeface="+mj-lt"/>
              </a:defRPr>
            </a:lvl1pPr>
          </a:lstStyle>
          <a:p>
            <a:pPr lvl="0" fontAlgn="base"/>
            <a:r>
              <a:rPr lang="zh-CN" altLang="en-US" strike="noStrike" noProof="0" dirty="0">
                <a:sym typeface="Arial" panose="020B0604020202090204" pitchFamily="34" charset="0"/>
              </a:rPr>
              <a:t>编辑标题</a:t>
            </a:r>
            <a:endParaRPr lang="zh-CN" altLang="zh-CN" strike="noStrike" noProof="0" dirty="0">
              <a:sym typeface="Arial" panose="020B0604020202090204" pitchFamily="34" charset="0"/>
            </a:endParaRPr>
          </a:p>
        </p:txBody>
      </p:sp>
      <p:sp>
        <p:nvSpPr>
          <p:cNvPr id="19" name="Rectangle 11"/>
          <p:cNvSpPr>
            <a:spLocks noGrp="1" noChangeArrowheads="1"/>
          </p:cNvSpPr>
          <p:nvPr>
            <p:ph type="subTitle" idx="1"/>
          </p:nvPr>
        </p:nvSpPr>
        <p:spPr>
          <a:xfrm>
            <a:off x="3820943" y="3543300"/>
            <a:ext cx="6864351" cy="611188"/>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lstStyle>
            <a:lvl1pPr marL="0" indent="0">
              <a:spcBef>
                <a:spcPct val="0"/>
              </a:spcBef>
              <a:buFont typeface="Arial" panose="020B0604020202090204" pitchFamily="34" charset="0"/>
              <a:buNone/>
              <a:defRPr sz="2800">
                <a:solidFill>
                  <a:srgbClr val="F1AA07"/>
                </a:solidFill>
                <a:latin typeface="+mn-ea"/>
                <a:ea typeface="+mn-ea"/>
                <a:sym typeface="Arial" panose="020B0604020202090204" pitchFamily="34" charset="0"/>
              </a:defRPr>
            </a:lvl1pPr>
          </a:lstStyle>
          <a:p>
            <a:pPr lvl="0" fontAlgn="base"/>
            <a:r>
              <a:rPr lang="zh-CN" altLang="zh-CN" strike="noStrike" noProof="0" dirty="0">
                <a:sym typeface="Arial" panose="020B0604020202090204" pitchFamily="34" charset="0"/>
              </a:rPr>
              <a:t>单击此处编辑母版副标题样式</a:t>
            </a:r>
          </a:p>
        </p:txBody>
      </p:sp>
      <p:sp>
        <p:nvSpPr>
          <p:cNvPr id="2" name="日期占位符 1"/>
          <p:cNvSpPr>
            <a:spLocks noGrp="1"/>
          </p:cNvSpPr>
          <p:nvPr>
            <p:ph type="dt" sz="half" idx="10"/>
          </p:nvPr>
        </p:nvSpPr>
        <p:spPr>
          <a:xfrm>
            <a:off x="609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3" name="页脚占位符 2"/>
          <p:cNvSpPr>
            <a:spLocks noGrp="1"/>
          </p:cNvSpPr>
          <p:nvPr>
            <p:ph type="ftr" sz="quarter" idx="11"/>
          </p:nvPr>
        </p:nvSpPr>
        <p:spPr>
          <a:xfrm>
            <a:off x="4165600" y="6245225"/>
            <a:ext cx="3860800" cy="476250"/>
          </a:xfrm>
          <a:prstGeom prst="rect">
            <a:avLst/>
          </a:prstGeom>
          <a:noFill/>
          <a:ln>
            <a:noFill/>
          </a:ln>
        </p:spPr>
        <p:txBody>
          <a:bodyPr vert="horz" wrap="square" lIns="91440" tIns="45720" rIns="91440" bIns="45720" numCol="1" anchor="t" anchorCtr="0" compatLnSpc="1">
            <a:normAutofit/>
          </a:bodyPr>
          <a:lstStyle/>
          <a:p>
            <a:pPr fontAlgn="auto"/>
            <a:endParaRPr lang="zh-CN" altLang="en-US" strike="noStrike" noProof="1"/>
          </a:p>
        </p:txBody>
      </p:sp>
      <p:sp>
        <p:nvSpPr>
          <p:cNvPr id="4" name="灯片编号占位符 3"/>
          <p:cNvSpPr>
            <a:spLocks noGrp="1"/>
          </p:cNvSpPr>
          <p:nvPr>
            <p:ph type="sldNum" sz="quarter" idx="12"/>
          </p:nvPr>
        </p:nvSpPr>
        <p:spPr>
          <a:xfrm>
            <a:off x="8737600" y="6245225"/>
            <a:ext cx="2844800" cy="476250"/>
          </a:xfrm>
          <a:prstGeom prst="rect">
            <a:avLst/>
          </a:prstGeom>
          <a:noFill/>
          <a:ln>
            <a:noFill/>
          </a:ln>
        </p:spPr>
        <p:txBody>
          <a:bodyPr vert="horz" wrap="square" lIns="91440" tIns="45720" rIns="91440" bIns="45720" numCol="1" anchor="t" anchorCtr="0" compatLnSpc="1">
            <a:normAutofit/>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51080" y="953290"/>
            <a:ext cx="5416551" cy="757325"/>
          </a:xfrm>
          <a:solidFill>
            <a:schemeClr val="tx2"/>
          </a:solidFill>
        </p:spPr>
        <p:txBody>
          <a:bodyPr anchor="ctr" anchorCtr="0">
            <a:normAutofit/>
          </a:bodyPr>
          <a:lstStyle>
            <a:lvl1pPr>
              <a:defRPr sz="3600">
                <a:solidFill>
                  <a:schemeClr val="bg1"/>
                </a:solidFill>
              </a:defRPr>
            </a:lvl1pPr>
          </a:lstStyle>
          <a:p>
            <a:pPr fontAlgn="base"/>
            <a:r>
              <a:rPr lang="zh-CN" altLang="en-US" strike="noStrike" noProof="1"/>
              <a:t>编辑标题</a:t>
            </a:r>
          </a:p>
        </p:txBody>
      </p:sp>
      <p:sp>
        <p:nvSpPr>
          <p:cNvPr id="3" name="图片占位符 2"/>
          <p:cNvSpPr>
            <a:spLocks noGrp="1"/>
          </p:cNvSpPr>
          <p:nvPr>
            <p:ph type="pic" idx="1"/>
          </p:nvPr>
        </p:nvSpPr>
        <p:spPr>
          <a:xfrm>
            <a:off x="6684584" y="9524"/>
            <a:ext cx="4554554" cy="68484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951080" y="1966220"/>
            <a:ext cx="5416551" cy="4498975"/>
          </a:xfrm>
        </p:spPr>
        <p:txBody>
          <a:bodyPr>
            <a:normAutofit/>
          </a:bodyPr>
          <a:lstStyle>
            <a:lvl1pPr marL="285750" indent="-285750">
              <a:buFont typeface="Arial" panose="020B0604020202090204" pitchFamily="34" charset="0"/>
              <a:buChar char="•"/>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a:xfrm>
            <a:off x="609600" y="6465888"/>
            <a:ext cx="2844800" cy="320675"/>
          </a:xfrm>
          <a:prstGeom prst="rect">
            <a:avLst/>
          </a:prstGeom>
          <a:noFill/>
          <a:ln>
            <a:noFill/>
          </a:ln>
        </p:spPr>
        <p:txBody>
          <a:bodyPr vert="horz" wrap="square" lIns="91440" tIns="45720" rIns="91440" bIns="45720" numCol="1" anchor="t" anchorCtr="0" compatLnSpc="1">
            <a:normAutofit/>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6" name="页脚占位符 5"/>
          <p:cNvSpPr>
            <a:spLocks noGrp="1"/>
          </p:cNvSpPr>
          <p:nvPr>
            <p:ph type="ftr" sz="quarter" idx="11"/>
          </p:nvPr>
        </p:nvSpPr>
        <p:spPr>
          <a:xfrm>
            <a:off x="4165600" y="6465888"/>
            <a:ext cx="3860800" cy="320675"/>
          </a:xfrm>
          <a:prstGeom prst="rect">
            <a:avLst/>
          </a:prstGeom>
          <a:noFill/>
          <a:ln>
            <a:noFill/>
          </a:ln>
        </p:spPr>
        <p:txBody>
          <a:bodyPr vert="horz" wrap="square" lIns="91440" tIns="45720" rIns="91440" bIns="45720" numCol="1" anchor="t" anchorCtr="0" compatLnSpc="1">
            <a:normAutofit/>
          </a:bodyPr>
          <a:lstStyle/>
          <a:p>
            <a:pPr fontAlgn="auto"/>
            <a:endParaRPr lang="zh-CN" altLang="en-US" strike="noStrike" noProof="1"/>
          </a:p>
        </p:txBody>
      </p:sp>
      <p:sp>
        <p:nvSpPr>
          <p:cNvPr id="7" name="灯片编号占位符 6"/>
          <p:cNvSpPr>
            <a:spLocks noGrp="1"/>
          </p:cNvSpPr>
          <p:nvPr>
            <p:ph type="sldNum" sz="quarter" idx="12"/>
          </p:nvPr>
        </p:nvSpPr>
        <p:spPr>
          <a:xfrm>
            <a:off x="8737600" y="6465888"/>
            <a:ext cx="2844800" cy="320675"/>
          </a:xfrm>
          <a:prstGeom prst="rect">
            <a:avLst/>
          </a:prstGeom>
          <a:noFill/>
          <a:ln>
            <a:noFill/>
          </a:ln>
        </p:spPr>
        <p:txBody>
          <a:bodyPr vert="horz" wrap="square" lIns="91440" tIns="45720" rIns="91440" bIns="45720" numCol="1" anchor="t" anchorCtr="0" compatLnSpc="1">
            <a:normAutofit/>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33857" y="445410"/>
            <a:ext cx="1691115" cy="5567363"/>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09600" y="445410"/>
            <a:ext cx="8779329" cy="5567363"/>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custDataLst>
              <p:tags r:id="rId12"/>
            </p:custDataLst>
          </p:nvPr>
        </p:nvSpPr>
        <p:spPr>
          <a:xfrm>
            <a:off x="1284288" y="184150"/>
            <a:ext cx="10309225" cy="998538"/>
          </a:xfrm>
          <a:prstGeom prst="rect">
            <a:avLst/>
          </a:prstGeom>
          <a:noFill/>
          <a:ln w="9525">
            <a:noFill/>
          </a:ln>
        </p:spPr>
        <p:txBody>
          <a:bodyPr vert="horz" wrap="square" lIns="90170" tIns="46990" rIns="90170" bIns="46990" anchor="ctr" anchorCtr="0"/>
          <a:lstStyle/>
          <a:p>
            <a:pPr lvl="0"/>
            <a:r>
              <a:rPr lang="zh-CN" altLang="zh-CN" dirty="0"/>
              <a:t>单击此处编辑母版标题样式</a:t>
            </a:r>
          </a:p>
        </p:txBody>
      </p:sp>
      <p:sp>
        <p:nvSpPr>
          <p:cNvPr id="1027" name="Rectangle 3"/>
          <p:cNvSpPr>
            <a:spLocks noGrp="1"/>
          </p:cNvSpPr>
          <p:nvPr>
            <p:ph type="body"/>
            <p:custDataLst>
              <p:tags r:id="rId13"/>
            </p:custDataLst>
          </p:nvPr>
        </p:nvSpPr>
        <p:spPr>
          <a:xfrm>
            <a:off x="609600" y="1465263"/>
            <a:ext cx="10983913" cy="4498975"/>
          </a:xfrm>
          <a:prstGeom prst="rect">
            <a:avLst/>
          </a:prstGeom>
          <a:noFill/>
          <a:ln w="9525">
            <a:noFill/>
          </a:ln>
        </p:spPr>
        <p:txBody>
          <a:bodyPr vert="horz" wrap="square" lIns="91440" tIns="45720" rIns="91440" bIns="45720" anchor="t" anchorCtr="0"/>
          <a:lstStyle/>
          <a:p>
            <a:pPr lvl="0"/>
            <a:r>
              <a:rPr lang="zh-CN" altLang="en-US" dirty="0"/>
              <a:t>单击此处编辑母版文本样式</a:t>
            </a:r>
          </a:p>
          <a:p>
            <a:pPr lvl="1" indent="-285750"/>
            <a:r>
              <a:rPr lang="zh-CN" altLang="en-US" dirty="0"/>
              <a:t>第二级</a:t>
            </a:r>
          </a:p>
          <a:p>
            <a:pPr lvl="2" indent="-285750"/>
            <a:r>
              <a:rPr lang="zh-CN" altLang="en-US" dirty="0"/>
              <a:t>第三级</a:t>
            </a:r>
          </a:p>
          <a:p>
            <a:pPr lvl="3" indent="-285750"/>
            <a:r>
              <a:rPr lang="zh-CN" altLang="en-US" dirty="0"/>
              <a:t>第四级</a:t>
            </a:r>
          </a:p>
          <a:p>
            <a:pPr lvl="4" indent="-285750"/>
            <a:r>
              <a:rPr lang="zh-CN" altLang="en-US" dirty="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defRPr sz="1400">
                <a:solidFill>
                  <a:schemeClr val="bg2"/>
                </a:solidFill>
                <a:latin typeface="Arial" panose="020B0604020202090204" pitchFamily="34" charset="0"/>
                <a:ea typeface="黑体" panose="02010609060101010101" pitchFamily="49" charset="-122"/>
                <a:sym typeface="Arial" panose="020B0604020202090204" pitchFamily="34" charset="0"/>
              </a:defRPr>
            </a:lvl1pPr>
          </a:lstStyle>
          <a:p>
            <a:pPr fontAlgn="auto"/>
            <a:fld id="{9AC639E7-FCA5-435F-8592-3881F1026E6A}" type="datetime1">
              <a:rPr lang="zh-CN" altLang="en-US" strike="noStrike" noProof="1" smtClean="0">
                <a:latin typeface="Arial" panose="020B0604020202090204" pitchFamily="34" charset="0"/>
                <a:ea typeface="黑体" panose="02010609060101010101" pitchFamily="49" charset="-122"/>
                <a:cs typeface="+mn-cs"/>
              </a:rPr>
              <a:t>2021/8/3</a:t>
            </a:fld>
            <a:endParaRPr lang="zh-CN" altLang="en-US" strike="noStrike" noProof="1"/>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lgn="ctr">
              <a:defRPr sz="1400">
                <a:solidFill>
                  <a:schemeClr val="bg2"/>
                </a:solidFill>
                <a:latin typeface="Arial" panose="020B0604020202090204" pitchFamily="34" charset="0"/>
                <a:ea typeface="黑体" panose="02010609060101010101" pitchFamily="49" charset="-122"/>
                <a:sym typeface="Arial" panose="020B0604020202090204" pitchFamily="34" charset="0"/>
              </a:defRPr>
            </a:lvl1pPr>
          </a:lstStyle>
          <a:p>
            <a:pPr fontAlgn="auto"/>
            <a:endParaRPr lang="zh-CN" altLang="en-US" strike="noStrike" noProof="1"/>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lgn="r">
              <a:defRPr sz="1400">
                <a:solidFill>
                  <a:schemeClr val="bg2"/>
                </a:solidFill>
                <a:latin typeface="Arial" panose="020B0604020202090204" pitchFamily="34" charset="0"/>
                <a:ea typeface="黑体" panose="02010609060101010101" pitchFamily="49" charset="-122"/>
                <a:sym typeface="Arial" panose="020B0604020202090204" pitchFamily="34" charset="0"/>
              </a:defRPr>
            </a:lvl1pPr>
          </a:lstStyle>
          <a:p>
            <a:pPr fontAlgn="auto"/>
            <a:fld id="{A69FDD4A-240E-4D15-943F-A4EBA544B286}" type="slidenum">
              <a:rPr lang="zh-CN" altLang="en-US" strike="noStrike" noProof="1" smtClean="0">
                <a:latin typeface="Arial" panose="020B0604020202090204" pitchFamily="34" charset="0"/>
                <a:ea typeface="黑体" panose="02010609060101010101" pitchFamily="49" charset="-122"/>
                <a:cs typeface="+mn-cs"/>
              </a:rPr>
              <a:t>‹#›</a:t>
            </a:fld>
            <a:endParaRPr lang="zh-CN" altLang="en-US" strike="noStrike" noProof="1"/>
          </a:p>
        </p:txBody>
      </p:sp>
      <p:sp>
        <p:nvSpPr>
          <p:cNvPr id="1031" name="KSO_TEMPLATE" hidden="1"/>
          <p:cNvSpPr/>
          <p:nvPr>
            <p:custDataLst>
              <p:tags r:id="rId14"/>
            </p:custDataLst>
          </p:nvPr>
        </p:nvSpPr>
        <p:spPr>
          <a:xfrm>
            <a:off x="0" y="0"/>
            <a:ext cx="0" cy="0"/>
          </a:xfrm>
          <a:prstGeom prst="rect">
            <a:avLst/>
          </a:prstGeom>
          <a:solidFill>
            <a:schemeClr val="accent1"/>
          </a:solidFill>
          <a:ln w="9525" cap="flat" cmpd="sng">
            <a:solidFill>
              <a:schemeClr val="tx1"/>
            </a:solidFill>
            <a:prstDash val="solid"/>
            <a:round/>
            <a:headEnd type="none" w="med" len="med"/>
            <a:tailEnd type="none" w="med" len="med"/>
          </a:ln>
        </p:spPr>
        <p:txBody>
          <a:bodyPr wrap="square" lIns="91440" tIns="45720" rIns="91440" bIns="45720" anchor="t" anchorCtr="0"/>
          <a:lstStyle/>
          <a:p>
            <a:pPr lvl="0">
              <a:buSzTx/>
            </a:pPr>
            <a:endParaRPr lang="zh-CN" altLang="en-US" u="none" baseline="0">
              <a:latin typeface="Arial" panose="020B060402020209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rtl="0" fontAlgn="base">
        <a:spcBef>
          <a:spcPct val="0"/>
        </a:spcBef>
        <a:spcAft>
          <a:spcPct val="0"/>
        </a:spcAft>
        <a:buFont typeface="Arial" panose="020B0604020202090204" pitchFamily="34" charset="0"/>
        <a:defRPr sz="3600" kern="1200">
          <a:solidFill>
            <a:srgbClr val="F1AA07"/>
          </a:solidFill>
          <a:latin typeface="+mj-ea"/>
          <a:ea typeface="+mj-ea"/>
          <a:cs typeface="+mj-cs"/>
          <a:sym typeface="Arial" panose="020B0604020202090204" pitchFamily="34" charset="0"/>
        </a:defRPr>
      </a:lvl1pPr>
      <a:lvl2pPr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2pPr>
      <a:lvl3pPr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3pPr>
      <a:lvl4pPr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4pPr>
      <a:lvl5pPr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5pPr>
      <a:lvl6pPr marL="457200"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6pPr>
      <a:lvl7pPr marL="914400"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7pPr>
      <a:lvl8pPr marL="1371600"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8pPr>
      <a:lvl9pPr marL="1828800" algn="l" rtl="0" fontAlgn="base">
        <a:spcBef>
          <a:spcPct val="0"/>
        </a:spcBef>
        <a:spcAft>
          <a:spcPct val="0"/>
        </a:spcAft>
        <a:buFont typeface="Arial" panose="020B0604020202090204" pitchFamily="34" charset="0"/>
        <a:defRPr sz="2800">
          <a:solidFill>
            <a:srgbClr val="F1AA07"/>
          </a:solidFill>
          <a:latin typeface="Arial" panose="020B0604020202090204" pitchFamily="34" charset="0"/>
          <a:ea typeface="黑体" panose="02010609060101010101" pitchFamily="49" charset="-122"/>
          <a:sym typeface="Arial" panose="020B0604020202090204" pitchFamily="34" charset="0"/>
        </a:defRPr>
      </a:lvl9pPr>
    </p:titleStyle>
    <p:bodyStyle>
      <a:lvl1pPr marL="285750" indent="-285750" algn="l" rtl="0" fontAlgn="base">
        <a:spcBef>
          <a:spcPct val="20000"/>
        </a:spcBef>
        <a:spcAft>
          <a:spcPct val="0"/>
        </a:spcAft>
        <a:buFont typeface="Arial" panose="020B0604020202090204" pitchFamily="34" charset="0"/>
        <a:buChar char="•"/>
        <a:defRPr sz="2400" kern="1200">
          <a:solidFill>
            <a:schemeClr val="bg2"/>
          </a:solidFill>
          <a:latin typeface="+mn-ea"/>
          <a:ea typeface="+mn-ea"/>
          <a:cs typeface="+mn-cs"/>
          <a:sym typeface="Arial" panose="020B0604020202090204" pitchFamily="34" charset="0"/>
        </a:defRPr>
      </a:lvl1pPr>
      <a:lvl2pPr marL="742950" indent="-285750" algn="l" rtl="0" eaLnBrk="0" fontAlgn="base" hangingPunct="0">
        <a:spcBef>
          <a:spcPct val="20000"/>
        </a:spcBef>
        <a:spcAft>
          <a:spcPct val="0"/>
        </a:spcAft>
        <a:buFont typeface="Arial" panose="020B0604020202090204" pitchFamily="34" charset="0"/>
        <a:buChar char="•"/>
        <a:defRPr sz="2000" kern="1200">
          <a:solidFill>
            <a:schemeClr val="bg2"/>
          </a:solidFill>
          <a:latin typeface="+mn-lt"/>
          <a:ea typeface="+mn-ea"/>
          <a:cs typeface="+mn-cs"/>
        </a:defRPr>
      </a:lvl2pPr>
      <a:lvl3pPr marL="1200150" indent="-285750" algn="l" rtl="0" eaLnBrk="0" fontAlgn="base" hangingPunct="0">
        <a:spcBef>
          <a:spcPct val="20000"/>
        </a:spcBef>
        <a:spcAft>
          <a:spcPct val="0"/>
        </a:spcAft>
        <a:buFont typeface="Arial" panose="020B0604020202090204" pitchFamily="34" charset="0"/>
        <a:buChar char="•"/>
        <a:defRPr kern="1200">
          <a:solidFill>
            <a:schemeClr val="bg2"/>
          </a:solidFill>
          <a:latin typeface="+mn-lt"/>
          <a:ea typeface="+mn-ea"/>
          <a:cs typeface="+mn-cs"/>
        </a:defRPr>
      </a:lvl3pPr>
      <a:lvl4pPr marL="1657350" indent="-285750" algn="l" rtl="0" eaLnBrk="0" fontAlgn="base" hangingPunct="0">
        <a:spcBef>
          <a:spcPct val="20000"/>
        </a:spcBef>
        <a:spcAft>
          <a:spcPct val="0"/>
        </a:spcAft>
        <a:buFont typeface="Arial" panose="020B0604020202090204" pitchFamily="34" charset="0"/>
        <a:buChar char="•"/>
        <a:defRPr kern="1200">
          <a:solidFill>
            <a:schemeClr val="bg2"/>
          </a:solidFill>
          <a:latin typeface="+mn-lt"/>
          <a:ea typeface="+mn-ea"/>
          <a:cs typeface="+mn-cs"/>
        </a:defRPr>
      </a:lvl4pPr>
      <a:lvl5pPr marL="2114550" indent="-285750" algn="l" rtl="0" eaLnBrk="0" fontAlgn="base" hangingPunct="0">
        <a:spcBef>
          <a:spcPct val="20000"/>
        </a:spcBef>
        <a:spcAft>
          <a:spcPct val="0"/>
        </a:spcAft>
        <a:buFont typeface="Arial" panose="020B0604020202090204" pitchFamily="34" charset="0"/>
        <a:buChar char="•"/>
        <a:defRPr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image" Target="../media/image1.png"/><Relationship Id="rId5" Type="http://schemas.openxmlformats.org/officeDocument/2006/relationships/notesSlide" Target="../notesSlides/notesSlide98.xml"/><Relationship Id="rId4"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9.xml"/><Relationship Id="rId1" Type="http://schemas.openxmlformats.org/officeDocument/2006/relationships/tags" Target="../tags/tag298.xml"/><Relationship Id="rId5" Type="http://schemas.openxmlformats.org/officeDocument/2006/relationships/image" Target="../media/image1.png"/><Relationship Id="rId4" Type="http://schemas.openxmlformats.org/officeDocument/2006/relationships/notesSlide" Target="../notesSlides/notesSlide99.xml"/></Relationships>
</file>

<file path=ppt/slides/_rels/slide104.xml.rels><?xml version="1.0" encoding="UTF-8" standalone="yes"?>
<Relationships xmlns="http://schemas.openxmlformats.org/package/2006/relationships"><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image" Target="../media/image1.png"/><Relationship Id="rId5" Type="http://schemas.openxmlformats.org/officeDocument/2006/relationships/notesSlide" Target="../notesSlides/notesSlide100.xml"/><Relationship Id="rId4"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image" Target="../media/image1.png"/><Relationship Id="rId5" Type="http://schemas.openxmlformats.org/officeDocument/2006/relationships/notesSlide" Target="../notesSlides/notesSlide101.xml"/><Relationship Id="rId4"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image" Target="../media/image1.png"/><Relationship Id="rId5" Type="http://schemas.openxmlformats.org/officeDocument/2006/relationships/notesSlide" Target="../notesSlides/notesSlide102.xml"/><Relationship Id="rId4"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image" Target="../media/image1.png"/><Relationship Id="rId5" Type="http://schemas.openxmlformats.org/officeDocument/2006/relationships/notesSlide" Target="../notesSlides/notesSlide103.xml"/><Relationship Id="rId4"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image" Target="../media/image1.png"/><Relationship Id="rId5" Type="http://schemas.openxmlformats.org/officeDocument/2006/relationships/notesSlide" Target="../notesSlides/notesSlide104.xml"/><Relationship Id="rId4"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image" Target="../media/image1.png"/><Relationship Id="rId5" Type="http://schemas.openxmlformats.org/officeDocument/2006/relationships/notesSlide" Target="../notesSlides/notesSlide105.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1.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image" Target="../media/image1.png"/><Relationship Id="rId5" Type="http://schemas.openxmlformats.org/officeDocument/2006/relationships/notesSlide" Target="../notesSlides/notesSlide106.xml"/><Relationship Id="rId4"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tags" Target="../tags/tag323.xml"/><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image" Target="../media/image1.png"/><Relationship Id="rId5" Type="http://schemas.openxmlformats.org/officeDocument/2006/relationships/notesSlide" Target="../notesSlides/notesSlide107.xml"/><Relationship Id="rId4"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image" Target="../media/image1.png"/><Relationship Id="rId5" Type="http://schemas.openxmlformats.org/officeDocument/2006/relationships/notesSlide" Target="../notesSlides/notesSlide108.xml"/><Relationship Id="rId4"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 Id="rId6" Type="http://schemas.openxmlformats.org/officeDocument/2006/relationships/image" Target="../media/image1.png"/><Relationship Id="rId5" Type="http://schemas.openxmlformats.org/officeDocument/2006/relationships/notesSlide" Target="../notesSlides/notesSlide109.xml"/><Relationship Id="rId4"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image" Target="../media/image1.png"/><Relationship Id="rId5" Type="http://schemas.openxmlformats.org/officeDocument/2006/relationships/notesSlide" Target="../notesSlides/notesSlide110.xml"/><Relationship Id="rId4"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image" Target="../media/image1.png"/><Relationship Id="rId5" Type="http://schemas.openxmlformats.org/officeDocument/2006/relationships/notesSlide" Target="../notesSlides/notesSlide111.xml"/><Relationship Id="rId4"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image" Target="../media/image1.png"/><Relationship Id="rId5" Type="http://schemas.openxmlformats.org/officeDocument/2006/relationships/notesSlide" Target="../notesSlides/notesSlide112.xml"/><Relationship Id="rId4"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image" Target="../media/image1.png"/><Relationship Id="rId5" Type="http://schemas.openxmlformats.org/officeDocument/2006/relationships/notesSlide" Target="../notesSlides/notesSlide113.xml"/><Relationship Id="rId4"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image" Target="../media/image1.png"/><Relationship Id="rId5" Type="http://schemas.openxmlformats.org/officeDocument/2006/relationships/notesSlide" Target="../notesSlides/notesSlide114.xml"/><Relationship Id="rId4"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image" Target="../media/image1.png"/><Relationship Id="rId5" Type="http://schemas.openxmlformats.org/officeDocument/2006/relationships/notesSlide" Target="../notesSlides/notesSlide115.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image" Target="../media/image1.png"/><Relationship Id="rId5" Type="http://schemas.openxmlformats.org/officeDocument/2006/relationships/notesSlide" Target="../notesSlides/notesSlide116.xml"/><Relationship Id="rId4"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1.png"/><Relationship Id="rId5" Type="http://schemas.openxmlformats.org/officeDocument/2006/relationships/notesSlide" Target="../notesSlides/notesSlide117.xml"/><Relationship Id="rId4"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image" Target="../media/image1.png"/><Relationship Id="rId5" Type="http://schemas.openxmlformats.org/officeDocument/2006/relationships/notesSlide" Target="../notesSlides/notesSlide118.xml"/><Relationship Id="rId4"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image" Target="../media/image1.png"/><Relationship Id="rId5" Type="http://schemas.openxmlformats.org/officeDocument/2006/relationships/notesSlide" Target="../notesSlides/notesSlide119.xml"/><Relationship Id="rId4"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image" Target="../media/image1.png"/><Relationship Id="rId5" Type="http://schemas.openxmlformats.org/officeDocument/2006/relationships/notesSlide" Target="../notesSlides/notesSlide120.xml"/><Relationship Id="rId4"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image" Target="../media/image1.png"/><Relationship Id="rId5" Type="http://schemas.openxmlformats.org/officeDocument/2006/relationships/notesSlide" Target="../notesSlides/notesSlide121.xml"/><Relationship Id="rId4"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 Id="rId6" Type="http://schemas.openxmlformats.org/officeDocument/2006/relationships/image" Target="../media/image1.png"/><Relationship Id="rId5" Type="http://schemas.openxmlformats.org/officeDocument/2006/relationships/notesSlide" Target="../notesSlides/notesSlide122.xml"/><Relationship Id="rId4"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image" Target="../media/image1.png"/><Relationship Id="rId5" Type="http://schemas.openxmlformats.org/officeDocument/2006/relationships/notesSlide" Target="../notesSlides/notesSlide123.xml"/><Relationship Id="rId4"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image" Target="../media/image1.png"/><Relationship Id="rId5" Type="http://schemas.openxmlformats.org/officeDocument/2006/relationships/notesSlide" Target="../notesSlides/notesSlide124.xml"/><Relationship Id="rId4"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image" Target="../media/image1.png"/><Relationship Id="rId5" Type="http://schemas.openxmlformats.org/officeDocument/2006/relationships/notesSlide" Target="../notesSlides/notesSlide125.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1.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image" Target="../media/image1.png"/><Relationship Id="rId5" Type="http://schemas.openxmlformats.org/officeDocument/2006/relationships/notesSlide" Target="../notesSlides/notesSlide126.xml"/><Relationship Id="rId4"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image" Target="../media/image1.png"/><Relationship Id="rId5" Type="http://schemas.openxmlformats.org/officeDocument/2006/relationships/notesSlide" Target="../notesSlides/notesSlide127.xml"/><Relationship Id="rId4"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image" Target="../media/image1.png"/><Relationship Id="rId5" Type="http://schemas.openxmlformats.org/officeDocument/2006/relationships/notesSlide" Target="../notesSlides/notesSlide128.xml"/><Relationship Id="rId4"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image" Target="../media/image1.png"/><Relationship Id="rId5" Type="http://schemas.openxmlformats.org/officeDocument/2006/relationships/notesSlide" Target="../notesSlides/notesSlide129.xml"/><Relationship Id="rId4"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image" Target="../media/image1.png"/><Relationship Id="rId5" Type="http://schemas.openxmlformats.org/officeDocument/2006/relationships/notesSlide" Target="../notesSlides/notesSlide130.xml"/><Relationship Id="rId4"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image" Target="../media/image1.png"/><Relationship Id="rId5" Type="http://schemas.openxmlformats.org/officeDocument/2006/relationships/notesSlide" Target="../notesSlides/notesSlide131.xml"/><Relationship Id="rId4"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image" Target="../media/image1.png"/><Relationship Id="rId5" Type="http://schemas.openxmlformats.org/officeDocument/2006/relationships/notesSlide" Target="../notesSlides/notesSlide132.xml"/><Relationship Id="rId4"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image" Target="../media/image1.png"/><Relationship Id="rId5" Type="http://schemas.openxmlformats.org/officeDocument/2006/relationships/notesSlide" Target="../notesSlides/notesSlide133.xml"/><Relationship Id="rId4"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 Id="rId6" Type="http://schemas.openxmlformats.org/officeDocument/2006/relationships/image" Target="../media/image1.png"/><Relationship Id="rId5" Type="http://schemas.openxmlformats.org/officeDocument/2006/relationships/notesSlide" Target="../notesSlides/notesSlide134.xml"/><Relationship Id="rId4"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image" Target="../media/image1.png"/><Relationship Id="rId5" Type="http://schemas.openxmlformats.org/officeDocument/2006/relationships/notesSlide" Target="../notesSlides/notesSlide135.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1.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image" Target="../media/image1.png"/><Relationship Id="rId5" Type="http://schemas.openxmlformats.org/officeDocument/2006/relationships/notesSlide" Target="../notesSlides/notesSlide136.xml"/><Relationship Id="rId4"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6" Type="http://schemas.openxmlformats.org/officeDocument/2006/relationships/image" Target="../media/image1.png"/><Relationship Id="rId5" Type="http://schemas.openxmlformats.org/officeDocument/2006/relationships/notesSlide" Target="../notesSlides/notesSlide137.xml"/><Relationship Id="rId4"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 Id="rId6" Type="http://schemas.openxmlformats.org/officeDocument/2006/relationships/image" Target="../media/image1.png"/><Relationship Id="rId5" Type="http://schemas.openxmlformats.org/officeDocument/2006/relationships/notesSlide" Target="../notesSlides/notesSlide138.xml"/><Relationship Id="rId4"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image" Target="../media/image1.png"/><Relationship Id="rId5" Type="http://schemas.openxmlformats.org/officeDocument/2006/relationships/notesSlide" Target="../notesSlides/notesSlide139.xml"/><Relationship Id="rId4"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 Id="rId6" Type="http://schemas.openxmlformats.org/officeDocument/2006/relationships/image" Target="../media/image1.png"/><Relationship Id="rId5" Type="http://schemas.openxmlformats.org/officeDocument/2006/relationships/notesSlide" Target="../notesSlides/notesSlide140.xml"/><Relationship Id="rId4"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image" Target="../media/image1.png"/><Relationship Id="rId5" Type="http://schemas.openxmlformats.org/officeDocument/2006/relationships/notesSlide" Target="../notesSlides/notesSlide141.xml"/><Relationship Id="rId4"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image" Target="../media/image1.png"/><Relationship Id="rId5" Type="http://schemas.openxmlformats.org/officeDocument/2006/relationships/notesSlide" Target="../notesSlides/notesSlide142.xml"/><Relationship Id="rId4"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image" Target="../media/image1.png"/><Relationship Id="rId5" Type="http://schemas.openxmlformats.org/officeDocument/2006/relationships/notesSlide" Target="../notesSlides/notesSlide143.xml"/><Relationship Id="rId4"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image" Target="../media/image1.png"/><Relationship Id="rId5" Type="http://schemas.openxmlformats.org/officeDocument/2006/relationships/notesSlide" Target="../notesSlides/notesSlide144.xml"/><Relationship Id="rId4"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 Id="rId6" Type="http://schemas.openxmlformats.org/officeDocument/2006/relationships/image" Target="../media/image1.png"/><Relationship Id="rId5" Type="http://schemas.openxmlformats.org/officeDocument/2006/relationships/notesSlide" Target="../notesSlides/notesSlide145.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image" Target="../media/image1.png"/><Relationship Id="rId5" Type="http://schemas.openxmlformats.org/officeDocument/2006/relationships/notesSlide" Target="../notesSlides/notesSlide146.xml"/><Relationship Id="rId4"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image" Target="../media/image1.png"/><Relationship Id="rId5" Type="http://schemas.openxmlformats.org/officeDocument/2006/relationships/notesSlide" Target="../notesSlides/notesSlide147.xml"/><Relationship Id="rId4"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image" Target="../media/image1.png"/><Relationship Id="rId5" Type="http://schemas.openxmlformats.org/officeDocument/2006/relationships/notesSlide" Target="../notesSlides/notesSlide148.xml"/><Relationship Id="rId4"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image" Target="../media/image1.png"/><Relationship Id="rId5" Type="http://schemas.openxmlformats.org/officeDocument/2006/relationships/notesSlide" Target="../notesSlides/notesSlide149.xml"/><Relationship Id="rId4"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image" Target="../media/image1.png"/><Relationship Id="rId5" Type="http://schemas.openxmlformats.org/officeDocument/2006/relationships/notesSlide" Target="../notesSlides/notesSlide150.xml"/><Relationship Id="rId4"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 Id="rId6" Type="http://schemas.openxmlformats.org/officeDocument/2006/relationships/image" Target="../media/image1.png"/><Relationship Id="rId5" Type="http://schemas.openxmlformats.org/officeDocument/2006/relationships/notesSlide" Target="../notesSlides/notesSlide151.xml"/><Relationship Id="rId4"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tags" Target="../tags/tag456.xml"/><Relationship Id="rId6" Type="http://schemas.openxmlformats.org/officeDocument/2006/relationships/image" Target="../media/image1.png"/><Relationship Id="rId5" Type="http://schemas.openxmlformats.org/officeDocument/2006/relationships/notesSlide" Target="../notesSlides/notesSlide152.xml"/><Relationship Id="rId4"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 Id="rId6" Type="http://schemas.openxmlformats.org/officeDocument/2006/relationships/image" Target="../media/image1.png"/><Relationship Id="rId5" Type="http://schemas.openxmlformats.org/officeDocument/2006/relationships/notesSlide" Target="../notesSlides/notesSlide153.xml"/><Relationship Id="rId4"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image" Target="../media/image1.png"/><Relationship Id="rId5" Type="http://schemas.openxmlformats.org/officeDocument/2006/relationships/notesSlide" Target="../notesSlides/notesSlide154.xml"/><Relationship Id="rId4"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image" Target="../media/image1.png"/><Relationship Id="rId5" Type="http://schemas.openxmlformats.org/officeDocument/2006/relationships/notesSlide" Target="../notesSlides/notesSlide15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1.png"/><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image" Target="../media/image1.png"/><Relationship Id="rId5" Type="http://schemas.openxmlformats.org/officeDocument/2006/relationships/notesSlide" Target="../notesSlides/notesSlide156.xml"/><Relationship Id="rId4"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 Id="rId6" Type="http://schemas.openxmlformats.org/officeDocument/2006/relationships/image" Target="../media/image1.png"/><Relationship Id="rId5" Type="http://schemas.openxmlformats.org/officeDocument/2006/relationships/notesSlide" Target="../notesSlides/notesSlide157.xml"/><Relationship Id="rId4"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 Id="rId6" Type="http://schemas.openxmlformats.org/officeDocument/2006/relationships/image" Target="../media/image1.png"/><Relationship Id="rId5" Type="http://schemas.openxmlformats.org/officeDocument/2006/relationships/notesSlide" Target="../notesSlides/notesSlide158.xml"/><Relationship Id="rId4"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 Id="rId6" Type="http://schemas.openxmlformats.org/officeDocument/2006/relationships/image" Target="../media/image1.png"/><Relationship Id="rId5" Type="http://schemas.openxmlformats.org/officeDocument/2006/relationships/notesSlide" Target="../notesSlides/notesSlide159.xml"/><Relationship Id="rId4"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image" Target="../media/image1.png"/><Relationship Id="rId5" Type="http://schemas.openxmlformats.org/officeDocument/2006/relationships/notesSlide" Target="../notesSlides/notesSlide160.xml"/><Relationship Id="rId4"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image" Target="../media/image1.png"/><Relationship Id="rId5" Type="http://schemas.openxmlformats.org/officeDocument/2006/relationships/notesSlide" Target="../notesSlides/notesSlide161.xml"/><Relationship Id="rId4"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tags" Target="../tags/tag486.xml"/><Relationship Id="rId6" Type="http://schemas.openxmlformats.org/officeDocument/2006/relationships/image" Target="../media/image1.png"/><Relationship Id="rId5" Type="http://schemas.openxmlformats.org/officeDocument/2006/relationships/notesSlide" Target="../notesSlides/notesSlide162.xml"/><Relationship Id="rId4"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image" Target="../media/image1.png"/><Relationship Id="rId5" Type="http://schemas.openxmlformats.org/officeDocument/2006/relationships/notesSlide" Target="../notesSlides/notesSlide163.xml"/><Relationship Id="rId4"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image" Target="../media/image1.png"/><Relationship Id="rId5" Type="http://schemas.openxmlformats.org/officeDocument/2006/relationships/notesSlide" Target="../notesSlides/notesSlide164.xml"/><Relationship Id="rId4"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 Id="rId6" Type="http://schemas.openxmlformats.org/officeDocument/2006/relationships/image" Target="../media/image1.png"/><Relationship Id="rId5" Type="http://schemas.openxmlformats.org/officeDocument/2006/relationships/notesSlide" Target="../notesSlides/notesSlide165.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1.png"/><Relationship Id="rId5" Type="http://schemas.openxmlformats.org/officeDocument/2006/relationships/notesSlide" Target="../notesSlides/notesSlide15.xml"/><Relationship Id="rId4"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tags" Target="../tags/tag498.xml"/><Relationship Id="rId6" Type="http://schemas.openxmlformats.org/officeDocument/2006/relationships/image" Target="../media/image1.png"/><Relationship Id="rId5" Type="http://schemas.openxmlformats.org/officeDocument/2006/relationships/notesSlide" Target="../notesSlides/notesSlide166.xml"/><Relationship Id="rId4"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 Id="rId6" Type="http://schemas.openxmlformats.org/officeDocument/2006/relationships/image" Target="../media/image1.png"/><Relationship Id="rId5" Type="http://schemas.openxmlformats.org/officeDocument/2006/relationships/notesSlide" Target="../notesSlides/notesSlide167.xml"/><Relationship Id="rId4"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image" Target="../media/image1.png"/><Relationship Id="rId5" Type="http://schemas.openxmlformats.org/officeDocument/2006/relationships/notesSlide" Target="../notesSlides/notesSlide168.xml"/><Relationship Id="rId4"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 Id="rId6" Type="http://schemas.openxmlformats.org/officeDocument/2006/relationships/image" Target="../media/image1.png"/><Relationship Id="rId5" Type="http://schemas.openxmlformats.org/officeDocument/2006/relationships/notesSlide" Target="../notesSlides/notesSlide169.xml"/><Relationship Id="rId4"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 Id="rId6" Type="http://schemas.openxmlformats.org/officeDocument/2006/relationships/image" Target="../media/image1.png"/><Relationship Id="rId5" Type="http://schemas.openxmlformats.org/officeDocument/2006/relationships/notesSlide" Target="../notesSlides/notesSlide170.xml"/><Relationship Id="rId4"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image" Target="../media/image1.png"/><Relationship Id="rId5" Type="http://schemas.openxmlformats.org/officeDocument/2006/relationships/notesSlide" Target="../notesSlides/notesSlide171.xml"/><Relationship Id="rId4"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 Id="rId6" Type="http://schemas.openxmlformats.org/officeDocument/2006/relationships/image" Target="../media/image1.png"/><Relationship Id="rId5" Type="http://schemas.openxmlformats.org/officeDocument/2006/relationships/notesSlide" Target="../notesSlides/notesSlide172.xml"/><Relationship Id="rId4"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tags" Target="../tags/tag521.xml"/><Relationship Id="rId2" Type="http://schemas.openxmlformats.org/officeDocument/2006/relationships/tags" Target="../tags/tag520.xml"/><Relationship Id="rId1" Type="http://schemas.openxmlformats.org/officeDocument/2006/relationships/tags" Target="../tags/tag519.xml"/><Relationship Id="rId6" Type="http://schemas.openxmlformats.org/officeDocument/2006/relationships/image" Target="../media/image1.png"/><Relationship Id="rId5" Type="http://schemas.openxmlformats.org/officeDocument/2006/relationships/notesSlide" Target="../notesSlides/notesSlide173.xml"/><Relationship Id="rId4"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 Id="rId6" Type="http://schemas.openxmlformats.org/officeDocument/2006/relationships/image" Target="../media/image1.png"/><Relationship Id="rId5" Type="http://schemas.openxmlformats.org/officeDocument/2006/relationships/notesSlide" Target="../notesSlides/notesSlide174.xml"/><Relationship Id="rId4"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 Id="rId6" Type="http://schemas.openxmlformats.org/officeDocument/2006/relationships/image" Target="../media/image1.png"/><Relationship Id="rId5" Type="http://schemas.openxmlformats.org/officeDocument/2006/relationships/notesSlide" Target="../notesSlides/notesSlide175.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1.png"/><Relationship Id="rId5" Type="http://schemas.openxmlformats.org/officeDocument/2006/relationships/notesSlide" Target="../notesSlides/notesSlide16.xml"/><Relationship Id="rId4"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 Id="rId6" Type="http://schemas.openxmlformats.org/officeDocument/2006/relationships/image" Target="../media/image1.png"/><Relationship Id="rId5" Type="http://schemas.openxmlformats.org/officeDocument/2006/relationships/notesSlide" Target="../notesSlides/notesSlide176.xml"/><Relationship Id="rId4"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tags" Target="../tags/tag533.xml"/><Relationship Id="rId2" Type="http://schemas.openxmlformats.org/officeDocument/2006/relationships/tags" Target="../tags/tag532.xml"/><Relationship Id="rId1" Type="http://schemas.openxmlformats.org/officeDocument/2006/relationships/tags" Target="../tags/tag531.xml"/><Relationship Id="rId6" Type="http://schemas.openxmlformats.org/officeDocument/2006/relationships/image" Target="../media/image1.png"/><Relationship Id="rId5" Type="http://schemas.openxmlformats.org/officeDocument/2006/relationships/notesSlide" Target="../notesSlides/notesSlide177.xml"/><Relationship Id="rId4"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 Id="rId6" Type="http://schemas.openxmlformats.org/officeDocument/2006/relationships/image" Target="../media/image1.png"/><Relationship Id="rId5" Type="http://schemas.openxmlformats.org/officeDocument/2006/relationships/notesSlide" Target="../notesSlides/notesSlide178.xml"/><Relationship Id="rId4"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 Id="rId6" Type="http://schemas.openxmlformats.org/officeDocument/2006/relationships/image" Target="../media/image1.png"/><Relationship Id="rId5" Type="http://schemas.openxmlformats.org/officeDocument/2006/relationships/notesSlide" Target="../notesSlides/notesSlide179.xml"/><Relationship Id="rId4"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tags" Target="../tags/tag542.xml"/><Relationship Id="rId2" Type="http://schemas.openxmlformats.org/officeDocument/2006/relationships/tags" Target="../tags/tag541.xml"/><Relationship Id="rId1" Type="http://schemas.openxmlformats.org/officeDocument/2006/relationships/tags" Target="../tags/tag540.xml"/><Relationship Id="rId6" Type="http://schemas.openxmlformats.org/officeDocument/2006/relationships/image" Target="../media/image1.png"/><Relationship Id="rId5" Type="http://schemas.openxmlformats.org/officeDocument/2006/relationships/notesSlide" Target="../notesSlides/notesSlide180.xml"/><Relationship Id="rId4"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 Id="rId6" Type="http://schemas.openxmlformats.org/officeDocument/2006/relationships/image" Target="../media/image1.png"/><Relationship Id="rId5" Type="http://schemas.openxmlformats.org/officeDocument/2006/relationships/notesSlide" Target="../notesSlides/notesSlide181.xml"/><Relationship Id="rId4"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tags" Target="../tags/tag548.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image" Target="../media/image1.png"/><Relationship Id="rId5" Type="http://schemas.openxmlformats.org/officeDocument/2006/relationships/notesSlide" Target="../notesSlides/notesSlide182.xml"/><Relationship Id="rId4"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 Id="rId6" Type="http://schemas.openxmlformats.org/officeDocument/2006/relationships/image" Target="../media/image1.png"/><Relationship Id="rId5" Type="http://schemas.openxmlformats.org/officeDocument/2006/relationships/notesSlide" Target="../notesSlides/notesSlide183.xml"/><Relationship Id="rId4"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 Id="rId6" Type="http://schemas.openxmlformats.org/officeDocument/2006/relationships/image" Target="../media/image1.png"/><Relationship Id="rId5" Type="http://schemas.openxmlformats.org/officeDocument/2006/relationships/notesSlide" Target="../notesSlides/notesSlide184.xml"/><Relationship Id="rId4"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tags" Target="../tags/tag555.xml"/><Relationship Id="rId6" Type="http://schemas.openxmlformats.org/officeDocument/2006/relationships/image" Target="../media/image1.png"/><Relationship Id="rId5" Type="http://schemas.openxmlformats.org/officeDocument/2006/relationships/notesSlide" Target="../notesSlides/notesSlide185.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1.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image" Target="../media/image1.png"/><Relationship Id="rId5" Type="http://schemas.openxmlformats.org/officeDocument/2006/relationships/notesSlide" Target="../notesSlides/notesSlide186.xml"/><Relationship Id="rId4"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image" Target="../media/image1.png"/><Relationship Id="rId5" Type="http://schemas.openxmlformats.org/officeDocument/2006/relationships/notesSlide" Target="../notesSlides/notesSlide187.xml"/><Relationship Id="rId4"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 Id="rId6" Type="http://schemas.openxmlformats.org/officeDocument/2006/relationships/image" Target="../media/image1.png"/><Relationship Id="rId5" Type="http://schemas.openxmlformats.org/officeDocument/2006/relationships/notesSlide" Target="../notesSlides/notesSlide188.xml"/><Relationship Id="rId4"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image" Target="../media/image1.png"/><Relationship Id="rId5" Type="http://schemas.openxmlformats.org/officeDocument/2006/relationships/notesSlide" Target="../notesSlides/notesSlide189.xml"/><Relationship Id="rId4"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image" Target="../media/image1.png"/><Relationship Id="rId5" Type="http://schemas.openxmlformats.org/officeDocument/2006/relationships/notesSlide" Target="../notesSlides/notesSlide190.xml"/><Relationship Id="rId4"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 Id="rId6" Type="http://schemas.openxmlformats.org/officeDocument/2006/relationships/image" Target="../media/image1.png"/><Relationship Id="rId5" Type="http://schemas.openxmlformats.org/officeDocument/2006/relationships/notesSlide" Target="../notesSlides/notesSlide191.xml"/><Relationship Id="rId4"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image" Target="../media/image1.png"/><Relationship Id="rId5" Type="http://schemas.openxmlformats.org/officeDocument/2006/relationships/notesSlide" Target="../notesSlides/notesSlide192.xml"/><Relationship Id="rId4"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 Id="rId6" Type="http://schemas.openxmlformats.org/officeDocument/2006/relationships/image" Target="../media/image1.png"/><Relationship Id="rId5" Type="http://schemas.openxmlformats.org/officeDocument/2006/relationships/notesSlide" Target="../notesSlides/notesSlide193.xml"/><Relationship Id="rId4"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image" Target="../media/image1.png"/><Relationship Id="rId5" Type="http://schemas.openxmlformats.org/officeDocument/2006/relationships/notesSlide" Target="../notesSlides/notesSlide194.xml"/><Relationship Id="rId4"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 Id="rId6" Type="http://schemas.openxmlformats.org/officeDocument/2006/relationships/image" Target="../media/image1.png"/><Relationship Id="rId5" Type="http://schemas.openxmlformats.org/officeDocument/2006/relationships/notesSlide" Target="../notesSlides/notesSlide195.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1.png"/><Relationship Id="rId5" Type="http://schemas.openxmlformats.org/officeDocument/2006/relationships/notesSlide" Target="../notesSlides/notesSlide18.xml"/><Relationship Id="rId4"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tags" Target="../tags/tag590.xm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image" Target="../media/image1.png"/><Relationship Id="rId5" Type="http://schemas.openxmlformats.org/officeDocument/2006/relationships/notesSlide" Target="../notesSlides/notesSlide196.xml"/><Relationship Id="rId4"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 Id="rId6" Type="http://schemas.openxmlformats.org/officeDocument/2006/relationships/image" Target="../media/image1.png"/><Relationship Id="rId5" Type="http://schemas.openxmlformats.org/officeDocument/2006/relationships/notesSlide" Target="../notesSlides/notesSlide197.xml"/><Relationship Id="rId4"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 Id="rId6" Type="http://schemas.openxmlformats.org/officeDocument/2006/relationships/image" Target="../media/image1.png"/><Relationship Id="rId5" Type="http://schemas.openxmlformats.org/officeDocument/2006/relationships/notesSlide" Target="../notesSlides/notesSlide198.xml"/><Relationship Id="rId4"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 Id="rId6" Type="http://schemas.openxmlformats.org/officeDocument/2006/relationships/image" Target="../media/image1.png"/><Relationship Id="rId5" Type="http://schemas.openxmlformats.org/officeDocument/2006/relationships/notesSlide" Target="../notesSlides/notesSlide199.xml"/><Relationship Id="rId4"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tags" Target="../tags/tag600.xml"/><Relationship Id="rId6" Type="http://schemas.openxmlformats.org/officeDocument/2006/relationships/image" Target="../media/image1.png"/><Relationship Id="rId5" Type="http://schemas.openxmlformats.org/officeDocument/2006/relationships/notesSlide" Target="../notesSlides/notesSlide200.xml"/><Relationship Id="rId4"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tags" Target="../tags/tag603.xml"/><Relationship Id="rId6" Type="http://schemas.openxmlformats.org/officeDocument/2006/relationships/image" Target="../media/image1.png"/><Relationship Id="rId5" Type="http://schemas.openxmlformats.org/officeDocument/2006/relationships/notesSlide" Target="../notesSlides/notesSlide201.xml"/><Relationship Id="rId4"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tags" Target="../tags/tag606.xml"/><Relationship Id="rId6" Type="http://schemas.openxmlformats.org/officeDocument/2006/relationships/image" Target="../media/image1.png"/><Relationship Id="rId5" Type="http://schemas.openxmlformats.org/officeDocument/2006/relationships/notesSlide" Target="../notesSlides/notesSlide202.xml"/><Relationship Id="rId4"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image" Target="../media/image1.png"/><Relationship Id="rId5" Type="http://schemas.openxmlformats.org/officeDocument/2006/relationships/notesSlide" Target="../notesSlides/notesSlide203.xml"/><Relationship Id="rId4"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image" Target="../media/image1.png"/><Relationship Id="rId5" Type="http://schemas.openxmlformats.org/officeDocument/2006/relationships/notesSlide" Target="../notesSlides/notesSlide204.xml"/><Relationship Id="rId4"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 Id="rId6" Type="http://schemas.openxmlformats.org/officeDocument/2006/relationships/image" Target="../media/image1.png"/><Relationship Id="rId5" Type="http://schemas.openxmlformats.org/officeDocument/2006/relationships/notesSlide" Target="../notesSlides/notesSlide205.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tags" Target="../tags/tag620.xml"/><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image" Target="../media/image1.png"/><Relationship Id="rId5" Type="http://schemas.openxmlformats.org/officeDocument/2006/relationships/notesSlide" Target="../notesSlides/notesSlide206.xml"/><Relationship Id="rId4"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tags" Target="../tags/tag623.xml"/><Relationship Id="rId2" Type="http://schemas.openxmlformats.org/officeDocument/2006/relationships/tags" Target="../tags/tag622.xml"/><Relationship Id="rId1" Type="http://schemas.openxmlformats.org/officeDocument/2006/relationships/tags" Target="../tags/tag621.xml"/><Relationship Id="rId6" Type="http://schemas.openxmlformats.org/officeDocument/2006/relationships/image" Target="../media/image1.png"/><Relationship Id="rId5" Type="http://schemas.openxmlformats.org/officeDocument/2006/relationships/notesSlide" Target="../notesSlides/notesSlide207.xml"/><Relationship Id="rId4"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tags" Target="../tags/tag626.xml"/><Relationship Id="rId2" Type="http://schemas.openxmlformats.org/officeDocument/2006/relationships/tags" Target="../tags/tag625.xml"/><Relationship Id="rId1" Type="http://schemas.openxmlformats.org/officeDocument/2006/relationships/tags" Target="../tags/tag624.xml"/><Relationship Id="rId6" Type="http://schemas.openxmlformats.org/officeDocument/2006/relationships/image" Target="../media/image1.png"/><Relationship Id="rId5" Type="http://schemas.openxmlformats.org/officeDocument/2006/relationships/notesSlide" Target="../notesSlides/notesSlide208.xml"/><Relationship Id="rId4"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 Id="rId6" Type="http://schemas.openxmlformats.org/officeDocument/2006/relationships/image" Target="../media/image1.png"/><Relationship Id="rId5" Type="http://schemas.openxmlformats.org/officeDocument/2006/relationships/notesSlide" Target="../notesSlides/notesSlide209.xml"/><Relationship Id="rId4"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tags" Target="../tags/tag630.xml"/><Relationship Id="rId6" Type="http://schemas.openxmlformats.org/officeDocument/2006/relationships/image" Target="../media/image1.png"/><Relationship Id="rId5" Type="http://schemas.openxmlformats.org/officeDocument/2006/relationships/notesSlide" Target="../notesSlides/notesSlide210.xml"/><Relationship Id="rId4"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tags" Target="../tags/tag635.xml"/><Relationship Id="rId2" Type="http://schemas.openxmlformats.org/officeDocument/2006/relationships/tags" Target="../tags/tag634.xml"/><Relationship Id="rId1" Type="http://schemas.openxmlformats.org/officeDocument/2006/relationships/tags" Target="../tags/tag633.xml"/><Relationship Id="rId6" Type="http://schemas.openxmlformats.org/officeDocument/2006/relationships/image" Target="../media/image1.png"/><Relationship Id="rId5" Type="http://schemas.openxmlformats.org/officeDocument/2006/relationships/notesSlide" Target="../notesSlides/notesSlide211.xml"/><Relationship Id="rId4"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image" Target="../media/image1.png"/><Relationship Id="rId5" Type="http://schemas.openxmlformats.org/officeDocument/2006/relationships/notesSlide" Target="../notesSlides/notesSlide212.xml"/><Relationship Id="rId4"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tags" Target="../tags/tag641.xml"/><Relationship Id="rId2" Type="http://schemas.openxmlformats.org/officeDocument/2006/relationships/tags" Target="../tags/tag640.xml"/><Relationship Id="rId1" Type="http://schemas.openxmlformats.org/officeDocument/2006/relationships/tags" Target="../tags/tag639.xml"/><Relationship Id="rId6" Type="http://schemas.openxmlformats.org/officeDocument/2006/relationships/image" Target="../media/image1.png"/><Relationship Id="rId5" Type="http://schemas.openxmlformats.org/officeDocument/2006/relationships/notesSlide" Target="../notesSlides/notesSlide213.xml"/><Relationship Id="rId4"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 Id="rId6" Type="http://schemas.openxmlformats.org/officeDocument/2006/relationships/image" Target="../media/image1.png"/><Relationship Id="rId5" Type="http://schemas.openxmlformats.org/officeDocument/2006/relationships/notesSlide" Target="../notesSlides/notesSlide214.xml"/><Relationship Id="rId4"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 Id="rId6" Type="http://schemas.openxmlformats.org/officeDocument/2006/relationships/image" Target="../media/image1.png"/><Relationship Id="rId5" Type="http://schemas.openxmlformats.org/officeDocument/2006/relationships/notesSlide" Target="../notesSlides/notesSlide215.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1.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tags" Target="../tags/tag650.xml"/><Relationship Id="rId2" Type="http://schemas.openxmlformats.org/officeDocument/2006/relationships/tags" Target="../tags/tag649.xml"/><Relationship Id="rId1" Type="http://schemas.openxmlformats.org/officeDocument/2006/relationships/tags" Target="../tags/tag648.xml"/><Relationship Id="rId6" Type="http://schemas.openxmlformats.org/officeDocument/2006/relationships/image" Target="../media/image1.png"/><Relationship Id="rId5" Type="http://schemas.openxmlformats.org/officeDocument/2006/relationships/notesSlide" Target="../notesSlides/notesSlide216.xml"/><Relationship Id="rId4"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 Id="rId6" Type="http://schemas.openxmlformats.org/officeDocument/2006/relationships/image" Target="../media/image1.png"/><Relationship Id="rId5" Type="http://schemas.openxmlformats.org/officeDocument/2006/relationships/notesSlide" Target="../notesSlides/notesSlide217.xml"/><Relationship Id="rId4"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tags" Target="../tags/tag656.xml"/><Relationship Id="rId2" Type="http://schemas.openxmlformats.org/officeDocument/2006/relationships/tags" Target="../tags/tag655.xml"/><Relationship Id="rId1" Type="http://schemas.openxmlformats.org/officeDocument/2006/relationships/tags" Target="../tags/tag654.xml"/><Relationship Id="rId6" Type="http://schemas.openxmlformats.org/officeDocument/2006/relationships/image" Target="../media/image1.png"/><Relationship Id="rId5" Type="http://schemas.openxmlformats.org/officeDocument/2006/relationships/notesSlide" Target="../notesSlides/notesSlide218.xml"/><Relationship Id="rId4"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tags" Target="../tags/tag659.xml"/><Relationship Id="rId2" Type="http://schemas.openxmlformats.org/officeDocument/2006/relationships/tags" Target="../tags/tag658.xml"/><Relationship Id="rId1" Type="http://schemas.openxmlformats.org/officeDocument/2006/relationships/tags" Target="../tags/tag657.xml"/><Relationship Id="rId6" Type="http://schemas.openxmlformats.org/officeDocument/2006/relationships/image" Target="../media/image1.png"/><Relationship Id="rId5" Type="http://schemas.openxmlformats.org/officeDocument/2006/relationships/notesSlide" Target="../notesSlides/notesSlide219.xml"/><Relationship Id="rId4"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tags" Target="../tags/tag662.xml"/><Relationship Id="rId2" Type="http://schemas.openxmlformats.org/officeDocument/2006/relationships/tags" Target="../tags/tag661.xml"/><Relationship Id="rId1" Type="http://schemas.openxmlformats.org/officeDocument/2006/relationships/tags" Target="../tags/tag660.xml"/><Relationship Id="rId6" Type="http://schemas.openxmlformats.org/officeDocument/2006/relationships/image" Target="../media/image1.png"/><Relationship Id="rId5" Type="http://schemas.openxmlformats.org/officeDocument/2006/relationships/notesSlide" Target="../notesSlides/notesSlide220.xml"/><Relationship Id="rId4"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3" Type="http://schemas.openxmlformats.org/officeDocument/2006/relationships/tags" Target="../tags/tag665.xml"/><Relationship Id="rId2" Type="http://schemas.openxmlformats.org/officeDocument/2006/relationships/tags" Target="../tags/tag664.xml"/><Relationship Id="rId1" Type="http://schemas.openxmlformats.org/officeDocument/2006/relationships/tags" Target="../tags/tag663.xml"/><Relationship Id="rId6" Type="http://schemas.openxmlformats.org/officeDocument/2006/relationships/image" Target="../media/image1.png"/><Relationship Id="rId5" Type="http://schemas.openxmlformats.org/officeDocument/2006/relationships/notesSlide" Target="../notesSlides/notesSlide221.xml"/><Relationship Id="rId4"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 Id="rId6" Type="http://schemas.openxmlformats.org/officeDocument/2006/relationships/image" Target="../media/image1.png"/><Relationship Id="rId5" Type="http://schemas.openxmlformats.org/officeDocument/2006/relationships/notesSlide" Target="../notesSlides/notesSlide222.xml"/><Relationship Id="rId4"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image" Target="../media/image1.png"/><Relationship Id="rId5" Type="http://schemas.openxmlformats.org/officeDocument/2006/relationships/notesSlide" Target="../notesSlides/notesSlide223.xml"/><Relationship Id="rId4"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3" Type="http://schemas.openxmlformats.org/officeDocument/2006/relationships/tags" Target="../tags/tag674.xml"/><Relationship Id="rId2" Type="http://schemas.openxmlformats.org/officeDocument/2006/relationships/tags" Target="../tags/tag673.xml"/><Relationship Id="rId1" Type="http://schemas.openxmlformats.org/officeDocument/2006/relationships/tags" Target="../tags/tag672.xml"/><Relationship Id="rId6" Type="http://schemas.openxmlformats.org/officeDocument/2006/relationships/image" Target="../media/image1.png"/><Relationship Id="rId5" Type="http://schemas.openxmlformats.org/officeDocument/2006/relationships/notesSlide" Target="../notesSlides/notesSlide224.xml"/><Relationship Id="rId4"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tags" Target="../tags/tag677.xml"/><Relationship Id="rId2" Type="http://schemas.openxmlformats.org/officeDocument/2006/relationships/tags" Target="../tags/tag676.xml"/><Relationship Id="rId1" Type="http://schemas.openxmlformats.org/officeDocument/2006/relationships/tags" Target="../tags/tag675.xml"/><Relationship Id="rId6" Type="http://schemas.openxmlformats.org/officeDocument/2006/relationships/image" Target="../media/image1.png"/><Relationship Id="rId5" Type="http://schemas.openxmlformats.org/officeDocument/2006/relationships/notesSlide" Target="../notesSlides/notesSlide225.xml"/><Relationship Id="rId4"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png"/><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tags" Target="../tags/tag680.xml"/><Relationship Id="rId2" Type="http://schemas.openxmlformats.org/officeDocument/2006/relationships/tags" Target="../tags/tag679.xml"/><Relationship Id="rId1" Type="http://schemas.openxmlformats.org/officeDocument/2006/relationships/tags" Target="../tags/tag678.xml"/><Relationship Id="rId6" Type="http://schemas.openxmlformats.org/officeDocument/2006/relationships/image" Target="../media/image1.png"/><Relationship Id="rId5" Type="http://schemas.openxmlformats.org/officeDocument/2006/relationships/notesSlide" Target="../notesSlides/notesSlide226.xml"/><Relationship Id="rId4"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tags" Target="../tags/tag683.xml"/><Relationship Id="rId2" Type="http://schemas.openxmlformats.org/officeDocument/2006/relationships/tags" Target="../tags/tag682.xml"/><Relationship Id="rId1" Type="http://schemas.openxmlformats.org/officeDocument/2006/relationships/tags" Target="../tags/tag681.xml"/><Relationship Id="rId6" Type="http://schemas.openxmlformats.org/officeDocument/2006/relationships/image" Target="../media/image1.png"/><Relationship Id="rId5" Type="http://schemas.openxmlformats.org/officeDocument/2006/relationships/notesSlide" Target="../notesSlides/notesSlide227.xml"/><Relationship Id="rId4"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tags" Target="../tags/tag686.xml"/><Relationship Id="rId2" Type="http://schemas.openxmlformats.org/officeDocument/2006/relationships/tags" Target="../tags/tag685.xml"/><Relationship Id="rId1" Type="http://schemas.openxmlformats.org/officeDocument/2006/relationships/tags" Target="../tags/tag684.xml"/><Relationship Id="rId6" Type="http://schemas.openxmlformats.org/officeDocument/2006/relationships/image" Target="../media/image1.png"/><Relationship Id="rId5" Type="http://schemas.openxmlformats.org/officeDocument/2006/relationships/notesSlide" Target="../notesSlides/notesSlide228.xml"/><Relationship Id="rId4"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tags" Target="../tags/tag689.xml"/><Relationship Id="rId2" Type="http://schemas.openxmlformats.org/officeDocument/2006/relationships/tags" Target="../tags/tag688.xml"/><Relationship Id="rId1" Type="http://schemas.openxmlformats.org/officeDocument/2006/relationships/tags" Target="../tags/tag687.xml"/><Relationship Id="rId6" Type="http://schemas.openxmlformats.org/officeDocument/2006/relationships/image" Target="../media/image1.png"/><Relationship Id="rId5" Type="http://schemas.openxmlformats.org/officeDocument/2006/relationships/notesSlide" Target="../notesSlides/notesSlide229.xml"/><Relationship Id="rId4"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tags" Target="../tags/tag690.xml"/><Relationship Id="rId6" Type="http://schemas.openxmlformats.org/officeDocument/2006/relationships/image" Target="../media/image1.png"/><Relationship Id="rId5" Type="http://schemas.openxmlformats.org/officeDocument/2006/relationships/notesSlide" Target="../notesSlides/notesSlide230.xml"/><Relationship Id="rId4"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tags" Target="../tags/tag695.xml"/><Relationship Id="rId2" Type="http://schemas.openxmlformats.org/officeDocument/2006/relationships/tags" Target="../tags/tag694.xml"/><Relationship Id="rId1" Type="http://schemas.openxmlformats.org/officeDocument/2006/relationships/tags" Target="../tags/tag693.xml"/><Relationship Id="rId6" Type="http://schemas.openxmlformats.org/officeDocument/2006/relationships/image" Target="../media/image1.png"/><Relationship Id="rId5" Type="http://schemas.openxmlformats.org/officeDocument/2006/relationships/notesSlide" Target="../notesSlides/notesSlide231.xml"/><Relationship Id="rId4"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97.xml"/><Relationship Id="rId1" Type="http://schemas.openxmlformats.org/officeDocument/2006/relationships/tags" Target="../tags/tag696.xml"/><Relationship Id="rId5" Type="http://schemas.openxmlformats.org/officeDocument/2006/relationships/image" Target="../media/image1.png"/><Relationship Id="rId4" Type="http://schemas.openxmlformats.org/officeDocument/2006/relationships/notesSlide" Target="../notesSlides/notesSlide232.xml"/></Relationships>
</file>

<file path=ppt/slides/_rels/slide237.xml.rels><?xml version="1.0" encoding="UTF-8" standalone="yes"?>
<Relationships xmlns="http://schemas.openxmlformats.org/package/2006/relationships"><Relationship Id="rId3" Type="http://schemas.openxmlformats.org/officeDocument/2006/relationships/tags" Target="../tags/tag700.xml"/><Relationship Id="rId2" Type="http://schemas.openxmlformats.org/officeDocument/2006/relationships/tags" Target="../tags/tag699.xml"/><Relationship Id="rId1" Type="http://schemas.openxmlformats.org/officeDocument/2006/relationships/tags" Target="../tags/tag698.xml"/><Relationship Id="rId6" Type="http://schemas.openxmlformats.org/officeDocument/2006/relationships/image" Target="../media/image1.png"/><Relationship Id="rId5" Type="http://schemas.openxmlformats.org/officeDocument/2006/relationships/notesSlide" Target="../notesSlides/notesSlide233.xml"/><Relationship Id="rId4" Type="http://schemas.openxmlformats.org/officeDocument/2006/relationships/slideLayout" Target="../slideLayouts/slideLayout3.xml"/></Relationships>
</file>

<file path=ppt/slides/_rels/slide238.xml.rels><?xml version="1.0" encoding="UTF-8" standalone="yes"?>
<Relationships xmlns="http://schemas.openxmlformats.org/package/2006/relationships"><Relationship Id="rId3" Type="http://schemas.openxmlformats.org/officeDocument/2006/relationships/tags" Target="../tags/tag703.xml"/><Relationship Id="rId2" Type="http://schemas.openxmlformats.org/officeDocument/2006/relationships/tags" Target="../tags/tag702.xml"/><Relationship Id="rId1" Type="http://schemas.openxmlformats.org/officeDocument/2006/relationships/tags" Target="../tags/tag701.xml"/><Relationship Id="rId6" Type="http://schemas.openxmlformats.org/officeDocument/2006/relationships/image" Target="../media/image1.png"/><Relationship Id="rId5" Type="http://schemas.openxmlformats.org/officeDocument/2006/relationships/notesSlide" Target="../notesSlides/notesSlide234.xml"/><Relationship Id="rId4"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tags" Target="../tags/tag706.xml"/><Relationship Id="rId2" Type="http://schemas.openxmlformats.org/officeDocument/2006/relationships/tags" Target="../tags/tag705.xml"/><Relationship Id="rId1" Type="http://schemas.openxmlformats.org/officeDocument/2006/relationships/tags" Target="../tags/tag704.xml"/><Relationship Id="rId6" Type="http://schemas.openxmlformats.org/officeDocument/2006/relationships/image" Target="../media/image1.png"/><Relationship Id="rId5" Type="http://schemas.openxmlformats.org/officeDocument/2006/relationships/notesSlide" Target="../notesSlides/notesSlide235.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1.png"/><Relationship Id="rId5" Type="http://schemas.openxmlformats.org/officeDocument/2006/relationships/notesSlide" Target="../notesSlides/notesSlide22.xml"/><Relationship Id="rId4"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tags" Target="../tags/tag709.xml"/><Relationship Id="rId2" Type="http://schemas.openxmlformats.org/officeDocument/2006/relationships/tags" Target="../tags/tag708.xml"/><Relationship Id="rId1" Type="http://schemas.openxmlformats.org/officeDocument/2006/relationships/tags" Target="../tags/tag707.xml"/><Relationship Id="rId6" Type="http://schemas.openxmlformats.org/officeDocument/2006/relationships/image" Target="../media/image1.png"/><Relationship Id="rId5" Type="http://schemas.openxmlformats.org/officeDocument/2006/relationships/notesSlide" Target="../notesSlides/notesSlide236.xml"/><Relationship Id="rId4"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tags" Target="../tags/tag712.xml"/><Relationship Id="rId2" Type="http://schemas.openxmlformats.org/officeDocument/2006/relationships/tags" Target="../tags/tag711.xml"/><Relationship Id="rId1" Type="http://schemas.openxmlformats.org/officeDocument/2006/relationships/tags" Target="../tags/tag710.xml"/><Relationship Id="rId6" Type="http://schemas.openxmlformats.org/officeDocument/2006/relationships/image" Target="../media/image1.png"/><Relationship Id="rId5" Type="http://schemas.openxmlformats.org/officeDocument/2006/relationships/notesSlide" Target="../notesSlides/notesSlide237.xml"/><Relationship Id="rId4"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tags" Target="../tags/tag715.xml"/><Relationship Id="rId2" Type="http://schemas.openxmlformats.org/officeDocument/2006/relationships/tags" Target="../tags/tag714.xml"/><Relationship Id="rId1" Type="http://schemas.openxmlformats.org/officeDocument/2006/relationships/tags" Target="../tags/tag713.xml"/><Relationship Id="rId6" Type="http://schemas.openxmlformats.org/officeDocument/2006/relationships/image" Target="../media/image1.png"/><Relationship Id="rId5" Type="http://schemas.openxmlformats.org/officeDocument/2006/relationships/notesSlide" Target="../notesSlides/notesSlide238.xml"/><Relationship Id="rId4"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tags" Target="../tags/tag716.xml"/><Relationship Id="rId6" Type="http://schemas.openxmlformats.org/officeDocument/2006/relationships/image" Target="../media/image1.png"/><Relationship Id="rId5" Type="http://schemas.openxmlformats.org/officeDocument/2006/relationships/notesSlide" Target="../notesSlides/notesSlide239.xml"/><Relationship Id="rId4" Type="http://schemas.openxmlformats.org/officeDocument/2006/relationships/slideLayout" Target="../slideLayouts/slideLayout3.xml"/></Relationships>
</file>

<file path=ppt/slides/_rels/slide244.xml.rels><?xml version="1.0" encoding="UTF-8" standalone="yes"?>
<Relationships xmlns="http://schemas.openxmlformats.org/package/2006/relationships"><Relationship Id="rId3" Type="http://schemas.openxmlformats.org/officeDocument/2006/relationships/tags" Target="../tags/tag721.xml"/><Relationship Id="rId2" Type="http://schemas.openxmlformats.org/officeDocument/2006/relationships/tags" Target="../tags/tag720.xml"/><Relationship Id="rId1" Type="http://schemas.openxmlformats.org/officeDocument/2006/relationships/tags" Target="../tags/tag719.xml"/><Relationship Id="rId6" Type="http://schemas.openxmlformats.org/officeDocument/2006/relationships/image" Target="../media/image1.png"/><Relationship Id="rId5" Type="http://schemas.openxmlformats.org/officeDocument/2006/relationships/notesSlide" Target="../notesSlides/notesSlide240.xml"/><Relationship Id="rId4"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tags" Target="../tags/tag722.xml"/><Relationship Id="rId6" Type="http://schemas.openxmlformats.org/officeDocument/2006/relationships/image" Target="../media/image1.png"/><Relationship Id="rId5" Type="http://schemas.openxmlformats.org/officeDocument/2006/relationships/notesSlide" Target="../notesSlides/notesSlide241.xml"/><Relationship Id="rId4"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tags" Target="../tags/tag727.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image" Target="../media/image1.png"/><Relationship Id="rId5" Type="http://schemas.openxmlformats.org/officeDocument/2006/relationships/notesSlide" Target="../notesSlides/notesSlide242.xml"/><Relationship Id="rId4"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3" Type="http://schemas.openxmlformats.org/officeDocument/2006/relationships/tags" Target="../tags/tag730.xml"/><Relationship Id="rId2" Type="http://schemas.openxmlformats.org/officeDocument/2006/relationships/tags" Target="../tags/tag729.xml"/><Relationship Id="rId1" Type="http://schemas.openxmlformats.org/officeDocument/2006/relationships/tags" Target="../tags/tag728.xml"/><Relationship Id="rId6" Type="http://schemas.openxmlformats.org/officeDocument/2006/relationships/image" Target="../media/image1.png"/><Relationship Id="rId5" Type="http://schemas.openxmlformats.org/officeDocument/2006/relationships/notesSlide" Target="../notesSlides/notesSlide243.xml"/><Relationship Id="rId4"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tags" Target="../tags/tag733.xml"/><Relationship Id="rId2" Type="http://schemas.openxmlformats.org/officeDocument/2006/relationships/tags" Target="../tags/tag732.xml"/><Relationship Id="rId1" Type="http://schemas.openxmlformats.org/officeDocument/2006/relationships/tags" Target="../tags/tag731.xml"/><Relationship Id="rId6" Type="http://schemas.openxmlformats.org/officeDocument/2006/relationships/image" Target="../media/image1.png"/><Relationship Id="rId5" Type="http://schemas.openxmlformats.org/officeDocument/2006/relationships/notesSlide" Target="../notesSlides/notesSlide244.xml"/><Relationship Id="rId4"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image" Target="../media/image1.png"/><Relationship Id="rId5" Type="http://schemas.openxmlformats.org/officeDocument/2006/relationships/notesSlide" Target="../notesSlides/notesSlide245.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1.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tags" Target="../tags/tag739.xml"/><Relationship Id="rId2" Type="http://schemas.openxmlformats.org/officeDocument/2006/relationships/tags" Target="../tags/tag738.xml"/><Relationship Id="rId1" Type="http://schemas.openxmlformats.org/officeDocument/2006/relationships/tags" Target="../tags/tag737.xml"/><Relationship Id="rId6" Type="http://schemas.openxmlformats.org/officeDocument/2006/relationships/image" Target="../media/image1.png"/><Relationship Id="rId5" Type="http://schemas.openxmlformats.org/officeDocument/2006/relationships/notesSlide" Target="../notesSlides/notesSlide246.xml"/><Relationship Id="rId4"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tags" Target="../tags/tag742.xml"/><Relationship Id="rId2" Type="http://schemas.openxmlformats.org/officeDocument/2006/relationships/tags" Target="../tags/tag741.xml"/><Relationship Id="rId1" Type="http://schemas.openxmlformats.org/officeDocument/2006/relationships/tags" Target="../tags/tag740.xml"/><Relationship Id="rId6" Type="http://schemas.openxmlformats.org/officeDocument/2006/relationships/image" Target="../media/image1.png"/><Relationship Id="rId5" Type="http://schemas.openxmlformats.org/officeDocument/2006/relationships/notesSlide" Target="../notesSlides/notesSlide247.xml"/><Relationship Id="rId4"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3" Type="http://schemas.openxmlformats.org/officeDocument/2006/relationships/tags" Target="../tags/tag745.xml"/><Relationship Id="rId2" Type="http://schemas.openxmlformats.org/officeDocument/2006/relationships/tags" Target="../tags/tag744.xml"/><Relationship Id="rId1" Type="http://schemas.openxmlformats.org/officeDocument/2006/relationships/tags" Target="../tags/tag743.xml"/><Relationship Id="rId6" Type="http://schemas.openxmlformats.org/officeDocument/2006/relationships/image" Target="../media/image1.png"/><Relationship Id="rId5" Type="http://schemas.openxmlformats.org/officeDocument/2006/relationships/notesSlide" Target="../notesSlides/notesSlide248.xml"/><Relationship Id="rId4"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tags" Target="../tags/tag748.xml"/><Relationship Id="rId2" Type="http://schemas.openxmlformats.org/officeDocument/2006/relationships/tags" Target="../tags/tag747.xml"/><Relationship Id="rId1" Type="http://schemas.openxmlformats.org/officeDocument/2006/relationships/tags" Target="../tags/tag746.xml"/><Relationship Id="rId6" Type="http://schemas.openxmlformats.org/officeDocument/2006/relationships/image" Target="../media/image1.png"/><Relationship Id="rId5" Type="http://schemas.openxmlformats.org/officeDocument/2006/relationships/notesSlide" Target="../notesSlides/notesSlide249.xml"/><Relationship Id="rId4"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tags" Target="../tags/tag751.xml"/><Relationship Id="rId2" Type="http://schemas.openxmlformats.org/officeDocument/2006/relationships/tags" Target="../tags/tag750.xml"/><Relationship Id="rId1" Type="http://schemas.openxmlformats.org/officeDocument/2006/relationships/tags" Target="../tags/tag749.xml"/><Relationship Id="rId6" Type="http://schemas.openxmlformats.org/officeDocument/2006/relationships/image" Target="../media/image1.png"/><Relationship Id="rId5" Type="http://schemas.openxmlformats.org/officeDocument/2006/relationships/notesSlide" Target="../notesSlides/notesSlide250.xml"/><Relationship Id="rId4"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tags" Target="../tags/tag752.xml"/><Relationship Id="rId6" Type="http://schemas.openxmlformats.org/officeDocument/2006/relationships/image" Target="../media/image1.png"/><Relationship Id="rId5" Type="http://schemas.openxmlformats.org/officeDocument/2006/relationships/notesSlide" Target="../notesSlides/notesSlide251.xml"/><Relationship Id="rId4"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3" Type="http://schemas.openxmlformats.org/officeDocument/2006/relationships/tags" Target="../tags/tag757.xml"/><Relationship Id="rId2" Type="http://schemas.openxmlformats.org/officeDocument/2006/relationships/tags" Target="../tags/tag756.xml"/><Relationship Id="rId1" Type="http://schemas.openxmlformats.org/officeDocument/2006/relationships/tags" Target="../tags/tag755.xml"/><Relationship Id="rId6" Type="http://schemas.openxmlformats.org/officeDocument/2006/relationships/image" Target="../media/image1.png"/><Relationship Id="rId5" Type="http://schemas.openxmlformats.org/officeDocument/2006/relationships/notesSlide" Target="../notesSlides/notesSlide252.xml"/><Relationship Id="rId4"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 Id="rId6" Type="http://schemas.openxmlformats.org/officeDocument/2006/relationships/image" Target="../media/image1.png"/><Relationship Id="rId5" Type="http://schemas.openxmlformats.org/officeDocument/2006/relationships/notesSlide" Target="../notesSlides/notesSlide253.xml"/><Relationship Id="rId4"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tags" Target="../tags/tag763.xml"/><Relationship Id="rId2" Type="http://schemas.openxmlformats.org/officeDocument/2006/relationships/tags" Target="../tags/tag762.xml"/><Relationship Id="rId1" Type="http://schemas.openxmlformats.org/officeDocument/2006/relationships/tags" Target="../tags/tag761.xml"/><Relationship Id="rId6" Type="http://schemas.openxmlformats.org/officeDocument/2006/relationships/image" Target="../media/image1.png"/><Relationship Id="rId5" Type="http://schemas.openxmlformats.org/officeDocument/2006/relationships/notesSlide" Target="../notesSlides/notesSlide254.xml"/><Relationship Id="rId4"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3" Type="http://schemas.openxmlformats.org/officeDocument/2006/relationships/tags" Target="../tags/tag766.xml"/><Relationship Id="rId2" Type="http://schemas.openxmlformats.org/officeDocument/2006/relationships/tags" Target="../tags/tag765.xml"/><Relationship Id="rId1" Type="http://schemas.openxmlformats.org/officeDocument/2006/relationships/tags" Target="../tags/tag764.xml"/><Relationship Id="rId6" Type="http://schemas.openxmlformats.org/officeDocument/2006/relationships/image" Target="../media/image1.png"/><Relationship Id="rId5" Type="http://schemas.openxmlformats.org/officeDocument/2006/relationships/notesSlide" Target="../notesSlides/notesSlide255.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image" Target="../media/image1.pn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tags" Target="../tags/tag769.xml"/><Relationship Id="rId2" Type="http://schemas.openxmlformats.org/officeDocument/2006/relationships/tags" Target="../tags/tag768.xml"/><Relationship Id="rId1" Type="http://schemas.openxmlformats.org/officeDocument/2006/relationships/tags" Target="../tags/tag767.xml"/><Relationship Id="rId6" Type="http://schemas.openxmlformats.org/officeDocument/2006/relationships/image" Target="../media/image1.png"/><Relationship Id="rId5" Type="http://schemas.openxmlformats.org/officeDocument/2006/relationships/notesSlide" Target="../notesSlides/notesSlide256.xml"/><Relationship Id="rId4"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tags" Target="../tags/tag770.xml"/><Relationship Id="rId6" Type="http://schemas.openxmlformats.org/officeDocument/2006/relationships/image" Target="../media/image1.png"/><Relationship Id="rId5" Type="http://schemas.openxmlformats.org/officeDocument/2006/relationships/notesSlide" Target="../notesSlides/notesSlide257.xml"/><Relationship Id="rId4"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3" Type="http://schemas.openxmlformats.org/officeDocument/2006/relationships/tags" Target="../tags/tag775.xml"/><Relationship Id="rId2" Type="http://schemas.openxmlformats.org/officeDocument/2006/relationships/tags" Target="../tags/tag774.xml"/><Relationship Id="rId1" Type="http://schemas.openxmlformats.org/officeDocument/2006/relationships/tags" Target="../tags/tag773.xml"/><Relationship Id="rId6" Type="http://schemas.openxmlformats.org/officeDocument/2006/relationships/image" Target="../media/image1.png"/><Relationship Id="rId5" Type="http://schemas.openxmlformats.org/officeDocument/2006/relationships/notesSlide" Target="../notesSlides/notesSlide258.xml"/><Relationship Id="rId4"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3" Type="http://schemas.openxmlformats.org/officeDocument/2006/relationships/tags" Target="../tags/tag778.xml"/><Relationship Id="rId2" Type="http://schemas.openxmlformats.org/officeDocument/2006/relationships/tags" Target="../tags/tag777.xml"/><Relationship Id="rId1" Type="http://schemas.openxmlformats.org/officeDocument/2006/relationships/tags" Target="../tags/tag776.xml"/><Relationship Id="rId6" Type="http://schemas.openxmlformats.org/officeDocument/2006/relationships/image" Target="../media/image1.png"/><Relationship Id="rId5" Type="http://schemas.openxmlformats.org/officeDocument/2006/relationships/notesSlide" Target="../notesSlides/notesSlide259.xml"/><Relationship Id="rId4"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tags" Target="../tags/tag781.xml"/><Relationship Id="rId2" Type="http://schemas.openxmlformats.org/officeDocument/2006/relationships/tags" Target="../tags/tag780.xml"/><Relationship Id="rId1" Type="http://schemas.openxmlformats.org/officeDocument/2006/relationships/tags" Target="../tags/tag779.xml"/><Relationship Id="rId6" Type="http://schemas.openxmlformats.org/officeDocument/2006/relationships/image" Target="../media/image1.png"/><Relationship Id="rId5" Type="http://schemas.openxmlformats.org/officeDocument/2006/relationships/notesSlide" Target="../notesSlides/notesSlide260.xml"/><Relationship Id="rId4"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tags" Target="../tags/tag784.xml"/><Relationship Id="rId2" Type="http://schemas.openxmlformats.org/officeDocument/2006/relationships/tags" Target="../tags/tag783.xml"/><Relationship Id="rId1" Type="http://schemas.openxmlformats.org/officeDocument/2006/relationships/tags" Target="../tags/tag782.xml"/><Relationship Id="rId6" Type="http://schemas.openxmlformats.org/officeDocument/2006/relationships/image" Target="../media/image1.png"/><Relationship Id="rId5" Type="http://schemas.openxmlformats.org/officeDocument/2006/relationships/notesSlide" Target="../notesSlides/notesSlide261.xml"/><Relationship Id="rId4"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3" Type="http://schemas.openxmlformats.org/officeDocument/2006/relationships/tags" Target="../tags/tag787.xml"/><Relationship Id="rId2" Type="http://schemas.openxmlformats.org/officeDocument/2006/relationships/tags" Target="../tags/tag786.xml"/><Relationship Id="rId1" Type="http://schemas.openxmlformats.org/officeDocument/2006/relationships/tags" Target="../tags/tag785.xml"/><Relationship Id="rId6" Type="http://schemas.openxmlformats.org/officeDocument/2006/relationships/image" Target="../media/image1.png"/><Relationship Id="rId5" Type="http://schemas.openxmlformats.org/officeDocument/2006/relationships/notesSlide" Target="../notesSlides/notesSlide262.xml"/><Relationship Id="rId4"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 Id="rId6" Type="http://schemas.openxmlformats.org/officeDocument/2006/relationships/image" Target="../media/image1.png"/><Relationship Id="rId5" Type="http://schemas.openxmlformats.org/officeDocument/2006/relationships/notesSlide" Target="../notesSlides/notesSlide263.xml"/><Relationship Id="rId4"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tags" Target="../tags/tag791.xml"/><Relationship Id="rId6" Type="http://schemas.openxmlformats.org/officeDocument/2006/relationships/image" Target="../media/image1.png"/><Relationship Id="rId5" Type="http://schemas.openxmlformats.org/officeDocument/2006/relationships/notesSlide" Target="../notesSlides/notesSlide264.xml"/><Relationship Id="rId4"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tags" Target="../tags/tag796.xml"/><Relationship Id="rId2" Type="http://schemas.openxmlformats.org/officeDocument/2006/relationships/tags" Target="../tags/tag795.xml"/><Relationship Id="rId1" Type="http://schemas.openxmlformats.org/officeDocument/2006/relationships/tags" Target="../tags/tag794.xml"/><Relationship Id="rId6" Type="http://schemas.openxmlformats.org/officeDocument/2006/relationships/image" Target="../media/image1.png"/><Relationship Id="rId5" Type="http://schemas.openxmlformats.org/officeDocument/2006/relationships/notesSlide" Target="../notesSlides/notesSlide265.xml"/><Relationship Id="rId4"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1.png"/><Relationship Id="rId5" Type="http://schemas.openxmlformats.org/officeDocument/2006/relationships/notesSlide" Target="../notesSlides/notesSlide25.xml"/><Relationship Id="rId4"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3" Type="http://schemas.openxmlformats.org/officeDocument/2006/relationships/tags" Target="../tags/tag799.xml"/><Relationship Id="rId2" Type="http://schemas.openxmlformats.org/officeDocument/2006/relationships/tags" Target="../tags/tag798.xml"/><Relationship Id="rId1" Type="http://schemas.openxmlformats.org/officeDocument/2006/relationships/tags" Target="../tags/tag797.xml"/><Relationship Id="rId6" Type="http://schemas.openxmlformats.org/officeDocument/2006/relationships/image" Target="../media/image1.png"/><Relationship Id="rId5" Type="http://schemas.openxmlformats.org/officeDocument/2006/relationships/notesSlide" Target="../notesSlides/notesSlide266.xml"/><Relationship Id="rId4"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tags" Target="../tags/tag802.xml"/><Relationship Id="rId2" Type="http://schemas.openxmlformats.org/officeDocument/2006/relationships/tags" Target="../tags/tag801.xml"/><Relationship Id="rId1" Type="http://schemas.openxmlformats.org/officeDocument/2006/relationships/tags" Target="../tags/tag800.xml"/><Relationship Id="rId6" Type="http://schemas.openxmlformats.org/officeDocument/2006/relationships/image" Target="../media/image1.png"/><Relationship Id="rId5" Type="http://schemas.openxmlformats.org/officeDocument/2006/relationships/notesSlide" Target="../notesSlides/notesSlide267.xml"/><Relationship Id="rId4"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tags" Target="../tags/tag805.xml"/><Relationship Id="rId2" Type="http://schemas.openxmlformats.org/officeDocument/2006/relationships/tags" Target="../tags/tag804.xml"/><Relationship Id="rId1" Type="http://schemas.openxmlformats.org/officeDocument/2006/relationships/tags" Target="../tags/tag803.xml"/><Relationship Id="rId6" Type="http://schemas.openxmlformats.org/officeDocument/2006/relationships/image" Target="../media/image1.png"/><Relationship Id="rId5" Type="http://schemas.openxmlformats.org/officeDocument/2006/relationships/notesSlide" Target="../notesSlides/notesSlide268.xml"/><Relationship Id="rId4"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tags" Target="../tags/tag808.xm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image" Target="../media/image1.png"/><Relationship Id="rId5" Type="http://schemas.openxmlformats.org/officeDocument/2006/relationships/notesSlide" Target="../notesSlides/notesSlide269.xml"/><Relationship Id="rId4"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3" Type="http://schemas.openxmlformats.org/officeDocument/2006/relationships/tags" Target="../tags/tag811.xml"/><Relationship Id="rId2" Type="http://schemas.openxmlformats.org/officeDocument/2006/relationships/tags" Target="../tags/tag810.xml"/><Relationship Id="rId1" Type="http://schemas.openxmlformats.org/officeDocument/2006/relationships/tags" Target="../tags/tag809.xml"/><Relationship Id="rId6" Type="http://schemas.openxmlformats.org/officeDocument/2006/relationships/image" Target="../media/image1.png"/><Relationship Id="rId5" Type="http://schemas.openxmlformats.org/officeDocument/2006/relationships/notesSlide" Target="../notesSlides/notesSlide270.xml"/><Relationship Id="rId4"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3" Type="http://schemas.openxmlformats.org/officeDocument/2006/relationships/tags" Target="../tags/tag814.xml"/><Relationship Id="rId2" Type="http://schemas.openxmlformats.org/officeDocument/2006/relationships/tags" Target="../tags/tag813.xml"/><Relationship Id="rId1" Type="http://schemas.openxmlformats.org/officeDocument/2006/relationships/tags" Target="../tags/tag812.xml"/><Relationship Id="rId6" Type="http://schemas.openxmlformats.org/officeDocument/2006/relationships/image" Target="../media/image1.png"/><Relationship Id="rId5" Type="http://schemas.openxmlformats.org/officeDocument/2006/relationships/notesSlide" Target="../notesSlides/notesSlide271.xml"/><Relationship Id="rId4"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image" Target="../media/image1.png"/><Relationship Id="rId5" Type="http://schemas.openxmlformats.org/officeDocument/2006/relationships/notesSlide" Target="../notesSlides/notesSlide272.xml"/><Relationship Id="rId4"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3" Type="http://schemas.openxmlformats.org/officeDocument/2006/relationships/tags" Target="../tags/tag820.xml"/><Relationship Id="rId2" Type="http://schemas.openxmlformats.org/officeDocument/2006/relationships/tags" Target="../tags/tag819.xml"/><Relationship Id="rId1" Type="http://schemas.openxmlformats.org/officeDocument/2006/relationships/tags" Target="../tags/tag818.xml"/><Relationship Id="rId6" Type="http://schemas.openxmlformats.org/officeDocument/2006/relationships/image" Target="../media/image1.png"/><Relationship Id="rId5" Type="http://schemas.openxmlformats.org/officeDocument/2006/relationships/notesSlide" Target="../notesSlides/notesSlide273.xml"/><Relationship Id="rId4"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3" Type="http://schemas.openxmlformats.org/officeDocument/2006/relationships/tags" Target="../tags/tag823.xml"/><Relationship Id="rId2" Type="http://schemas.openxmlformats.org/officeDocument/2006/relationships/tags" Target="../tags/tag822.xml"/><Relationship Id="rId1" Type="http://schemas.openxmlformats.org/officeDocument/2006/relationships/tags" Target="../tags/tag821.xml"/><Relationship Id="rId6" Type="http://schemas.openxmlformats.org/officeDocument/2006/relationships/image" Target="../media/image1.png"/><Relationship Id="rId5" Type="http://schemas.openxmlformats.org/officeDocument/2006/relationships/notesSlide" Target="../notesSlides/notesSlide274.xml"/><Relationship Id="rId4"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3" Type="http://schemas.openxmlformats.org/officeDocument/2006/relationships/tags" Target="../tags/tag826.xml"/><Relationship Id="rId2" Type="http://schemas.openxmlformats.org/officeDocument/2006/relationships/tags" Target="../tags/tag825.xml"/><Relationship Id="rId1" Type="http://schemas.openxmlformats.org/officeDocument/2006/relationships/tags" Target="../tags/tag824.xml"/><Relationship Id="rId6" Type="http://schemas.openxmlformats.org/officeDocument/2006/relationships/image" Target="../media/image1.png"/><Relationship Id="rId5" Type="http://schemas.openxmlformats.org/officeDocument/2006/relationships/notesSlide" Target="../notesSlides/notesSlide275.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1.png"/><Relationship Id="rId5" Type="http://schemas.openxmlformats.org/officeDocument/2006/relationships/notesSlide" Target="../notesSlides/notesSlide26.xml"/><Relationship Id="rId4"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tags" Target="../tags/tag829.xml"/><Relationship Id="rId2" Type="http://schemas.openxmlformats.org/officeDocument/2006/relationships/tags" Target="../tags/tag828.xml"/><Relationship Id="rId1" Type="http://schemas.openxmlformats.org/officeDocument/2006/relationships/tags" Target="../tags/tag827.xml"/><Relationship Id="rId6" Type="http://schemas.openxmlformats.org/officeDocument/2006/relationships/image" Target="../media/image1.png"/><Relationship Id="rId5" Type="http://schemas.openxmlformats.org/officeDocument/2006/relationships/notesSlide" Target="../notesSlides/notesSlide276.xml"/><Relationship Id="rId4"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3" Type="http://schemas.openxmlformats.org/officeDocument/2006/relationships/tags" Target="../tags/tag832.xml"/><Relationship Id="rId2" Type="http://schemas.openxmlformats.org/officeDocument/2006/relationships/tags" Target="../tags/tag831.xml"/><Relationship Id="rId1" Type="http://schemas.openxmlformats.org/officeDocument/2006/relationships/tags" Target="../tags/tag830.xml"/><Relationship Id="rId6" Type="http://schemas.openxmlformats.org/officeDocument/2006/relationships/image" Target="../media/image1.png"/><Relationship Id="rId5" Type="http://schemas.openxmlformats.org/officeDocument/2006/relationships/notesSlide" Target="../notesSlides/notesSlide277.xml"/><Relationship Id="rId4"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tags" Target="../tags/tag835.xml"/><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image" Target="../media/image1.png"/><Relationship Id="rId5" Type="http://schemas.openxmlformats.org/officeDocument/2006/relationships/notesSlide" Target="../notesSlides/notesSlide278.xml"/><Relationship Id="rId4"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3" Type="http://schemas.openxmlformats.org/officeDocument/2006/relationships/tags" Target="../tags/tag838.xml"/><Relationship Id="rId2" Type="http://schemas.openxmlformats.org/officeDocument/2006/relationships/tags" Target="../tags/tag837.xml"/><Relationship Id="rId1" Type="http://schemas.openxmlformats.org/officeDocument/2006/relationships/tags" Target="../tags/tag836.xml"/><Relationship Id="rId6" Type="http://schemas.openxmlformats.org/officeDocument/2006/relationships/image" Target="../media/image1.png"/><Relationship Id="rId5" Type="http://schemas.openxmlformats.org/officeDocument/2006/relationships/notesSlide" Target="../notesSlides/notesSlide279.xml"/><Relationship Id="rId4"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tags" Target="../tags/tag839.xml"/><Relationship Id="rId6" Type="http://schemas.openxmlformats.org/officeDocument/2006/relationships/image" Target="../media/image1.png"/><Relationship Id="rId5" Type="http://schemas.openxmlformats.org/officeDocument/2006/relationships/notesSlide" Target="../notesSlides/notesSlide280.xml"/><Relationship Id="rId4"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3" Type="http://schemas.openxmlformats.org/officeDocument/2006/relationships/tags" Target="../tags/tag844.xml"/><Relationship Id="rId2" Type="http://schemas.openxmlformats.org/officeDocument/2006/relationships/tags" Target="../tags/tag843.xml"/><Relationship Id="rId1" Type="http://schemas.openxmlformats.org/officeDocument/2006/relationships/tags" Target="../tags/tag842.xml"/><Relationship Id="rId6" Type="http://schemas.openxmlformats.org/officeDocument/2006/relationships/image" Target="../media/image1.png"/><Relationship Id="rId5" Type="http://schemas.openxmlformats.org/officeDocument/2006/relationships/notesSlide" Target="../notesSlides/notesSlide281.xml"/><Relationship Id="rId4"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3" Type="http://schemas.openxmlformats.org/officeDocument/2006/relationships/tags" Target="../tags/tag847.xml"/><Relationship Id="rId2" Type="http://schemas.openxmlformats.org/officeDocument/2006/relationships/tags" Target="../tags/tag846.xml"/><Relationship Id="rId1" Type="http://schemas.openxmlformats.org/officeDocument/2006/relationships/tags" Target="../tags/tag845.xml"/><Relationship Id="rId6" Type="http://schemas.openxmlformats.org/officeDocument/2006/relationships/image" Target="../media/image1.png"/><Relationship Id="rId5" Type="http://schemas.openxmlformats.org/officeDocument/2006/relationships/notesSlide" Target="../notesSlides/notesSlide282.xml"/><Relationship Id="rId4"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3" Type="http://schemas.openxmlformats.org/officeDocument/2006/relationships/tags" Target="../tags/tag850.xml"/><Relationship Id="rId2" Type="http://schemas.openxmlformats.org/officeDocument/2006/relationships/tags" Target="../tags/tag849.xml"/><Relationship Id="rId1" Type="http://schemas.openxmlformats.org/officeDocument/2006/relationships/tags" Target="../tags/tag848.xml"/><Relationship Id="rId6" Type="http://schemas.openxmlformats.org/officeDocument/2006/relationships/image" Target="../media/image1.png"/><Relationship Id="rId5" Type="http://schemas.openxmlformats.org/officeDocument/2006/relationships/notesSlide" Target="../notesSlides/notesSlide283.xml"/><Relationship Id="rId4"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tags" Target="../tags/tag853.xml"/><Relationship Id="rId2" Type="http://schemas.openxmlformats.org/officeDocument/2006/relationships/tags" Target="../tags/tag852.xml"/><Relationship Id="rId1" Type="http://schemas.openxmlformats.org/officeDocument/2006/relationships/tags" Target="../tags/tag851.xml"/><Relationship Id="rId6" Type="http://schemas.openxmlformats.org/officeDocument/2006/relationships/image" Target="../media/image1.png"/><Relationship Id="rId5" Type="http://schemas.openxmlformats.org/officeDocument/2006/relationships/notesSlide" Target="../notesSlides/notesSlide284.xml"/><Relationship Id="rId4"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3" Type="http://schemas.openxmlformats.org/officeDocument/2006/relationships/tags" Target="../tags/tag856.xml"/><Relationship Id="rId2" Type="http://schemas.openxmlformats.org/officeDocument/2006/relationships/tags" Target="../tags/tag855.xml"/><Relationship Id="rId1" Type="http://schemas.openxmlformats.org/officeDocument/2006/relationships/tags" Target="../tags/tag854.xml"/><Relationship Id="rId6" Type="http://schemas.openxmlformats.org/officeDocument/2006/relationships/image" Target="../media/image1.png"/><Relationship Id="rId5" Type="http://schemas.openxmlformats.org/officeDocument/2006/relationships/notesSlide" Target="../notesSlides/notesSlide285.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1.png"/><Relationship Id="rId5" Type="http://schemas.openxmlformats.org/officeDocument/2006/relationships/notesSlide" Target="../notesSlides/notesSlide27.xml"/><Relationship Id="rId4"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tags" Target="../tags/tag859.xml"/><Relationship Id="rId2" Type="http://schemas.openxmlformats.org/officeDocument/2006/relationships/tags" Target="../tags/tag858.xml"/><Relationship Id="rId1" Type="http://schemas.openxmlformats.org/officeDocument/2006/relationships/tags" Target="../tags/tag857.xml"/><Relationship Id="rId6" Type="http://schemas.openxmlformats.org/officeDocument/2006/relationships/image" Target="../media/image1.png"/><Relationship Id="rId5" Type="http://schemas.openxmlformats.org/officeDocument/2006/relationships/notesSlide" Target="../notesSlides/notesSlide286.xml"/><Relationship Id="rId4"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3" Type="http://schemas.openxmlformats.org/officeDocument/2006/relationships/tags" Target="../tags/tag862.xml"/><Relationship Id="rId2" Type="http://schemas.openxmlformats.org/officeDocument/2006/relationships/tags" Target="../tags/tag861.xml"/><Relationship Id="rId1" Type="http://schemas.openxmlformats.org/officeDocument/2006/relationships/tags" Target="../tags/tag860.xml"/><Relationship Id="rId6" Type="http://schemas.openxmlformats.org/officeDocument/2006/relationships/image" Target="../media/image1.png"/><Relationship Id="rId5" Type="http://schemas.openxmlformats.org/officeDocument/2006/relationships/notesSlide" Target="../notesSlides/notesSlide287.xml"/><Relationship Id="rId4"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3" Type="http://schemas.openxmlformats.org/officeDocument/2006/relationships/tags" Target="../tags/tag865.xml"/><Relationship Id="rId2" Type="http://schemas.openxmlformats.org/officeDocument/2006/relationships/tags" Target="../tags/tag864.xml"/><Relationship Id="rId1" Type="http://schemas.openxmlformats.org/officeDocument/2006/relationships/tags" Target="../tags/tag863.xml"/><Relationship Id="rId6" Type="http://schemas.openxmlformats.org/officeDocument/2006/relationships/image" Target="../media/image1.png"/><Relationship Id="rId5" Type="http://schemas.openxmlformats.org/officeDocument/2006/relationships/notesSlide" Target="../notesSlides/notesSlide288.xml"/><Relationship Id="rId4"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3" Type="http://schemas.openxmlformats.org/officeDocument/2006/relationships/tags" Target="../tags/tag868.xml"/><Relationship Id="rId2" Type="http://schemas.openxmlformats.org/officeDocument/2006/relationships/tags" Target="../tags/tag867.xml"/><Relationship Id="rId1" Type="http://schemas.openxmlformats.org/officeDocument/2006/relationships/tags" Target="../tags/tag866.xml"/><Relationship Id="rId6" Type="http://schemas.openxmlformats.org/officeDocument/2006/relationships/image" Target="../media/image1.png"/><Relationship Id="rId5" Type="http://schemas.openxmlformats.org/officeDocument/2006/relationships/notesSlide" Target="../notesSlides/notesSlide289.xml"/><Relationship Id="rId4"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3" Type="http://schemas.openxmlformats.org/officeDocument/2006/relationships/tags" Target="../tags/tag871.xml"/><Relationship Id="rId2" Type="http://schemas.openxmlformats.org/officeDocument/2006/relationships/tags" Target="../tags/tag870.xml"/><Relationship Id="rId1" Type="http://schemas.openxmlformats.org/officeDocument/2006/relationships/tags" Target="../tags/tag869.xml"/><Relationship Id="rId6" Type="http://schemas.openxmlformats.org/officeDocument/2006/relationships/image" Target="../media/image1.png"/><Relationship Id="rId5" Type="http://schemas.openxmlformats.org/officeDocument/2006/relationships/notesSlide" Target="../notesSlides/notesSlide290.xml"/><Relationship Id="rId4" Type="http://schemas.openxmlformats.org/officeDocument/2006/relationships/slideLayout" Target="../slideLayouts/slideLayout3.xml"/></Relationships>
</file>

<file path=ppt/slides/_rels/slide295.xml.rels><?xml version="1.0" encoding="UTF-8" standalone="yes"?>
<Relationships xmlns="http://schemas.openxmlformats.org/package/2006/relationships"><Relationship Id="rId3" Type="http://schemas.openxmlformats.org/officeDocument/2006/relationships/tags" Target="../tags/tag874.xml"/><Relationship Id="rId2" Type="http://schemas.openxmlformats.org/officeDocument/2006/relationships/tags" Target="../tags/tag873.xml"/><Relationship Id="rId1" Type="http://schemas.openxmlformats.org/officeDocument/2006/relationships/tags" Target="../tags/tag872.xml"/><Relationship Id="rId6" Type="http://schemas.openxmlformats.org/officeDocument/2006/relationships/image" Target="../media/image1.png"/><Relationship Id="rId5" Type="http://schemas.openxmlformats.org/officeDocument/2006/relationships/notesSlide" Target="../notesSlides/notesSlide291.xml"/><Relationship Id="rId4"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3" Type="http://schemas.openxmlformats.org/officeDocument/2006/relationships/tags" Target="../tags/tag877.xml"/><Relationship Id="rId2" Type="http://schemas.openxmlformats.org/officeDocument/2006/relationships/tags" Target="../tags/tag876.xml"/><Relationship Id="rId1" Type="http://schemas.openxmlformats.org/officeDocument/2006/relationships/tags" Target="../tags/tag875.xml"/><Relationship Id="rId6" Type="http://schemas.openxmlformats.org/officeDocument/2006/relationships/image" Target="../media/image1.png"/><Relationship Id="rId5" Type="http://schemas.openxmlformats.org/officeDocument/2006/relationships/notesSlide" Target="../notesSlides/notesSlide292.xml"/><Relationship Id="rId4"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3" Type="http://schemas.openxmlformats.org/officeDocument/2006/relationships/tags" Target="../tags/tag880.xml"/><Relationship Id="rId2" Type="http://schemas.openxmlformats.org/officeDocument/2006/relationships/tags" Target="../tags/tag879.xml"/><Relationship Id="rId1" Type="http://schemas.openxmlformats.org/officeDocument/2006/relationships/tags" Target="../tags/tag878.xml"/><Relationship Id="rId6" Type="http://schemas.openxmlformats.org/officeDocument/2006/relationships/image" Target="../media/image1.png"/><Relationship Id="rId5" Type="http://schemas.openxmlformats.org/officeDocument/2006/relationships/notesSlide" Target="../notesSlides/notesSlide293.xml"/><Relationship Id="rId4"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3" Type="http://schemas.openxmlformats.org/officeDocument/2006/relationships/tags" Target="../tags/tag883.xml"/><Relationship Id="rId2" Type="http://schemas.openxmlformats.org/officeDocument/2006/relationships/tags" Target="../tags/tag882.xml"/><Relationship Id="rId1" Type="http://schemas.openxmlformats.org/officeDocument/2006/relationships/tags" Target="../tags/tag881.xml"/><Relationship Id="rId6" Type="http://schemas.openxmlformats.org/officeDocument/2006/relationships/image" Target="../media/image1.png"/><Relationship Id="rId5" Type="http://schemas.openxmlformats.org/officeDocument/2006/relationships/notesSlide" Target="../notesSlides/notesSlide294.xml"/><Relationship Id="rId4"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3" Type="http://schemas.openxmlformats.org/officeDocument/2006/relationships/tags" Target="../tags/tag886.xml"/><Relationship Id="rId2" Type="http://schemas.openxmlformats.org/officeDocument/2006/relationships/tags" Target="../tags/tag885.xml"/><Relationship Id="rId1" Type="http://schemas.openxmlformats.org/officeDocument/2006/relationships/tags" Target="../tags/tag884.xml"/><Relationship Id="rId6" Type="http://schemas.openxmlformats.org/officeDocument/2006/relationships/image" Target="../media/image1.png"/><Relationship Id="rId5" Type="http://schemas.openxmlformats.org/officeDocument/2006/relationships/notesSlide" Target="../notesSlides/notesSlide295.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1.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tags" Target="../tags/tag889.xml"/><Relationship Id="rId2" Type="http://schemas.openxmlformats.org/officeDocument/2006/relationships/tags" Target="../tags/tag888.xml"/><Relationship Id="rId1" Type="http://schemas.openxmlformats.org/officeDocument/2006/relationships/tags" Target="../tags/tag887.xml"/><Relationship Id="rId6" Type="http://schemas.openxmlformats.org/officeDocument/2006/relationships/image" Target="../media/image1.png"/><Relationship Id="rId5" Type="http://schemas.openxmlformats.org/officeDocument/2006/relationships/notesSlide" Target="../notesSlides/notesSlide296.xml"/><Relationship Id="rId4"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3" Type="http://schemas.openxmlformats.org/officeDocument/2006/relationships/tags" Target="../tags/tag892.xml"/><Relationship Id="rId2" Type="http://schemas.openxmlformats.org/officeDocument/2006/relationships/tags" Target="../tags/tag891.xml"/><Relationship Id="rId1" Type="http://schemas.openxmlformats.org/officeDocument/2006/relationships/tags" Target="../tags/tag890.xml"/><Relationship Id="rId6" Type="http://schemas.openxmlformats.org/officeDocument/2006/relationships/image" Target="../media/image1.png"/><Relationship Id="rId5" Type="http://schemas.openxmlformats.org/officeDocument/2006/relationships/notesSlide" Target="../notesSlides/notesSlide297.xml"/><Relationship Id="rId4"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3" Type="http://schemas.openxmlformats.org/officeDocument/2006/relationships/tags" Target="../tags/tag895.xml"/><Relationship Id="rId2" Type="http://schemas.openxmlformats.org/officeDocument/2006/relationships/tags" Target="../tags/tag894.xml"/><Relationship Id="rId1" Type="http://schemas.openxmlformats.org/officeDocument/2006/relationships/tags" Target="../tags/tag893.xml"/><Relationship Id="rId6" Type="http://schemas.openxmlformats.org/officeDocument/2006/relationships/image" Target="../media/image1.png"/><Relationship Id="rId5" Type="http://schemas.openxmlformats.org/officeDocument/2006/relationships/notesSlide" Target="../notesSlides/notesSlide298.xml"/><Relationship Id="rId4"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3" Type="http://schemas.openxmlformats.org/officeDocument/2006/relationships/tags" Target="../tags/tag898.xml"/><Relationship Id="rId2" Type="http://schemas.openxmlformats.org/officeDocument/2006/relationships/tags" Target="../tags/tag897.xml"/><Relationship Id="rId1" Type="http://schemas.openxmlformats.org/officeDocument/2006/relationships/tags" Target="../tags/tag896.xml"/><Relationship Id="rId6" Type="http://schemas.openxmlformats.org/officeDocument/2006/relationships/image" Target="../media/image1.png"/><Relationship Id="rId5" Type="http://schemas.openxmlformats.org/officeDocument/2006/relationships/notesSlide" Target="../notesSlides/notesSlide299.xml"/><Relationship Id="rId4"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3" Type="http://schemas.openxmlformats.org/officeDocument/2006/relationships/tags" Target="../tags/tag901.xml"/><Relationship Id="rId2" Type="http://schemas.openxmlformats.org/officeDocument/2006/relationships/tags" Target="../tags/tag900.xml"/><Relationship Id="rId1" Type="http://schemas.openxmlformats.org/officeDocument/2006/relationships/tags" Target="../tags/tag899.xml"/><Relationship Id="rId6" Type="http://schemas.openxmlformats.org/officeDocument/2006/relationships/image" Target="../media/image1.png"/><Relationship Id="rId5" Type="http://schemas.openxmlformats.org/officeDocument/2006/relationships/notesSlide" Target="../notesSlides/notesSlide300.xml"/><Relationship Id="rId4"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tags" Target="../tags/tag904.xml"/><Relationship Id="rId2" Type="http://schemas.openxmlformats.org/officeDocument/2006/relationships/tags" Target="../tags/tag903.xml"/><Relationship Id="rId1" Type="http://schemas.openxmlformats.org/officeDocument/2006/relationships/tags" Target="../tags/tag902.xml"/><Relationship Id="rId6" Type="http://schemas.openxmlformats.org/officeDocument/2006/relationships/image" Target="../media/image1.png"/><Relationship Id="rId5" Type="http://schemas.openxmlformats.org/officeDocument/2006/relationships/notesSlide" Target="../notesSlides/notesSlide301.xml"/><Relationship Id="rId4"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3" Type="http://schemas.openxmlformats.org/officeDocument/2006/relationships/tags" Target="../tags/tag907.xml"/><Relationship Id="rId2" Type="http://schemas.openxmlformats.org/officeDocument/2006/relationships/tags" Target="../tags/tag906.xml"/><Relationship Id="rId1" Type="http://schemas.openxmlformats.org/officeDocument/2006/relationships/tags" Target="../tags/tag905.xml"/><Relationship Id="rId6" Type="http://schemas.openxmlformats.org/officeDocument/2006/relationships/image" Target="../media/image1.png"/><Relationship Id="rId5" Type="http://schemas.openxmlformats.org/officeDocument/2006/relationships/notesSlide" Target="../notesSlides/notesSlide302.xml"/><Relationship Id="rId4"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3" Type="http://schemas.openxmlformats.org/officeDocument/2006/relationships/tags" Target="../tags/tag910.xml"/><Relationship Id="rId2" Type="http://schemas.openxmlformats.org/officeDocument/2006/relationships/tags" Target="../tags/tag909.xml"/><Relationship Id="rId1" Type="http://schemas.openxmlformats.org/officeDocument/2006/relationships/tags" Target="../tags/tag908.xml"/><Relationship Id="rId6" Type="http://schemas.openxmlformats.org/officeDocument/2006/relationships/image" Target="../media/image1.png"/><Relationship Id="rId5" Type="http://schemas.openxmlformats.org/officeDocument/2006/relationships/notesSlide" Target="../notesSlides/notesSlide303.xml"/><Relationship Id="rId4"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3" Type="http://schemas.openxmlformats.org/officeDocument/2006/relationships/tags" Target="../tags/tag913.xml"/><Relationship Id="rId2" Type="http://schemas.openxmlformats.org/officeDocument/2006/relationships/tags" Target="../tags/tag912.xml"/><Relationship Id="rId1" Type="http://schemas.openxmlformats.org/officeDocument/2006/relationships/tags" Target="../tags/tag911.xml"/><Relationship Id="rId6" Type="http://schemas.openxmlformats.org/officeDocument/2006/relationships/image" Target="../media/image1.png"/><Relationship Id="rId5" Type="http://schemas.openxmlformats.org/officeDocument/2006/relationships/notesSlide" Target="../notesSlides/notesSlide304.xml"/><Relationship Id="rId4"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3" Type="http://schemas.openxmlformats.org/officeDocument/2006/relationships/tags" Target="../tags/tag916.xml"/><Relationship Id="rId2" Type="http://schemas.openxmlformats.org/officeDocument/2006/relationships/tags" Target="../tags/tag915.xml"/><Relationship Id="rId1" Type="http://schemas.openxmlformats.org/officeDocument/2006/relationships/tags" Target="../tags/tag914.xml"/><Relationship Id="rId6" Type="http://schemas.openxmlformats.org/officeDocument/2006/relationships/image" Target="../media/image1.png"/><Relationship Id="rId5" Type="http://schemas.openxmlformats.org/officeDocument/2006/relationships/notesSlide" Target="../notesSlides/notesSlide305.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image" Target="../media/image1.png"/><Relationship Id="rId5" Type="http://schemas.openxmlformats.org/officeDocument/2006/relationships/notesSlide" Target="../notesSlides/notesSlide29.xml"/><Relationship Id="rId4"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tags" Target="../tags/tag919.xml"/><Relationship Id="rId2" Type="http://schemas.openxmlformats.org/officeDocument/2006/relationships/tags" Target="../tags/tag918.xml"/><Relationship Id="rId1" Type="http://schemas.openxmlformats.org/officeDocument/2006/relationships/tags" Target="../tags/tag917.xml"/><Relationship Id="rId6" Type="http://schemas.openxmlformats.org/officeDocument/2006/relationships/image" Target="../media/image1.png"/><Relationship Id="rId5" Type="http://schemas.openxmlformats.org/officeDocument/2006/relationships/notesSlide" Target="../notesSlides/notesSlide306.xml"/><Relationship Id="rId4"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3" Type="http://schemas.openxmlformats.org/officeDocument/2006/relationships/tags" Target="../tags/tag922.xml"/><Relationship Id="rId2" Type="http://schemas.openxmlformats.org/officeDocument/2006/relationships/tags" Target="../tags/tag921.xml"/><Relationship Id="rId1" Type="http://schemas.openxmlformats.org/officeDocument/2006/relationships/tags" Target="../tags/tag920.xml"/><Relationship Id="rId6" Type="http://schemas.openxmlformats.org/officeDocument/2006/relationships/image" Target="../media/image1.png"/><Relationship Id="rId5" Type="http://schemas.openxmlformats.org/officeDocument/2006/relationships/notesSlide" Target="../notesSlides/notesSlide307.xml"/><Relationship Id="rId4"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3" Type="http://schemas.openxmlformats.org/officeDocument/2006/relationships/tags" Target="../tags/tag925.xml"/><Relationship Id="rId2" Type="http://schemas.openxmlformats.org/officeDocument/2006/relationships/tags" Target="../tags/tag924.xml"/><Relationship Id="rId1" Type="http://schemas.openxmlformats.org/officeDocument/2006/relationships/tags" Target="../tags/tag923.xml"/><Relationship Id="rId6" Type="http://schemas.openxmlformats.org/officeDocument/2006/relationships/image" Target="../media/image1.png"/><Relationship Id="rId5" Type="http://schemas.openxmlformats.org/officeDocument/2006/relationships/notesSlide" Target="../notesSlides/notesSlide308.xml"/><Relationship Id="rId4"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3" Type="http://schemas.openxmlformats.org/officeDocument/2006/relationships/tags" Target="../tags/tag928.xml"/><Relationship Id="rId2" Type="http://schemas.openxmlformats.org/officeDocument/2006/relationships/tags" Target="../tags/tag927.xml"/><Relationship Id="rId1" Type="http://schemas.openxmlformats.org/officeDocument/2006/relationships/tags" Target="../tags/tag926.xml"/><Relationship Id="rId6" Type="http://schemas.openxmlformats.org/officeDocument/2006/relationships/image" Target="../media/image1.png"/><Relationship Id="rId5" Type="http://schemas.openxmlformats.org/officeDocument/2006/relationships/notesSlide" Target="../notesSlides/notesSlide309.xml"/><Relationship Id="rId4"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3" Type="http://schemas.openxmlformats.org/officeDocument/2006/relationships/tags" Target="../tags/tag931.xml"/><Relationship Id="rId2" Type="http://schemas.openxmlformats.org/officeDocument/2006/relationships/tags" Target="../tags/tag930.xml"/><Relationship Id="rId1" Type="http://schemas.openxmlformats.org/officeDocument/2006/relationships/tags" Target="../tags/tag929.xml"/><Relationship Id="rId6" Type="http://schemas.openxmlformats.org/officeDocument/2006/relationships/image" Target="../media/image1.png"/><Relationship Id="rId5" Type="http://schemas.openxmlformats.org/officeDocument/2006/relationships/notesSlide" Target="../notesSlides/notesSlide310.xml"/><Relationship Id="rId4"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3" Type="http://schemas.openxmlformats.org/officeDocument/2006/relationships/tags" Target="../tags/tag934.xml"/><Relationship Id="rId2" Type="http://schemas.openxmlformats.org/officeDocument/2006/relationships/tags" Target="../tags/tag933.xml"/><Relationship Id="rId1" Type="http://schemas.openxmlformats.org/officeDocument/2006/relationships/tags" Target="../tags/tag932.xml"/><Relationship Id="rId6" Type="http://schemas.openxmlformats.org/officeDocument/2006/relationships/image" Target="../media/image1.png"/><Relationship Id="rId5" Type="http://schemas.openxmlformats.org/officeDocument/2006/relationships/notesSlide" Target="../notesSlides/notesSlide311.xml"/><Relationship Id="rId4"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3" Type="http://schemas.openxmlformats.org/officeDocument/2006/relationships/tags" Target="../tags/tag937.xml"/><Relationship Id="rId2" Type="http://schemas.openxmlformats.org/officeDocument/2006/relationships/tags" Target="../tags/tag936.xml"/><Relationship Id="rId1" Type="http://schemas.openxmlformats.org/officeDocument/2006/relationships/tags" Target="../tags/tag935.xml"/><Relationship Id="rId6" Type="http://schemas.openxmlformats.org/officeDocument/2006/relationships/image" Target="../media/image1.png"/><Relationship Id="rId5" Type="http://schemas.openxmlformats.org/officeDocument/2006/relationships/notesSlide" Target="../notesSlides/notesSlide312.xml"/><Relationship Id="rId4"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3" Type="http://schemas.openxmlformats.org/officeDocument/2006/relationships/tags" Target="../tags/tag940.xml"/><Relationship Id="rId2" Type="http://schemas.openxmlformats.org/officeDocument/2006/relationships/tags" Target="../tags/tag939.xml"/><Relationship Id="rId1" Type="http://schemas.openxmlformats.org/officeDocument/2006/relationships/tags" Target="../tags/tag938.xml"/><Relationship Id="rId6" Type="http://schemas.openxmlformats.org/officeDocument/2006/relationships/image" Target="../media/image1.png"/><Relationship Id="rId5" Type="http://schemas.openxmlformats.org/officeDocument/2006/relationships/notesSlide" Target="../notesSlides/notesSlide313.xml"/><Relationship Id="rId4"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3" Type="http://schemas.openxmlformats.org/officeDocument/2006/relationships/tags" Target="../tags/tag943.xml"/><Relationship Id="rId2" Type="http://schemas.openxmlformats.org/officeDocument/2006/relationships/tags" Target="../tags/tag942.xml"/><Relationship Id="rId1" Type="http://schemas.openxmlformats.org/officeDocument/2006/relationships/tags" Target="../tags/tag941.xml"/><Relationship Id="rId6" Type="http://schemas.openxmlformats.org/officeDocument/2006/relationships/image" Target="../media/image1.png"/><Relationship Id="rId5" Type="http://schemas.openxmlformats.org/officeDocument/2006/relationships/notesSlide" Target="../notesSlides/notesSlide314.xml"/><Relationship Id="rId4" Type="http://schemas.openxmlformats.org/officeDocument/2006/relationships/slideLayout" Target="../slideLayouts/slideLayout3.xml"/></Relationships>
</file>

<file path=ppt/slides/_rels/slide319.xml.rels><?xml version="1.0" encoding="UTF-8" standalone="yes"?>
<Relationships xmlns="http://schemas.openxmlformats.org/package/2006/relationships"><Relationship Id="rId3" Type="http://schemas.openxmlformats.org/officeDocument/2006/relationships/tags" Target="../tags/tag946.xml"/><Relationship Id="rId2" Type="http://schemas.openxmlformats.org/officeDocument/2006/relationships/tags" Target="../tags/tag945.xml"/><Relationship Id="rId1" Type="http://schemas.openxmlformats.org/officeDocument/2006/relationships/tags" Target="../tags/tag944.xml"/><Relationship Id="rId6" Type="http://schemas.openxmlformats.org/officeDocument/2006/relationships/image" Target="../media/image1.png"/><Relationship Id="rId5" Type="http://schemas.openxmlformats.org/officeDocument/2006/relationships/notesSlide" Target="../notesSlides/notesSlide315.xml"/><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image" Target="../media/image1.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3" Type="http://schemas.openxmlformats.org/officeDocument/2006/relationships/tags" Target="../tags/tag949.xml"/><Relationship Id="rId2" Type="http://schemas.openxmlformats.org/officeDocument/2006/relationships/tags" Target="../tags/tag948.xml"/><Relationship Id="rId1" Type="http://schemas.openxmlformats.org/officeDocument/2006/relationships/tags" Target="../tags/tag947.xml"/><Relationship Id="rId6" Type="http://schemas.openxmlformats.org/officeDocument/2006/relationships/image" Target="../media/image1.png"/><Relationship Id="rId5" Type="http://schemas.openxmlformats.org/officeDocument/2006/relationships/notesSlide" Target="../notesSlides/notesSlide316.xml"/><Relationship Id="rId4"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3" Type="http://schemas.openxmlformats.org/officeDocument/2006/relationships/tags" Target="../tags/tag952.xml"/><Relationship Id="rId2" Type="http://schemas.openxmlformats.org/officeDocument/2006/relationships/tags" Target="../tags/tag951.xml"/><Relationship Id="rId1" Type="http://schemas.openxmlformats.org/officeDocument/2006/relationships/tags" Target="../tags/tag950.xml"/><Relationship Id="rId6" Type="http://schemas.openxmlformats.org/officeDocument/2006/relationships/image" Target="../media/image1.png"/><Relationship Id="rId5" Type="http://schemas.openxmlformats.org/officeDocument/2006/relationships/notesSlide" Target="../notesSlides/notesSlide317.xml"/><Relationship Id="rId4"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3" Type="http://schemas.openxmlformats.org/officeDocument/2006/relationships/tags" Target="../tags/tag955.xml"/><Relationship Id="rId2" Type="http://schemas.openxmlformats.org/officeDocument/2006/relationships/tags" Target="../tags/tag954.xml"/><Relationship Id="rId1" Type="http://schemas.openxmlformats.org/officeDocument/2006/relationships/tags" Target="../tags/tag953.xml"/><Relationship Id="rId6" Type="http://schemas.openxmlformats.org/officeDocument/2006/relationships/image" Target="../media/image1.png"/><Relationship Id="rId5" Type="http://schemas.openxmlformats.org/officeDocument/2006/relationships/notesSlide" Target="../notesSlides/notesSlide318.xml"/><Relationship Id="rId4"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3" Type="http://schemas.openxmlformats.org/officeDocument/2006/relationships/tags" Target="../tags/tag958.xml"/><Relationship Id="rId2" Type="http://schemas.openxmlformats.org/officeDocument/2006/relationships/tags" Target="../tags/tag957.xml"/><Relationship Id="rId1" Type="http://schemas.openxmlformats.org/officeDocument/2006/relationships/tags" Target="../tags/tag956.xml"/><Relationship Id="rId6" Type="http://schemas.openxmlformats.org/officeDocument/2006/relationships/image" Target="../media/image1.png"/><Relationship Id="rId5" Type="http://schemas.openxmlformats.org/officeDocument/2006/relationships/notesSlide" Target="../notesSlides/notesSlide319.xml"/><Relationship Id="rId4"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tags" Target="../tags/tag959.xml"/><Relationship Id="rId6" Type="http://schemas.openxmlformats.org/officeDocument/2006/relationships/image" Target="../media/image1.png"/><Relationship Id="rId5" Type="http://schemas.openxmlformats.org/officeDocument/2006/relationships/notesSlide" Target="../notesSlides/notesSlide320.xml"/><Relationship Id="rId4"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3" Type="http://schemas.openxmlformats.org/officeDocument/2006/relationships/tags" Target="../tags/tag964.xml"/><Relationship Id="rId2" Type="http://schemas.openxmlformats.org/officeDocument/2006/relationships/tags" Target="../tags/tag963.xml"/><Relationship Id="rId1" Type="http://schemas.openxmlformats.org/officeDocument/2006/relationships/tags" Target="../tags/tag962.xml"/><Relationship Id="rId6" Type="http://schemas.openxmlformats.org/officeDocument/2006/relationships/image" Target="../media/image1.png"/><Relationship Id="rId5" Type="http://schemas.openxmlformats.org/officeDocument/2006/relationships/notesSlide" Target="../notesSlides/notesSlide321.xml"/><Relationship Id="rId4"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3" Type="http://schemas.openxmlformats.org/officeDocument/2006/relationships/tags" Target="../tags/tag967.xml"/><Relationship Id="rId2" Type="http://schemas.openxmlformats.org/officeDocument/2006/relationships/tags" Target="../tags/tag966.xml"/><Relationship Id="rId1" Type="http://schemas.openxmlformats.org/officeDocument/2006/relationships/tags" Target="../tags/tag965.xml"/><Relationship Id="rId6" Type="http://schemas.openxmlformats.org/officeDocument/2006/relationships/image" Target="../media/image1.png"/><Relationship Id="rId5" Type="http://schemas.openxmlformats.org/officeDocument/2006/relationships/notesSlide" Target="../notesSlides/notesSlide322.xml"/><Relationship Id="rId4"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3" Type="http://schemas.openxmlformats.org/officeDocument/2006/relationships/tags" Target="../tags/tag970.xml"/><Relationship Id="rId2" Type="http://schemas.openxmlformats.org/officeDocument/2006/relationships/tags" Target="../tags/tag969.xml"/><Relationship Id="rId1" Type="http://schemas.openxmlformats.org/officeDocument/2006/relationships/tags" Target="../tags/tag968.xml"/><Relationship Id="rId6" Type="http://schemas.openxmlformats.org/officeDocument/2006/relationships/image" Target="../media/image1.png"/><Relationship Id="rId5" Type="http://schemas.openxmlformats.org/officeDocument/2006/relationships/notesSlide" Target="../notesSlides/notesSlide323.xml"/><Relationship Id="rId4"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3" Type="http://schemas.openxmlformats.org/officeDocument/2006/relationships/tags" Target="../tags/tag973.xml"/><Relationship Id="rId2" Type="http://schemas.openxmlformats.org/officeDocument/2006/relationships/tags" Target="../tags/tag972.xml"/><Relationship Id="rId1" Type="http://schemas.openxmlformats.org/officeDocument/2006/relationships/tags" Target="../tags/tag971.xml"/><Relationship Id="rId6" Type="http://schemas.openxmlformats.org/officeDocument/2006/relationships/image" Target="../media/image1.png"/><Relationship Id="rId5" Type="http://schemas.openxmlformats.org/officeDocument/2006/relationships/notesSlide" Target="../notesSlides/notesSlide324.xml"/><Relationship Id="rId4"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3" Type="http://schemas.openxmlformats.org/officeDocument/2006/relationships/tags" Target="../tags/tag976.xml"/><Relationship Id="rId2" Type="http://schemas.openxmlformats.org/officeDocument/2006/relationships/tags" Target="../tags/tag975.xml"/><Relationship Id="rId1" Type="http://schemas.openxmlformats.org/officeDocument/2006/relationships/tags" Target="../tags/tag974.xml"/><Relationship Id="rId6" Type="http://schemas.openxmlformats.org/officeDocument/2006/relationships/image" Target="../media/image1.png"/><Relationship Id="rId5" Type="http://schemas.openxmlformats.org/officeDocument/2006/relationships/notesSlide" Target="../notesSlides/notesSlide325.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1.png"/><Relationship Id="rId5" Type="http://schemas.openxmlformats.org/officeDocument/2006/relationships/notesSlide" Target="../notesSlides/notesSlide31.xml"/><Relationship Id="rId4"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3" Type="http://schemas.openxmlformats.org/officeDocument/2006/relationships/tags" Target="../tags/tag979.xml"/><Relationship Id="rId2" Type="http://schemas.openxmlformats.org/officeDocument/2006/relationships/tags" Target="../tags/tag978.xml"/><Relationship Id="rId1" Type="http://schemas.openxmlformats.org/officeDocument/2006/relationships/tags" Target="../tags/tag977.xml"/><Relationship Id="rId6" Type="http://schemas.openxmlformats.org/officeDocument/2006/relationships/image" Target="../media/image1.png"/><Relationship Id="rId5" Type="http://schemas.openxmlformats.org/officeDocument/2006/relationships/notesSlide" Target="../notesSlides/notesSlide326.xml"/><Relationship Id="rId4"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3" Type="http://schemas.openxmlformats.org/officeDocument/2006/relationships/tags" Target="../tags/tag982.xml"/><Relationship Id="rId2" Type="http://schemas.openxmlformats.org/officeDocument/2006/relationships/tags" Target="../tags/tag981.xml"/><Relationship Id="rId1" Type="http://schemas.openxmlformats.org/officeDocument/2006/relationships/tags" Target="../tags/tag980.xml"/><Relationship Id="rId6" Type="http://schemas.openxmlformats.org/officeDocument/2006/relationships/image" Target="../media/image1.png"/><Relationship Id="rId5" Type="http://schemas.openxmlformats.org/officeDocument/2006/relationships/notesSlide" Target="../notesSlides/notesSlide327.xml"/><Relationship Id="rId4"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3" Type="http://schemas.openxmlformats.org/officeDocument/2006/relationships/tags" Target="../tags/tag985.xml"/><Relationship Id="rId2" Type="http://schemas.openxmlformats.org/officeDocument/2006/relationships/tags" Target="../tags/tag984.xml"/><Relationship Id="rId1" Type="http://schemas.openxmlformats.org/officeDocument/2006/relationships/tags" Target="../tags/tag983.xml"/><Relationship Id="rId6" Type="http://schemas.openxmlformats.org/officeDocument/2006/relationships/image" Target="../media/image1.png"/><Relationship Id="rId5" Type="http://schemas.openxmlformats.org/officeDocument/2006/relationships/notesSlide" Target="../notesSlides/notesSlide328.xml"/><Relationship Id="rId4"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3" Type="http://schemas.openxmlformats.org/officeDocument/2006/relationships/tags" Target="../tags/tag988.xml"/><Relationship Id="rId2" Type="http://schemas.openxmlformats.org/officeDocument/2006/relationships/tags" Target="../tags/tag987.xml"/><Relationship Id="rId1" Type="http://schemas.openxmlformats.org/officeDocument/2006/relationships/tags" Target="../tags/tag986.xml"/><Relationship Id="rId6" Type="http://schemas.openxmlformats.org/officeDocument/2006/relationships/image" Target="../media/image1.png"/><Relationship Id="rId5" Type="http://schemas.openxmlformats.org/officeDocument/2006/relationships/notesSlide" Target="../notesSlides/notesSlide329.xml"/><Relationship Id="rId4"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3" Type="http://schemas.openxmlformats.org/officeDocument/2006/relationships/tags" Target="../tags/tag991.xml"/><Relationship Id="rId2" Type="http://schemas.openxmlformats.org/officeDocument/2006/relationships/tags" Target="../tags/tag990.xml"/><Relationship Id="rId1" Type="http://schemas.openxmlformats.org/officeDocument/2006/relationships/tags" Target="../tags/tag989.xml"/><Relationship Id="rId6" Type="http://schemas.openxmlformats.org/officeDocument/2006/relationships/image" Target="../media/image1.png"/><Relationship Id="rId5" Type="http://schemas.openxmlformats.org/officeDocument/2006/relationships/notesSlide" Target="../notesSlides/notesSlide330.xml"/><Relationship Id="rId4"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3" Type="http://schemas.openxmlformats.org/officeDocument/2006/relationships/tags" Target="../tags/tag994.xml"/><Relationship Id="rId2" Type="http://schemas.openxmlformats.org/officeDocument/2006/relationships/tags" Target="../tags/tag993.xml"/><Relationship Id="rId1" Type="http://schemas.openxmlformats.org/officeDocument/2006/relationships/tags" Target="../tags/tag992.xml"/><Relationship Id="rId6" Type="http://schemas.openxmlformats.org/officeDocument/2006/relationships/image" Target="../media/image1.png"/><Relationship Id="rId5" Type="http://schemas.openxmlformats.org/officeDocument/2006/relationships/notesSlide" Target="../notesSlides/notesSlide331.xml"/><Relationship Id="rId4"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3" Type="http://schemas.openxmlformats.org/officeDocument/2006/relationships/tags" Target="../tags/tag997.xml"/><Relationship Id="rId2" Type="http://schemas.openxmlformats.org/officeDocument/2006/relationships/tags" Target="../tags/tag996.xml"/><Relationship Id="rId1" Type="http://schemas.openxmlformats.org/officeDocument/2006/relationships/tags" Target="../tags/tag995.xml"/><Relationship Id="rId6" Type="http://schemas.openxmlformats.org/officeDocument/2006/relationships/image" Target="../media/image1.png"/><Relationship Id="rId5" Type="http://schemas.openxmlformats.org/officeDocument/2006/relationships/notesSlide" Target="../notesSlides/notesSlide332.xml"/><Relationship Id="rId4"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3" Type="http://schemas.openxmlformats.org/officeDocument/2006/relationships/tags" Target="../tags/tag1000.xml"/><Relationship Id="rId2" Type="http://schemas.openxmlformats.org/officeDocument/2006/relationships/tags" Target="../tags/tag999.xml"/><Relationship Id="rId1" Type="http://schemas.openxmlformats.org/officeDocument/2006/relationships/tags" Target="../tags/tag998.xml"/><Relationship Id="rId6" Type="http://schemas.openxmlformats.org/officeDocument/2006/relationships/image" Target="../media/image1.png"/><Relationship Id="rId5" Type="http://schemas.openxmlformats.org/officeDocument/2006/relationships/notesSlide" Target="../notesSlides/notesSlide333.xml"/><Relationship Id="rId4"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3" Type="http://schemas.openxmlformats.org/officeDocument/2006/relationships/tags" Target="../tags/tag1003.xml"/><Relationship Id="rId2" Type="http://schemas.openxmlformats.org/officeDocument/2006/relationships/tags" Target="../tags/tag1002.xml"/><Relationship Id="rId1" Type="http://schemas.openxmlformats.org/officeDocument/2006/relationships/tags" Target="../tags/tag1001.xml"/><Relationship Id="rId6" Type="http://schemas.openxmlformats.org/officeDocument/2006/relationships/image" Target="../media/image1.png"/><Relationship Id="rId5" Type="http://schemas.openxmlformats.org/officeDocument/2006/relationships/notesSlide" Target="../notesSlides/notesSlide334.xml"/><Relationship Id="rId4"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3" Type="http://schemas.openxmlformats.org/officeDocument/2006/relationships/tags" Target="../tags/tag1006.xml"/><Relationship Id="rId2" Type="http://schemas.openxmlformats.org/officeDocument/2006/relationships/tags" Target="../tags/tag1005.xml"/><Relationship Id="rId1" Type="http://schemas.openxmlformats.org/officeDocument/2006/relationships/tags" Target="../tags/tag1004.xml"/><Relationship Id="rId6" Type="http://schemas.openxmlformats.org/officeDocument/2006/relationships/image" Target="../media/image1.png"/><Relationship Id="rId5" Type="http://schemas.openxmlformats.org/officeDocument/2006/relationships/notesSlide" Target="../notesSlides/notesSlide335.xml"/><Relationship Id="rId4"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image" Target="../media/image1.png"/><Relationship Id="rId5" Type="http://schemas.openxmlformats.org/officeDocument/2006/relationships/notesSlide" Target="../notesSlides/notesSlide32.xml"/><Relationship Id="rId4"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3" Type="http://schemas.openxmlformats.org/officeDocument/2006/relationships/tags" Target="../tags/tag1009.xml"/><Relationship Id="rId2" Type="http://schemas.openxmlformats.org/officeDocument/2006/relationships/tags" Target="../tags/tag1008.xml"/><Relationship Id="rId1" Type="http://schemas.openxmlformats.org/officeDocument/2006/relationships/tags" Target="../tags/tag1007.xml"/><Relationship Id="rId6" Type="http://schemas.openxmlformats.org/officeDocument/2006/relationships/image" Target="../media/image1.png"/><Relationship Id="rId5" Type="http://schemas.openxmlformats.org/officeDocument/2006/relationships/notesSlide" Target="../notesSlides/notesSlide336.xml"/><Relationship Id="rId4"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3" Type="http://schemas.openxmlformats.org/officeDocument/2006/relationships/tags" Target="../tags/tag1012.xml"/><Relationship Id="rId2" Type="http://schemas.openxmlformats.org/officeDocument/2006/relationships/tags" Target="../tags/tag1011.xml"/><Relationship Id="rId1" Type="http://schemas.openxmlformats.org/officeDocument/2006/relationships/tags" Target="../tags/tag1010.xml"/><Relationship Id="rId6" Type="http://schemas.openxmlformats.org/officeDocument/2006/relationships/image" Target="../media/image1.png"/><Relationship Id="rId5" Type="http://schemas.openxmlformats.org/officeDocument/2006/relationships/notesSlide" Target="../notesSlides/notesSlide337.xml"/><Relationship Id="rId4"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3" Type="http://schemas.openxmlformats.org/officeDocument/2006/relationships/tags" Target="../tags/tag1015.xml"/><Relationship Id="rId2" Type="http://schemas.openxmlformats.org/officeDocument/2006/relationships/tags" Target="../tags/tag1014.xml"/><Relationship Id="rId1" Type="http://schemas.openxmlformats.org/officeDocument/2006/relationships/tags" Target="../tags/tag1013.xml"/><Relationship Id="rId6" Type="http://schemas.openxmlformats.org/officeDocument/2006/relationships/image" Target="../media/image1.png"/><Relationship Id="rId5" Type="http://schemas.openxmlformats.org/officeDocument/2006/relationships/notesSlide" Target="../notesSlides/notesSlide338.xml"/><Relationship Id="rId4"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3" Type="http://schemas.openxmlformats.org/officeDocument/2006/relationships/tags" Target="../tags/tag1018.xml"/><Relationship Id="rId2" Type="http://schemas.openxmlformats.org/officeDocument/2006/relationships/tags" Target="../tags/tag1017.xml"/><Relationship Id="rId1" Type="http://schemas.openxmlformats.org/officeDocument/2006/relationships/tags" Target="../tags/tag1016.xml"/><Relationship Id="rId6" Type="http://schemas.openxmlformats.org/officeDocument/2006/relationships/image" Target="../media/image1.png"/><Relationship Id="rId5" Type="http://schemas.openxmlformats.org/officeDocument/2006/relationships/notesSlide" Target="../notesSlides/notesSlide339.xml"/><Relationship Id="rId4"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3" Type="http://schemas.openxmlformats.org/officeDocument/2006/relationships/tags" Target="../tags/tag1021.xml"/><Relationship Id="rId2" Type="http://schemas.openxmlformats.org/officeDocument/2006/relationships/tags" Target="../tags/tag1020.xml"/><Relationship Id="rId1" Type="http://schemas.openxmlformats.org/officeDocument/2006/relationships/tags" Target="../tags/tag1019.xml"/><Relationship Id="rId6" Type="http://schemas.openxmlformats.org/officeDocument/2006/relationships/image" Target="../media/image1.png"/><Relationship Id="rId5" Type="http://schemas.openxmlformats.org/officeDocument/2006/relationships/notesSlide" Target="../notesSlides/notesSlide340.xml"/><Relationship Id="rId4"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3" Type="http://schemas.openxmlformats.org/officeDocument/2006/relationships/tags" Target="../tags/tag1024.xml"/><Relationship Id="rId2" Type="http://schemas.openxmlformats.org/officeDocument/2006/relationships/tags" Target="../tags/tag1023.xml"/><Relationship Id="rId1" Type="http://schemas.openxmlformats.org/officeDocument/2006/relationships/tags" Target="../tags/tag1022.xml"/><Relationship Id="rId6" Type="http://schemas.openxmlformats.org/officeDocument/2006/relationships/image" Target="../media/image1.png"/><Relationship Id="rId5" Type="http://schemas.openxmlformats.org/officeDocument/2006/relationships/notesSlide" Target="../notesSlides/notesSlide341.xml"/><Relationship Id="rId4"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tags" Target="../tags/tag1027.xml"/><Relationship Id="rId2" Type="http://schemas.openxmlformats.org/officeDocument/2006/relationships/tags" Target="../tags/tag1026.xml"/><Relationship Id="rId1" Type="http://schemas.openxmlformats.org/officeDocument/2006/relationships/tags" Target="../tags/tag1025.xml"/><Relationship Id="rId6" Type="http://schemas.openxmlformats.org/officeDocument/2006/relationships/image" Target="../media/image1.png"/><Relationship Id="rId5" Type="http://schemas.openxmlformats.org/officeDocument/2006/relationships/notesSlide" Target="../notesSlides/notesSlide342.xml"/><Relationship Id="rId4"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3" Type="http://schemas.openxmlformats.org/officeDocument/2006/relationships/tags" Target="../tags/tag1030.xml"/><Relationship Id="rId2" Type="http://schemas.openxmlformats.org/officeDocument/2006/relationships/tags" Target="../tags/tag1029.xml"/><Relationship Id="rId1" Type="http://schemas.openxmlformats.org/officeDocument/2006/relationships/tags" Target="../tags/tag1028.xml"/><Relationship Id="rId6" Type="http://schemas.openxmlformats.org/officeDocument/2006/relationships/image" Target="../media/image1.png"/><Relationship Id="rId5" Type="http://schemas.openxmlformats.org/officeDocument/2006/relationships/notesSlide" Target="../notesSlides/notesSlide343.xml"/><Relationship Id="rId4"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3" Type="http://schemas.openxmlformats.org/officeDocument/2006/relationships/tags" Target="../tags/tag1033.xml"/><Relationship Id="rId2" Type="http://schemas.openxmlformats.org/officeDocument/2006/relationships/tags" Target="../tags/tag1032.xml"/><Relationship Id="rId1" Type="http://schemas.openxmlformats.org/officeDocument/2006/relationships/tags" Target="../tags/tag1031.xml"/><Relationship Id="rId6" Type="http://schemas.openxmlformats.org/officeDocument/2006/relationships/image" Target="../media/image1.png"/><Relationship Id="rId5" Type="http://schemas.openxmlformats.org/officeDocument/2006/relationships/notesSlide" Target="../notesSlides/notesSlide344.xml"/><Relationship Id="rId4"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3" Type="http://schemas.openxmlformats.org/officeDocument/2006/relationships/tags" Target="../tags/tag1036.xml"/><Relationship Id="rId2" Type="http://schemas.openxmlformats.org/officeDocument/2006/relationships/tags" Target="../tags/tag1035.xml"/><Relationship Id="rId1" Type="http://schemas.openxmlformats.org/officeDocument/2006/relationships/tags" Target="../tags/tag1034.xml"/><Relationship Id="rId6" Type="http://schemas.openxmlformats.org/officeDocument/2006/relationships/image" Target="../media/image1.png"/><Relationship Id="rId5" Type="http://schemas.openxmlformats.org/officeDocument/2006/relationships/notesSlide" Target="../notesSlides/notesSlide345.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1.png"/><Relationship Id="rId5" Type="http://schemas.openxmlformats.org/officeDocument/2006/relationships/notesSlide" Target="../notesSlides/notesSlide33.xml"/><Relationship Id="rId4"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3" Type="http://schemas.openxmlformats.org/officeDocument/2006/relationships/tags" Target="../tags/tag1039.xml"/><Relationship Id="rId2" Type="http://schemas.openxmlformats.org/officeDocument/2006/relationships/tags" Target="../tags/tag1038.xml"/><Relationship Id="rId1" Type="http://schemas.openxmlformats.org/officeDocument/2006/relationships/tags" Target="../tags/tag1037.xml"/><Relationship Id="rId6" Type="http://schemas.openxmlformats.org/officeDocument/2006/relationships/image" Target="../media/image1.png"/><Relationship Id="rId5" Type="http://schemas.openxmlformats.org/officeDocument/2006/relationships/notesSlide" Target="../notesSlides/notesSlide346.xml"/><Relationship Id="rId4"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3" Type="http://schemas.openxmlformats.org/officeDocument/2006/relationships/tags" Target="../tags/tag1042.xml"/><Relationship Id="rId2" Type="http://schemas.openxmlformats.org/officeDocument/2006/relationships/tags" Target="../tags/tag1041.xml"/><Relationship Id="rId1" Type="http://schemas.openxmlformats.org/officeDocument/2006/relationships/tags" Target="../tags/tag1040.xml"/><Relationship Id="rId6" Type="http://schemas.openxmlformats.org/officeDocument/2006/relationships/image" Target="../media/image1.png"/><Relationship Id="rId5" Type="http://schemas.openxmlformats.org/officeDocument/2006/relationships/notesSlide" Target="../notesSlides/notesSlide347.xml"/><Relationship Id="rId4"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3" Type="http://schemas.openxmlformats.org/officeDocument/2006/relationships/tags" Target="../tags/tag1045.xml"/><Relationship Id="rId2" Type="http://schemas.openxmlformats.org/officeDocument/2006/relationships/tags" Target="../tags/tag1044.xml"/><Relationship Id="rId1" Type="http://schemas.openxmlformats.org/officeDocument/2006/relationships/tags" Target="../tags/tag1043.xml"/><Relationship Id="rId6" Type="http://schemas.openxmlformats.org/officeDocument/2006/relationships/image" Target="../media/image1.png"/><Relationship Id="rId5" Type="http://schemas.openxmlformats.org/officeDocument/2006/relationships/notesSlide" Target="../notesSlides/notesSlide348.xml"/><Relationship Id="rId4"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3" Type="http://schemas.openxmlformats.org/officeDocument/2006/relationships/tags" Target="../tags/tag1048.xml"/><Relationship Id="rId2" Type="http://schemas.openxmlformats.org/officeDocument/2006/relationships/tags" Target="../tags/tag1047.xml"/><Relationship Id="rId1" Type="http://schemas.openxmlformats.org/officeDocument/2006/relationships/tags" Target="../tags/tag1046.xml"/><Relationship Id="rId6" Type="http://schemas.openxmlformats.org/officeDocument/2006/relationships/image" Target="../media/image1.png"/><Relationship Id="rId5" Type="http://schemas.openxmlformats.org/officeDocument/2006/relationships/notesSlide" Target="../notesSlides/notesSlide349.xml"/><Relationship Id="rId4"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3" Type="http://schemas.openxmlformats.org/officeDocument/2006/relationships/tags" Target="../tags/tag1051.xml"/><Relationship Id="rId2" Type="http://schemas.openxmlformats.org/officeDocument/2006/relationships/tags" Target="../tags/tag1050.xml"/><Relationship Id="rId1" Type="http://schemas.openxmlformats.org/officeDocument/2006/relationships/tags" Target="../tags/tag1049.xml"/><Relationship Id="rId6" Type="http://schemas.openxmlformats.org/officeDocument/2006/relationships/image" Target="../media/image1.png"/><Relationship Id="rId5" Type="http://schemas.openxmlformats.org/officeDocument/2006/relationships/notesSlide" Target="../notesSlides/notesSlide350.xml"/><Relationship Id="rId4"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3" Type="http://schemas.openxmlformats.org/officeDocument/2006/relationships/tags" Target="../tags/tag1054.xml"/><Relationship Id="rId2" Type="http://schemas.openxmlformats.org/officeDocument/2006/relationships/tags" Target="../tags/tag1053.xml"/><Relationship Id="rId1" Type="http://schemas.openxmlformats.org/officeDocument/2006/relationships/tags" Target="../tags/tag1052.xml"/><Relationship Id="rId6" Type="http://schemas.openxmlformats.org/officeDocument/2006/relationships/image" Target="../media/image1.png"/><Relationship Id="rId5" Type="http://schemas.openxmlformats.org/officeDocument/2006/relationships/notesSlide" Target="../notesSlides/notesSlide351.xml"/><Relationship Id="rId4"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3" Type="http://schemas.openxmlformats.org/officeDocument/2006/relationships/tags" Target="../tags/tag1057.xml"/><Relationship Id="rId2" Type="http://schemas.openxmlformats.org/officeDocument/2006/relationships/tags" Target="../tags/tag1056.xml"/><Relationship Id="rId1" Type="http://schemas.openxmlformats.org/officeDocument/2006/relationships/tags" Target="../tags/tag1055.xml"/><Relationship Id="rId6" Type="http://schemas.openxmlformats.org/officeDocument/2006/relationships/image" Target="../media/image1.png"/><Relationship Id="rId5" Type="http://schemas.openxmlformats.org/officeDocument/2006/relationships/notesSlide" Target="../notesSlides/notesSlide352.xml"/><Relationship Id="rId4"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3" Type="http://schemas.openxmlformats.org/officeDocument/2006/relationships/tags" Target="../tags/tag1060.xml"/><Relationship Id="rId2" Type="http://schemas.openxmlformats.org/officeDocument/2006/relationships/tags" Target="../tags/tag1059.xml"/><Relationship Id="rId1" Type="http://schemas.openxmlformats.org/officeDocument/2006/relationships/tags" Target="../tags/tag1058.xml"/><Relationship Id="rId6" Type="http://schemas.openxmlformats.org/officeDocument/2006/relationships/image" Target="../media/image1.png"/><Relationship Id="rId5" Type="http://schemas.openxmlformats.org/officeDocument/2006/relationships/notesSlide" Target="../notesSlides/notesSlide353.xml"/><Relationship Id="rId4"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3" Type="http://schemas.openxmlformats.org/officeDocument/2006/relationships/tags" Target="../tags/tag1063.xml"/><Relationship Id="rId2" Type="http://schemas.openxmlformats.org/officeDocument/2006/relationships/tags" Target="../tags/tag1062.xml"/><Relationship Id="rId1" Type="http://schemas.openxmlformats.org/officeDocument/2006/relationships/tags" Target="../tags/tag1061.xml"/><Relationship Id="rId6" Type="http://schemas.openxmlformats.org/officeDocument/2006/relationships/image" Target="../media/image1.png"/><Relationship Id="rId5" Type="http://schemas.openxmlformats.org/officeDocument/2006/relationships/notesSlide" Target="../notesSlides/notesSlide354.xml"/><Relationship Id="rId4"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3" Type="http://schemas.openxmlformats.org/officeDocument/2006/relationships/tags" Target="../tags/tag1066.xml"/><Relationship Id="rId2" Type="http://schemas.openxmlformats.org/officeDocument/2006/relationships/tags" Target="../tags/tag1065.xml"/><Relationship Id="rId1" Type="http://schemas.openxmlformats.org/officeDocument/2006/relationships/tags" Target="../tags/tag1064.xml"/><Relationship Id="rId6" Type="http://schemas.openxmlformats.org/officeDocument/2006/relationships/image" Target="../media/image1.png"/><Relationship Id="rId5" Type="http://schemas.openxmlformats.org/officeDocument/2006/relationships/notesSlide" Target="../notesSlides/notesSlide355.xml"/><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1.png"/><Relationship Id="rId5" Type="http://schemas.openxmlformats.org/officeDocument/2006/relationships/notesSlide" Target="../notesSlides/notesSlide34.xml"/><Relationship Id="rId4"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3" Type="http://schemas.openxmlformats.org/officeDocument/2006/relationships/tags" Target="../tags/tag1069.xml"/><Relationship Id="rId2" Type="http://schemas.openxmlformats.org/officeDocument/2006/relationships/tags" Target="../tags/tag1068.xml"/><Relationship Id="rId1" Type="http://schemas.openxmlformats.org/officeDocument/2006/relationships/tags" Target="../tags/tag1067.xml"/><Relationship Id="rId6" Type="http://schemas.openxmlformats.org/officeDocument/2006/relationships/image" Target="../media/image1.png"/><Relationship Id="rId5" Type="http://schemas.openxmlformats.org/officeDocument/2006/relationships/notesSlide" Target="../notesSlides/notesSlide356.xml"/><Relationship Id="rId4"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3" Type="http://schemas.openxmlformats.org/officeDocument/2006/relationships/tags" Target="../tags/tag1072.xml"/><Relationship Id="rId2" Type="http://schemas.openxmlformats.org/officeDocument/2006/relationships/tags" Target="../tags/tag1071.xml"/><Relationship Id="rId1" Type="http://schemas.openxmlformats.org/officeDocument/2006/relationships/tags" Target="../tags/tag1070.xml"/><Relationship Id="rId6" Type="http://schemas.openxmlformats.org/officeDocument/2006/relationships/image" Target="../media/image1.png"/><Relationship Id="rId5" Type="http://schemas.openxmlformats.org/officeDocument/2006/relationships/notesSlide" Target="../notesSlides/notesSlide357.xml"/><Relationship Id="rId4"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3" Type="http://schemas.openxmlformats.org/officeDocument/2006/relationships/tags" Target="../tags/tag1075.xml"/><Relationship Id="rId2" Type="http://schemas.openxmlformats.org/officeDocument/2006/relationships/tags" Target="../tags/tag1074.xml"/><Relationship Id="rId1" Type="http://schemas.openxmlformats.org/officeDocument/2006/relationships/tags" Target="../tags/tag1073.xml"/><Relationship Id="rId6" Type="http://schemas.openxmlformats.org/officeDocument/2006/relationships/image" Target="../media/image1.png"/><Relationship Id="rId5" Type="http://schemas.openxmlformats.org/officeDocument/2006/relationships/notesSlide" Target="../notesSlides/notesSlide358.xml"/><Relationship Id="rId4"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3" Type="http://schemas.openxmlformats.org/officeDocument/2006/relationships/tags" Target="../tags/tag1078.xml"/><Relationship Id="rId2" Type="http://schemas.openxmlformats.org/officeDocument/2006/relationships/tags" Target="../tags/tag1077.xml"/><Relationship Id="rId1" Type="http://schemas.openxmlformats.org/officeDocument/2006/relationships/tags" Target="../tags/tag1076.xml"/><Relationship Id="rId6" Type="http://schemas.openxmlformats.org/officeDocument/2006/relationships/image" Target="../media/image1.png"/><Relationship Id="rId5" Type="http://schemas.openxmlformats.org/officeDocument/2006/relationships/notesSlide" Target="../notesSlides/notesSlide359.xml"/><Relationship Id="rId4"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3" Type="http://schemas.openxmlformats.org/officeDocument/2006/relationships/tags" Target="../tags/tag1081.xml"/><Relationship Id="rId2" Type="http://schemas.openxmlformats.org/officeDocument/2006/relationships/tags" Target="../tags/tag1080.xml"/><Relationship Id="rId1" Type="http://schemas.openxmlformats.org/officeDocument/2006/relationships/tags" Target="../tags/tag1079.xml"/><Relationship Id="rId6" Type="http://schemas.openxmlformats.org/officeDocument/2006/relationships/image" Target="../media/image1.png"/><Relationship Id="rId5" Type="http://schemas.openxmlformats.org/officeDocument/2006/relationships/notesSlide" Target="../notesSlides/notesSlide360.xml"/><Relationship Id="rId4"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3" Type="http://schemas.openxmlformats.org/officeDocument/2006/relationships/tags" Target="../tags/tag1084.xml"/><Relationship Id="rId2" Type="http://schemas.openxmlformats.org/officeDocument/2006/relationships/tags" Target="../tags/tag1083.xml"/><Relationship Id="rId1" Type="http://schemas.openxmlformats.org/officeDocument/2006/relationships/tags" Target="../tags/tag1082.xml"/><Relationship Id="rId6" Type="http://schemas.openxmlformats.org/officeDocument/2006/relationships/image" Target="../media/image1.png"/><Relationship Id="rId5" Type="http://schemas.openxmlformats.org/officeDocument/2006/relationships/notesSlide" Target="../notesSlides/notesSlide361.xml"/><Relationship Id="rId4"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3" Type="http://schemas.openxmlformats.org/officeDocument/2006/relationships/tags" Target="../tags/tag1087.xml"/><Relationship Id="rId2" Type="http://schemas.openxmlformats.org/officeDocument/2006/relationships/tags" Target="../tags/tag1086.xml"/><Relationship Id="rId1" Type="http://schemas.openxmlformats.org/officeDocument/2006/relationships/tags" Target="../tags/tag1085.xml"/><Relationship Id="rId6" Type="http://schemas.openxmlformats.org/officeDocument/2006/relationships/image" Target="../media/image1.png"/><Relationship Id="rId5" Type="http://schemas.openxmlformats.org/officeDocument/2006/relationships/notesSlide" Target="../notesSlides/notesSlide362.xml"/><Relationship Id="rId4"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3" Type="http://schemas.openxmlformats.org/officeDocument/2006/relationships/tags" Target="../tags/tag1090.xml"/><Relationship Id="rId2" Type="http://schemas.openxmlformats.org/officeDocument/2006/relationships/tags" Target="../tags/tag1089.xml"/><Relationship Id="rId1" Type="http://schemas.openxmlformats.org/officeDocument/2006/relationships/tags" Target="../tags/tag1088.xml"/><Relationship Id="rId6" Type="http://schemas.openxmlformats.org/officeDocument/2006/relationships/image" Target="../media/image1.png"/><Relationship Id="rId5" Type="http://schemas.openxmlformats.org/officeDocument/2006/relationships/notesSlide" Target="../notesSlides/notesSlide363.xml"/><Relationship Id="rId4" Type="http://schemas.openxmlformats.org/officeDocument/2006/relationships/slideLayout" Target="../slideLayouts/slideLayout3.xml"/></Relationships>
</file>

<file path=ppt/slides/_rels/slide368.xml.rels><?xml version="1.0" encoding="UTF-8" standalone="yes"?>
<Relationships xmlns="http://schemas.openxmlformats.org/package/2006/relationships"><Relationship Id="rId3" Type="http://schemas.openxmlformats.org/officeDocument/2006/relationships/tags" Target="../tags/tag1093.xml"/><Relationship Id="rId2" Type="http://schemas.openxmlformats.org/officeDocument/2006/relationships/tags" Target="../tags/tag1092.xml"/><Relationship Id="rId1" Type="http://schemas.openxmlformats.org/officeDocument/2006/relationships/tags" Target="../tags/tag1091.xml"/><Relationship Id="rId6" Type="http://schemas.openxmlformats.org/officeDocument/2006/relationships/image" Target="../media/image1.png"/><Relationship Id="rId5" Type="http://schemas.openxmlformats.org/officeDocument/2006/relationships/notesSlide" Target="../notesSlides/notesSlide364.xml"/><Relationship Id="rId4"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3" Type="http://schemas.openxmlformats.org/officeDocument/2006/relationships/tags" Target="../tags/tag1096.xml"/><Relationship Id="rId2" Type="http://schemas.openxmlformats.org/officeDocument/2006/relationships/tags" Target="../tags/tag1095.xml"/><Relationship Id="rId1" Type="http://schemas.openxmlformats.org/officeDocument/2006/relationships/tags" Target="../tags/tag1094.xml"/><Relationship Id="rId6" Type="http://schemas.openxmlformats.org/officeDocument/2006/relationships/image" Target="../media/image1.png"/><Relationship Id="rId5" Type="http://schemas.openxmlformats.org/officeDocument/2006/relationships/notesSlide" Target="../notesSlides/notesSlide365.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1.png"/><Relationship Id="rId5" Type="http://schemas.openxmlformats.org/officeDocument/2006/relationships/notesSlide" Target="../notesSlides/notesSlide35.xml"/><Relationship Id="rId4"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3" Type="http://schemas.openxmlformats.org/officeDocument/2006/relationships/tags" Target="../tags/tag1099.xml"/><Relationship Id="rId2" Type="http://schemas.openxmlformats.org/officeDocument/2006/relationships/tags" Target="../tags/tag1098.xml"/><Relationship Id="rId1" Type="http://schemas.openxmlformats.org/officeDocument/2006/relationships/tags" Target="../tags/tag1097.xml"/><Relationship Id="rId6" Type="http://schemas.openxmlformats.org/officeDocument/2006/relationships/image" Target="../media/image1.png"/><Relationship Id="rId5" Type="http://schemas.openxmlformats.org/officeDocument/2006/relationships/notesSlide" Target="../notesSlides/notesSlide366.xml"/><Relationship Id="rId4"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3" Type="http://schemas.openxmlformats.org/officeDocument/2006/relationships/tags" Target="../tags/tag1102.xml"/><Relationship Id="rId2" Type="http://schemas.openxmlformats.org/officeDocument/2006/relationships/tags" Target="../tags/tag1101.xml"/><Relationship Id="rId1" Type="http://schemas.openxmlformats.org/officeDocument/2006/relationships/tags" Target="../tags/tag1100.xml"/><Relationship Id="rId6" Type="http://schemas.openxmlformats.org/officeDocument/2006/relationships/image" Target="../media/image1.png"/><Relationship Id="rId5" Type="http://schemas.openxmlformats.org/officeDocument/2006/relationships/notesSlide" Target="../notesSlides/notesSlide367.xml"/><Relationship Id="rId4"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3" Type="http://schemas.openxmlformats.org/officeDocument/2006/relationships/tags" Target="../tags/tag1105.xml"/><Relationship Id="rId2" Type="http://schemas.openxmlformats.org/officeDocument/2006/relationships/tags" Target="../tags/tag1104.xml"/><Relationship Id="rId1" Type="http://schemas.openxmlformats.org/officeDocument/2006/relationships/tags" Target="../tags/tag1103.xml"/><Relationship Id="rId6" Type="http://schemas.openxmlformats.org/officeDocument/2006/relationships/image" Target="../media/image1.png"/><Relationship Id="rId5" Type="http://schemas.openxmlformats.org/officeDocument/2006/relationships/notesSlide" Target="../notesSlides/notesSlide368.xml"/><Relationship Id="rId4"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3" Type="http://schemas.openxmlformats.org/officeDocument/2006/relationships/tags" Target="../tags/tag1108.xml"/><Relationship Id="rId2" Type="http://schemas.openxmlformats.org/officeDocument/2006/relationships/tags" Target="../tags/tag1107.xml"/><Relationship Id="rId1" Type="http://schemas.openxmlformats.org/officeDocument/2006/relationships/tags" Target="../tags/tag1106.xml"/><Relationship Id="rId6" Type="http://schemas.openxmlformats.org/officeDocument/2006/relationships/image" Target="../media/image1.png"/><Relationship Id="rId5" Type="http://schemas.openxmlformats.org/officeDocument/2006/relationships/notesSlide" Target="../notesSlides/notesSlide369.xml"/><Relationship Id="rId4"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3" Type="http://schemas.openxmlformats.org/officeDocument/2006/relationships/tags" Target="../tags/tag1111.xml"/><Relationship Id="rId2" Type="http://schemas.openxmlformats.org/officeDocument/2006/relationships/tags" Target="../tags/tag1110.xml"/><Relationship Id="rId1" Type="http://schemas.openxmlformats.org/officeDocument/2006/relationships/tags" Target="../tags/tag1109.xml"/><Relationship Id="rId6" Type="http://schemas.openxmlformats.org/officeDocument/2006/relationships/image" Target="../media/image1.png"/><Relationship Id="rId5" Type="http://schemas.openxmlformats.org/officeDocument/2006/relationships/notesSlide" Target="../notesSlides/notesSlide370.xml"/><Relationship Id="rId4"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3" Type="http://schemas.openxmlformats.org/officeDocument/2006/relationships/tags" Target="../tags/tag1114.xml"/><Relationship Id="rId2" Type="http://schemas.openxmlformats.org/officeDocument/2006/relationships/tags" Target="../tags/tag1113.xml"/><Relationship Id="rId1" Type="http://schemas.openxmlformats.org/officeDocument/2006/relationships/tags" Target="../tags/tag1112.xml"/><Relationship Id="rId6" Type="http://schemas.openxmlformats.org/officeDocument/2006/relationships/image" Target="../media/image1.png"/><Relationship Id="rId5" Type="http://schemas.openxmlformats.org/officeDocument/2006/relationships/notesSlide" Target="../notesSlides/notesSlide371.xml"/><Relationship Id="rId4"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3" Type="http://schemas.openxmlformats.org/officeDocument/2006/relationships/tags" Target="../tags/tag1117.xml"/><Relationship Id="rId2" Type="http://schemas.openxmlformats.org/officeDocument/2006/relationships/tags" Target="../tags/tag1116.xml"/><Relationship Id="rId1" Type="http://schemas.openxmlformats.org/officeDocument/2006/relationships/tags" Target="../tags/tag1115.xml"/><Relationship Id="rId6" Type="http://schemas.openxmlformats.org/officeDocument/2006/relationships/image" Target="../media/image1.png"/><Relationship Id="rId5" Type="http://schemas.openxmlformats.org/officeDocument/2006/relationships/notesSlide" Target="../notesSlides/notesSlide372.xml"/><Relationship Id="rId4"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3" Type="http://schemas.openxmlformats.org/officeDocument/2006/relationships/tags" Target="../tags/tag1120.xml"/><Relationship Id="rId2" Type="http://schemas.openxmlformats.org/officeDocument/2006/relationships/tags" Target="../tags/tag1119.xml"/><Relationship Id="rId1" Type="http://schemas.openxmlformats.org/officeDocument/2006/relationships/tags" Target="../tags/tag1118.xml"/><Relationship Id="rId6" Type="http://schemas.openxmlformats.org/officeDocument/2006/relationships/image" Target="../media/image1.png"/><Relationship Id="rId5" Type="http://schemas.openxmlformats.org/officeDocument/2006/relationships/notesSlide" Target="../notesSlides/notesSlide373.xml"/><Relationship Id="rId4"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3" Type="http://schemas.openxmlformats.org/officeDocument/2006/relationships/tags" Target="../tags/tag1123.xml"/><Relationship Id="rId2" Type="http://schemas.openxmlformats.org/officeDocument/2006/relationships/tags" Target="../tags/tag1122.xml"/><Relationship Id="rId1" Type="http://schemas.openxmlformats.org/officeDocument/2006/relationships/tags" Target="../tags/tag1121.xml"/><Relationship Id="rId6" Type="http://schemas.openxmlformats.org/officeDocument/2006/relationships/image" Target="../media/image1.png"/><Relationship Id="rId5" Type="http://schemas.openxmlformats.org/officeDocument/2006/relationships/notesSlide" Target="../notesSlides/notesSlide374.xml"/><Relationship Id="rId4"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25.xml"/><Relationship Id="rId1" Type="http://schemas.openxmlformats.org/officeDocument/2006/relationships/tags" Target="../tags/tag1124.xml"/><Relationship Id="rId5" Type="http://schemas.openxmlformats.org/officeDocument/2006/relationships/image" Target="../media/image1.png"/><Relationship Id="rId4" Type="http://schemas.openxmlformats.org/officeDocument/2006/relationships/notesSlide" Target="../notesSlides/notesSlide375.xml"/></Relationships>
</file>

<file path=ppt/slides/_rels/slide38.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image" Target="../media/image1.png"/><Relationship Id="rId5" Type="http://schemas.openxmlformats.org/officeDocument/2006/relationships/notesSlide" Target="../notesSlides/notesSlide36.xml"/><Relationship Id="rId4"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3" Type="http://schemas.openxmlformats.org/officeDocument/2006/relationships/tags" Target="../tags/tag1128.xml"/><Relationship Id="rId2" Type="http://schemas.openxmlformats.org/officeDocument/2006/relationships/tags" Target="../tags/tag1127.xml"/><Relationship Id="rId1" Type="http://schemas.openxmlformats.org/officeDocument/2006/relationships/tags" Target="../tags/tag1126.xml"/><Relationship Id="rId6" Type="http://schemas.openxmlformats.org/officeDocument/2006/relationships/image" Target="../media/image1.png"/><Relationship Id="rId5" Type="http://schemas.openxmlformats.org/officeDocument/2006/relationships/notesSlide" Target="../notesSlides/notesSlide376.xml"/><Relationship Id="rId4" Type="http://schemas.openxmlformats.org/officeDocument/2006/relationships/slideLayout" Target="../slideLayouts/slideLayout3.xml"/></Relationships>
</file>

<file path=ppt/slides/_rels/slide381.xml.rels><?xml version="1.0" encoding="UTF-8" standalone="yes"?>
<Relationships xmlns="http://schemas.openxmlformats.org/package/2006/relationships"><Relationship Id="rId3" Type="http://schemas.openxmlformats.org/officeDocument/2006/relationships/tags" Target="../tags/tag1131.xml"/><Relationship Id="rId2" Type="http://schemas.openxmlformats.org/officeDocument/2006/relationships/tags" Target="../tags/tag1130.xml"/><Relationship Id="rId1" Type="http://schemas.openxmlformats.org/officeDocument/2006/relationships/tags" Target="../tags/tag1129.xml"/><Relationship Id="rId6" Type="http://schemas.openxmlformats.org/officeDocument/2006/relationships/image" Target="../media/image1.png"/><Relationship Id="rId5" Type="http://schemas.openxmlformats.org/officeDocument/2006/relationships/notesSlide" Target="../notesSlides/notesSlide377.xml"/><Relationship Id="rId4"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3" Type="http://schemas.openxmlformats.org/officeDocument/2006/relationships/tags" Target="../tags/tag1134.xml"/><Relationship Id="rId2" Type="http://schemas.openxmlformats.org/officeDocument/2006/relationships/tags" Target="../tags/tag1133.xml"/><Relationship Id="rId1" Type="http://schemas.openxmlformats.org/officeDocument/2006/relationships/tags" Target="../tags/tag1132.xml"/><Relationship Id="rId6" Type="http://schemas.openxmlformats.org/officeDocument/2006/relationships/image" Target="../media/image1.png"/><Relationship Id="rId5" Type="http://schemas.openxmlformats.org/officeDocument/2006/relationships/notesSlide" Target="../notesSlides/notesSlide378.xml"/><Relationship Id="rId4"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3" Type="http://schemas.openxmlformats.org/officeDocument/2006/relationships/tags" Target="../tags/tag1137.xml"/><Relationship Id="rId2" Type="http://schemas.openxmlformats.org/officeDocument/2006/relationships/tags" Target="../tags/tag1136.xml"/><Relationship Id="rId1" Type="http://schemas.openxmlformats.org/officeDocument/2006/relationships/tags" Target="../tags/tag1135.xml"/><Relationship Id="rId6" Type="http://schemas.openxmlformats.org/officeDocument/2006/relationships/image" Target="../media/image1.png"/><Relationship Id="rId5" Type="http://schemas.openxmlformats.org/officeDocument/2006/relationships/notesSlide" Target="../notesSlides/notesSlide379.xml"/><Relationship Id="rId4"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3" Type="http://schemas.openxmlformats.org/officeDocument/2006/relationships/tags" Target="../tags/tag1140.xml"/><Relationship Id="rId2" Type="http://schemas.openxmlformats.org/officeDocument/2006/relationships/tags" Target="../tags/tag1139.xml"/><Relationship Id="rId1" Type="http://schemas.openxmlformats.org/officeDocument/2006/relationships/tags" Target="../tags/tag1138.xml"/><Relationship Id="rId6" Type="http://schemas.openxmlformats.org/officeDocument/2006/relationships/image" Target="../media/image1.png"/><Relationship Id="rId5" Type="http://schemas.openxmlformats.org/officeDocument/2006/relationships/notesSlide" Target="../notesSlides/notesSlide380.xml"/><Relationship Id="rId4"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3" Type="http://schemas.openxmlformats.org/officeDocument/2006/relationships/tags" Target="../tags/tag1143.xml"/><Relationship Id="rId2" Type="http://schemas.openxmlformats.org/officeDocument/2006/relationships/tags" Target="../tags/tag1142.xml"/><Relationship Id="rId1" Type="http://schemas.openxmlformats.org/officeDocument/2006/relationships/tags" Target="../tags/tag1141.xml"/><Relationship Id="rId6" Type="http://schemas.openxmlformats.org/officeDocument/2006/relationships/image" Target="../media/image1.png"/><Relationship Id="rId5" Type="http://schemas.openxmlformats.org/officeDocument/2006/relationships/notesSlide" Target="../notesSlides/notesSlide381.xml"/><Relationship Id="rId4"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3" Type="http://schemas.openxmlformats.org/officeDocument/2006/relationships/tags" Target="../tags/tag1146.xml"/><Relationship Id="rId2" Type="http://schemas.openxmlformats.org/officeDocument/2006/relationships/tags" Target="../tags/tag1145.xml"/><Relationship Id="rId1" Type="http://schemas.openxmlformats.org/officeDocument/2006/relationships/tags" Target="../tags/tag1144.xml"/><Relationship Id="rId6" Type="http://schemas.openxmlformats.org/officeDocument/2006/relationships/image" Target="../media/image1.png"/><Relationship Id="rId5" Type="http://schemas.openxmlformats.org/officeDocument/2006/relationships/notesSlide" Target="../notesSlides/notesSlide382.xml"/><Relationship Id="rId4"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3" Type="http://schemas.openxmlformats.org/officeDocument/2006/relationships/tags" Target="../tags/tag1149.xml"/><Relationship Id="rId2" Type="http://schemas.openxmlformats.org/officeDocument/2006/relationships/tags" Target="../tags/tag1148.xml"/><Relationship Id="rId1" Type="http://schemas.openxmlformats.org/officeDocument/2006/relationships/tags" Target="../tags/tag1147.xml"/><Relationship Id="rId6" Type="http://schemas.openxmlformats.org/officeDocument/2006/relationships/image" Target="../media/image1.png"/><Relationship Id="rId5" Type="http://schemas.openxmlformats.org/officeDocument/2006/relationships/notesSlide" Target="../notesSlides/notesSlide383.xml"/><Relationship Id="rId4"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3" Type="http://schemas.openxmlformats.org/officeDocument/2006/relationships/tags" Target="../tags/tag1152.xml"/><Relationship Id="rId2" Type="http://schemas.openxmlformats.org/officeDocument/2006/relationships/tags" Target="../tags/tag1151.xml"/><Relationship Id="rId1" Type="http://schemas.openxmlformats.org/officeDocument/2006/relationships/tags" Target="../tags/tag1150.xml"/><Relationship Id="rId6" Type="http://schemas.openxmlformats.org/officeDocument/2006/relationships/image" Target="../media/image1.png"/><Relationship Id="rId5" Type="http://schemas.openxmlformats.org/officeDocument/2006/relationships/notesSlide" Target="../notesSlides/notesSlide384.xml"/><Relationship Id="rId4"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3" Type="http://schemas.openxmlformats.org/officeDocument/2006/relationships/tags" Target="../tags/tag1155.xml"/><Relationship Id="rId2" Type="http://schemas.openxmlformats.org/officeDocument/2006/relationships/tags" Target="../tags/tag1154.xml"/><Relationship Id="rId1" Type="http://schemas.openxmlformats.org/officeDocument/2006/relationships/tags" Target="../tags/tag1153.xml"/><Relationship Id="rId6" Type="http://schemas.openxmlformats.org/officeDocument/2006/relationships/image" Target="../media/image1.png"/><Relationship Id="rId5" Type="http://schemas.openxmlformats.org/officeDocument/2006/relationships/notesSlide" Target="../notesSlides/notesSlide385.xml"/><Relationship Id="rId4"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image" Target="../media/image1.png"/><Relationship Id="rId5" Type="http://schemas.openxmlformats.org/officeDocument/2006/relationships/notesSlide" Target="../notesSlides/notesSlide37.xml"/><Relationship Id="rId4"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3" Type="http://schemas.openxmlformats.org/officeDocument/2006/relationships/tags" Target="../tags/tag1158.xml"/><Relationship Id="rId2" Type="http://schemas.openxmlformats.org/officeDocument/2006/relationships/tags" Target="../tags/tag1157.xml"/><Relationship Id="rId1" Type="http://schemas.openxmlformats.org/officeDocument/2006/relationships/tags" Target="../tags/tag1156.xml"/><Relationship Id="rId6" Type="http://schemas.openxmlformats.org/officeDocument/2006/relationships/image" Target="../media/image1.png"/><Relationship Id="rId5" Type="http://schemas.openxmlformats.org/officeDocument/2006/relationships/notesSlide" Target="../notesSlides/notesSlide386.xml"/><Relationship Id="rId4"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3" Type="http://schemas.openxmlformats.org/officeDocument/2006/relationships/tags" Target="../tags/tag1161.xml"/><Relationship Id="rId2" Type="http://schemas.openxmlformats.org/officeDocument/2006/relationships/tags" Target="../tags/tag1160.xml"/><Relationship Id="rId1" Type="http://schemas.openxmlformats.org/officeDocument/2006/relationships/tags" Target="../tags/tag1159.xml"/><Relationship Id="rId6" Type="http://schemas.openxmlformats.org/officeDocument/2006/relationships/image" Target="../media/image1.png"/><Relationship Id="rId5" Type="http://schemas.openxmlformats.org/officeDocument/2006/relationships/notesSlide" Target="../notesSlides/notesSlide387.xml"/><Relationship Id="rId4"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3" Type="http://schemas.openxmlformats.org/officeDocument/2006/relationships/tags" Target="../tags/tag1164.xml"/><Relationship Id="rId2" Type="http://schemas.openxmlformats.org/officeDocument/2006/relationships/tags" Target="../tags/tag1163.xml"/><Relationship Id="rId1" Type="http://schemas.openxmlformats.org/officeDocument/2006/relationships/tags" Target="../tags/tag1162.xml"/><Relationship Id="rId6" Type="http://schemas.openxmlformats.org/officeDocument/2006/relationships/image" Target="../media/image1.png"/><Relationship Id="rId5" Type="http://schemas.openxmlformats.org/officeDocument/2006/relationships/notesSlide" Target="../notesSlides/notesSlide388.xml"/><Relationship Id="rId4"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3" Type="http://schemas.openxmlformats.org/officeDocument/2006/relationships/tags" Target="../tags/tag1167.xml"/><Relationship Id="rId2" Type="http://schemas.openxmlformats.org/officeDocument/2006/relationships/tags" Target="../tags/tag1166.xml"/><Relationship Id="rId1" Type="http://schemas.openxmlformats.org/officeDocument/2006/relationships/tags" Target="../tags/tag1165.xml"/><Relationship Id="rId6" Type="http://schemas.openxmlformats.org/officeDocument/2006/relationships/image" Target="../media/image1.png"/><Relationship Id="rId5" Type="http://schemas.openxmlformats.org/officeDocument/2006/relationships/notesSlide" Target="../notesSlides/notesSlide389.xml"/><Relationship Id="rId4"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3" Type="http://schemas.openxmlformats.org/officeDocument/2006/relationships/tags" Target="../tags/tag1170.xml"/><Relationship Id="rId2" Type="http://schemas.openxmlformats.org/officeDocument/2006/relationships/tags" Target="../tags/tag1169.xml"/><Relationship Id="rId1" Type="http://schemas.openxmlformats.org/officeDocument/2006/relationships/tags" Target="../tags/tag1168.xml"/><Relationship Id="rId6" Type="http://schemas.openxmlformats.org/officeDocument/2006/relationships/image" Target="../media/image1.png"/><Relationship Id="rId5" Type="http://schemas.openxmlformats.org/officeDocument/2006/relationships/notesSlide" Target="../notesSlides/notesSlide390.xml"/><Relationship Id="rId4"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3" Type="http://schemas.openxmlformats.org/officeDocument/2006/relationships/tags" Target="../tags/tag1173.xml"/><Relationship Id="rId2" Type="http://schemas.openxmlformats.org/officeDocument/2006/relationships/tags" Target="../tags/tag1172.xml"/><Relationship Id="rId1" Type="http://schemas.openxmlformats.org/officeDocument/2006/relationships/tags" Target="../tags/tag1171.xml"/><Relationship Id="rId6" Type="http://schemas.openxmlformats.org/officeDocument/2006/relationships/image" Target="../media/image1.png"/><Relationship Id="rId5" Type="http://schemas.openxmlformats.org/officeDocument/2006/relationships/notesSlide" Target="../notesSlides/notesSlide391.xml"/><Relationship Id="rId4"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3" Type="http://schemas.openxmlformats.org/officeDocument/2006/relationships/tags" Target="../tags/tag1176.xml"/><Relationship Id="rId2" Type="http://schemas.openxmlformats.org/officeDocument/2006/relationships/tags" Target="../tags/tag1175.xml"/><Relationship Id="rId1" Type="http://schemas.openxmlformats.org/officeDocument/2006/relationships/tags" Target="../tags/tag1174.xml"/><Relationship Id="rId6" Type="http://schemas.openxmlformats.org/officeDocument/2006/relationships/image" Target="../media/image1.png"/><Relationship Id="rId5" Type="http://schemas.openxmlformats.org/officeDocument/2006/relationships/notesSlide" Target="../notesSlides/notesSlide392.xml"/><Relationship Id="rId4"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3" Type="http://schemas.openxmlformats.org/officeDocument/2006/relationships/tags" Target="../tags/tag1179.xml"/><Relationship Id="rId2" Type="http://schemas.openxmlformats.org/officeDocument/2006/relationships/tags" Target="../tags/tag1178.xml"/><Relationship Id="rId1" Type="http://schemas.openxmlformats.org/officeDocument/2006/relationships/tags" Target="../tags/tag1177.xml"/><Relationship Id="rId6" Type="http://schemas.openxmlformats.org/officeDocument/2006/relationships/image" Target="../media/image1.png"/><Relationship Id="rId5" Type="http://schemas.openxmlformats.org/officeDocument/2006/relationships/notesSlide" Target="../notesSlides/notesSlide393.xml"/><Relationship Id="rId4"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3" Type="http://schemas.openxmlformats.org/officeDocument/2006/relationships/tags" Target="../tags/tag1182.xml"/><Relationship Id="rId2" Type="http://schemas.openxmlformats.org/officeDocument/2006/relationships/tags" Target="../tags/tag1181.xml"/><Relationship Id="rId1" Type="http://schemas.openxmlformats.org/officeDocument/2006/relationships/tags" Target="../tags/tag1180.xml"/><Relationship Id="rId6" Type="http://schemas.openxmlformats.org/officeDocument/2006/relationships/image" Target="../media/image1.png"/><Relationship Id="rId5" Type="http://schemas.openxmlformats.org/officeDocument/2006/relationships/notesSlide" Target="../notesSlides/notesSlide394.xml"/><Relationship Id="rId4"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3" Type="http://schemas.openxmlformats.org/officeDocument/2006/relationships/tags" Target="../tags/tag1185.xml"/><Relationship Id="rId2" Type="http://schemas.openxmlformats.org/officeDocument/2006/relationships/tags" Target="../tags/tag1184.xml"/><Relationship Id="rId1" Type="http://schemas.openxmlformats.org/officeDocument/2006/relationships/tags" Target="../tags/tag1183.xml"/><Relationship Id="rId6" Type="http://schemas.openxmlformats.org/officeDocument/2006/relationships/image" Target="../media/image1.png"/><Relationship Id="rId5" Type="http://schemas.openxmlformats.org/officeDocument/2006/relationships/notesSlide" Target="../notesSlides/notesSlide395.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1.png"/><Relationship Id="rId5" Type="http://schemas.openxmlformats.org/officeDocument/2006/relationships/notesSlide" Target="../notesSlides/notesSlide38.xml"/><Relationship Id="rId4"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3" Type="http://schemas.openxmlformats.org/officeDocument/2006/relationships/tags" Target="../tags/tag1188.xml"/><Relationship Id="rId2" Type="http://schemas.openxmlformats.org/officeDocument/2006/relationships/tags" Target="../tags/tag1187.xml"/><Relationship Id="rId1" Type="http://schemas.openxmlformats.org/officeDocument/2006/relationships/tags" Target="../tags/tag1186.xml"/><Relationship Id="rId6" Type="http://schemas.openxmlformats.org/officeDocument/2006/relationships/image" Target="../media/image1.png"/><Relationship Id="rId5" Type="http://schemas.openxmlformats.org/officeDocument/2006/relationships/notesSlide" Target="../notesSlides/notesSlide396.xml"/><Relationship Id="rId4"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3" Type="http://schemas.openxmlformats.org/officeDocument/2006/relationships/tags" Target="../tags/tag1191.xml"/><Relationship Id="rId2" Type="http://schemas.openxmlformats.org/officeDocument/2006/relationships/tags" Target="../tags/tag1190.xml"/><Relationship Id="rId1" Type="http://schemas.openxmlformats.org/officeDocument/2006/relationships/tags" Target="../tags/tag1189.xml"/><Relationship Id="rId6" Type="http://schemas.openxmlformats.org/officeDocument/2006/relationships/image" Target="../media/image1.png"/><Relationship Id="rId5" Type="http://schemas.openxmlformats.org/officeDocument/2006/relationships/notesSlide" Target="../notesSlides/notesSlide397.xml"/><Relationship Id="rId4" Type="http://schemas.openxmlformats.org/officeDocument/2006/relationships/slideLayout" Target="../slideLayouts/slideLayout3.xml"/></Relationships>
</file>

<file path=ppt/slides/_rels/slide402.xml.rels><?xml version="1.0" encoding="UTF-8" standalone="yes"?>
<Relationships xmlns="http://schemas.openxmlformats.org/package/2006/relationships"><Relationship Id="rId3" Type="http://schemas.openxmlformats.org/officeDocument/2006/relationships/tags" Target="../tags/tag1194.xml"/><Relationship Id="rId2" Type="http://schemas.openxmlformats.org/officeDocument/2006/relationships/tags" Target="../tags/tag1193.xml"/><Relationship Id="rId1" Type="http://schemas.openxmlformats.org/officeDocument/2006/relationships/tags" Target="../tags/tag1192.xml"/><Relationship Id="rId6" Type="http://schemas.openxmlformats.org/officeDocument/2006/relationships/image" Target="../media/image1.png"/><Relationship Id="rId5" Type="http://schemas.openxmlformats.org/officeDocument/2006/relationships/notesSlide" Target="../notesSlides/notesSlide398.xml"/><Relationship Id="rId4"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3" Type="http://schemas.openxmlformats.org/officeDocument/2006/relationships/tags" Target="../tags/tag1197.xml"/><Relationship Id="rId2" Type="http://schemas.openxmlformats.org/officeDocument/2006/relationships/tags" Target="../tags/tag1196.xml"/><Relationship Id="rId1" Type="http://schemas.openxmlformats.org/officeDocument/2006/relationships/tags" Target="../tags/tag1195.xml"/><Relationship Id="rId6" Type="http://schemas.openxmlformats.org/officeDocument/2006/relationships/image" Target="../media/image1.png"/><Relationship Id="rId5" Type="http://schemas.openxmlformats.org/officeDocument/2006/relationships/notesSlide" Target="../notesSlides/notesSlide399.xml"/><Relationship Id="rId4"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3" Type="http://schemas.openxmlformats.org/officeDocument/2006/relationships/tags" Target="../tags/tag1200.xml"/><Relationship Id="rId2" Type="http://schemas.openxmlformats.org/officeDocument/2006/relationships/tags" Target="../tags/tag1199.xml"/><Relationship Id="rId1" Type="http://schemas.openxmlformats.org/officeDocument/2006/relationships/tags" Target="../tags/tag1198.xml"/><Relationship Id="rId6" Type="http://schemas.openxmlformats.org/officeDocument/2006/relationships/image" Target="../media/image1.png"/><Relationship Id="rId5" Type="http://schemas.openxmlformats.org/officeDocument/2006/relationships/notesSlide" Target="../notesSlides/notesSlide400.xml"/><Relationship Id="rId4"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3" Type="http://schemas.openxmlformats.org/officeDocument/2006/relationships/tags" Target="../tags/tag1203.xml"/><Relationship Id="rId2" Type="http://schemas.openxmlformats.org/officeDocument/2006/relationships/tags" Target="../tags/tag1202.xml"/><Relationship Id="rId1" Type="http://schemas.openxmlformats.org/officeDocument/2006/relationships/tags" Target="../tags/tag1201.xml"/><Relationship Id="rId6" Type="http://schemas.openxmlformats.org/officeDocument/2006/relationships/image" Target="../media/image1.png"/><Relationship Id="rId5" Type="http://schemas.openxmlformats.org/officeDocument/2006/relationships/notesSlide" Target="../notesSlides/notesSlide401.xml"/><Relationship Id="rId4"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3" Type="http://schemas.openxmlformats.org/officeDocument/2006/relationships/tags" Target="../tags/tag1206.xml"/><Relationship Id="rId2" Type="http://schemas.openxmlformats.org/officeDocument/2006/relationships/tags" Target="../tags/tag1205.xml"/><Relationship Id="rId1" Type="http://schemas.openxmlformats.org/officeDocument/2006/relationships/tags" Target="../tags/tag1204.xml"/><Relationship Id="rId6" Type="http://schemas.openxmlformats.org/officeDocument/2006/relationships/image" Target="../media/image1.png"/><Relationship Id="rId5" Type="http://schemas.openxmlformats.org/officeDocument/2006/relationships/notesSlide" Target="../notesSlides/notesSlide402.xml"/><Relationship Id="rId4"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3" Type="http://schemas.openxmlformats.org/officeDocument/2006/relationships/tags" Target="../tags/tag1209.xml"/><Relationship Id="rId2" Type="http://schemas.openxmlformats.org/officeDocument/2006/relationships/tags" Target="../tags/tag1208.xml"/><Relationship Id="rId1" Type="http://schemas.openxmlformats.org/officeDocument/2006/relationships/tags" Target="../tags/tag1207.xml"/><Relationship Id="rId6" Type="http://schemas.openxmlformats.org/officeDocument/2006/relationships/image" Target="../media/image1.png"/><Relationship Id="rId5" Type="http://schemas.openxmlformats.org/officeDocument/2006/relationships/notesSlide" Target="../notesSlides/notesSlide403.xml"/><Relationship Id="rId4"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3" Type="http://schemas.openxmlformats.org/officeDocument/2006/relationships/tags" Target="../tags/tag1212.xml"/><Relationship Id="rId2" Type="http://schemas.openxmlformats.org/officeDocument/2006/relationships/tags" Target="../tags/tag1211.xml"/><Relationship Id="rId1" Type="http://schemas.openxmlformats.org/officeDocument/2006/relationships/tags" Target="../tags/tag1210.xml"/><Relationship Id="rId6" Type="http://schemas.openxmlformats.org/officeDocument/2006/relationships/image" Target="../media/image1.png"/><Relationship Id="rId5" Type="http://schemas.openxmlformats.org/officeDocument/2006/relationships/notesSlide" Target="../notesSlides/notesSlide404.xml"/><Relationship Id="rId4"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3" Type="http://schemas.openxmlformats.org/officeDocument/2006/relationships/tags" Target="../tags/tag1215.xml"/><Relationship Id="rId2" Type="http://schemas.openxmlformats.org/officeDocument/2006/relationships/tags" Target="../tags/tag1214.xml"/><Relationship Id="rId1" Type="http://schemas.openxmlformats.org/officeDocument/2006/relationships/tags" Target="../tags/tag1213.xml"/><Relationship Id="rId6" Type="http://schemas.openxmlformats.org/officeDocument/2006/relationships/image" Target="../media/image1.png"/><Relationship Id="rId5" Type="http://schemas.openxmlformats.org/officeDocument/2006/relationships/notesSlide" Target="../notesSlides/notesSlide405.xml"/><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image" Target="../media/image1.png"/><Relationship Id="rId5" Type="http://schemas.openxmlformats.org/officeDocument/2006/relationships/notesSlide" Target="../notesSlides/notesSlide39.xml"/><Relationship Id="rId4"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3" Type="http://schemas.openxmlformats.org/officeDocument/2006/relationships/tags" Target="../tags/tag1218.xml"/><Relationship Id="rId2" Type="http://schemas.openxmlformats.org/officeDocument/2006/relationships/tags" Target="../tags/tag1217.xml"/><Relationship Id="rId1" Type="http://schemas.openxmlformats.org/officeDocument/2006/relationships/tags" Target="../tags/tag1216.xml"/><Relationship Id="rId6" Type="http://schemas.openxmlformats.org/officeDocument/2006/relationships/image" Target="../media/image1.png"/><Relationship Id="rId5" Type="http://schemas.openxmlformats.org/officeDocument/2006/relationships/notesSlide" Target="../notesSlides/notesSlide406.xml"/><Relationship Id="rId4"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3" Type="http://schemas.openxmlformats.org/officeDocument/2006/relationships/tags" Target="../tags/tag1221.xml"/><Relationship Id="rId2" Type="http://schemas.openxmlformats.org/officeDocument/2006/relationships/tags" Target="../tags/tag1220.xml"/><Relationship Id="rId1" Type="http://schemas.openxmlformats.org/officeDocument/2006/relationships/tags" Target="../tags/tag1219.xml"/><Relationship Id="rId6" Type="http://schemas.openxmlformats.org/officeDocument/2006/relationships/image" Target="../media/image1.png"/><Relationship Id="rId5" Type="http://schemas.openxmlformats.org/officeDocument/2006/relationships/notesSlide" Target="../notesSlides/notesSlide407.xml"/><Relationship Id="rId4"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3" Type="http://schemas.openxmlformats.org/officeDocument/2006/relationships/tags" Target="../tags/tag1224.xml"/><Relationship Id="rId2" Type="http://schemas.openxmlformats.org/officeDocument/2006/relationships/tags" Target="../tags/tag1223.xml"/><Relationship Id="rId1" Type="http://schemas.openxmlformats.org/officeDocument/2006/relationships/tags" Target="../tags/tag1222.xml"/><Relationship Id="rId6" Type="http://schemas.openxmlformats.org/officeDocument/2006/relationships/image" Target="../media/image1.png"/><Relationship Id="rId5" Type="http://schemas.openxmlformats.org/officeDocument/2006/relationships/notesSlide" Target="../notesSlides/notesSlide408.xml"/><Relationship Id="rId4"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3" Type="http://schemas.openxmlformats.org/officeDocument/2006/relationships/tags" Target="../tags/tag1227.xml"/><Relationship Id="rId2" Type="http://schemas.openxmlformats.org/officeDocument/2006/relationships/tags" Target="../tags/tag1226.xml"/><Relationship Id="rId1" Type="http://schemas.openxmlformats.org/officeDocument/2006/relationships/tags" Target="../tags/tag1225.xml"/><Relationship Id="rId6" Type="http://schemas.openxmlformats.org/officeDocument/2006/relationships/image" Target="../media/image1.png"/><Relationship Id="rId5" Type="http://schemas.openxmlformats.org/officeDocument/2006/relationships/notesSlide" Target="../notesSlides/notesSlide409.xml"/><Relationship Id="rId4"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3" Type="http://schemas.openxmlformats.org/officeDocument/2006/relationships/tags" Target="../tags/tag1230.xml"/><Relationship Id="rId2" Type="http://schemas.openxmlformats.org/officeDocument/2006/relationships/tags" Target="../tags/tag1229.xml"/><Relationship Id="rId1" Type="http://schemas.openxmlformats.org/officeDocument/2006/relationships/tags" Target="../tags/tag1228.xml"/><Relationship Id="rId6" Type="http://schemas.openxmlformats.org/officeDocument/2006/relationships/image" Target="../media/image1.png"/><Relationship Id="rId5" Type="http://schemas.openxmlformats.org/officeDocument/2006/relationships/notesSlide" Target="../notesSlides/notesSlide410.xml"/><Relationship Id="rId4"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3" Type="http://schemas.openxmlformats.org/officeDocument/2006/relationships/tags" Target="../tags/tag1233.xml"/><Relationship Id="rId2" Type="http://schemas.openxmlformats.org/officeDocument/2006/relationships/tags" Target="../tags/tag1232.xml"/><Relationship Id="rId1" Type="http://schemas.openxmlformats.org/officeDocument/2006/relationships/tags" Target="../tags/tag1231.xml"/><Relationship Id="rId6" Type="http://schemas.openxmlformats.org/officeDocument/2006/relationships/image" Target="../media/image1.png"/><Relationship Id="rId5" Type="http://schemas.openxmlformats.org/officeDocument/2006/relationships/notesSlide" Target="../notesSlides/notesSlide411.xml"/><Relationship Id="rId4"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3" Type="http://schemas.openxmlformats.org/officeDocument/2006/relationships/tags" Target="../tags/tag1236.xml"/><Relationship Id="rId2" Type="http://schemas.openxmlformats.org/officeDocument/2006/relationships/tags" Target="../tags/tag1235.xml"/><Relationship Id="rId1" Type="http://schemas.openxmlformats.org/officeDocument/2006/relationships/tags" Target="../tags/tag1234.xml"/><Relationship Id="rId6" Type="http://schemas.openxmlformats.org/officeDocument/2006/relationships/image" Target="../media/image1.png"/><Relationship Id="rId5" Type="http://schemas.openxmlformats.org/officeDocument/2006/relationships/notesSlide" Target="../notesSlides/notesSlide412.xml"/><Relationship Id="rId4"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3" Type="http://schemas.openxmlformats.org/officeDocument/2006/relationships/tags" Target="../tags/tag1239.xml"/><Relationship Id="rId2" Type="http://schemas.openxmlformats.org/officeDocument/2006/relationships/tags" Target="../tags/tag1238.xml"/><Relationship Id="rId1" Type="http://schemas.openxmlformats.org/officeDocument/2006/relationships/tags" Target="../tags/tag1237.xml"/><Relationship Id="rId6" Type="http://schemas.openxmlformats.org/officeDocument/2006/relationships/image" Target="../media/image1.png"/><Relationship Id="rId5" Type="http://schemas.openxmlformats.org/officeDocument/2006/relationships/notesSlide" Target="../notesSlides/notesSlide413.xml"/><Relationship Id="rId4"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3" Type="http://schemas.openxmlformats.org/officeDocument/2006/relationships/tags" Target="../tags/tag1242.xml"/><Relationship Id="rId2" Type="http://schemas.openxmlformats.org/officeDocument/2006/relationships/tags" Target="../tags/tag1241.xml"/><Relationship Id="rId1" Type="http://schemas.openxmlformats.org/officeDocument/2006/relationships/tags" Target="../tags/tag1240.xml"/><Relationship Id="rId6" Type="http://schemas.openxmlformats.org/officeDocument/2006/relationships/image" Target="../media/image1.png"/><Relationship Id="rId5" Type="http://schemas.openxmlformats.org/officeDocument/2006/relationships/notesSlide" Target="../notesSlides/notesSlide414.xml"/><Relationship Id="rId4"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3" Type="http://schemas.openxmlformats.org/officeDocument/2006/relationships/tags" Target="../tags/tag1245.xml"/><Relationship Id="rId2" Type="http://schemas.openxmlformats.org/officeDocument/2006/relationships/tags" Target="../tags/tag1244.xml"/><Relationship Id="rId1" Type="http://schemas.openxmlformats.org/officeDocument/2006/relationships/tags" Target="../tags/tag1243.xml"/><Relationship Id="rId6" Type="http://schemas.openxmlformats.org/officeDocument/2006/relationships/image" Target="../media/image1.png"/><Relationship Id="rId5" Type="http://schemas.openxmlformats.org/officeDocument/2006/relationships/notesSlide" Target="../notesSlides/notesSlide415.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image" Target="../media/image1.png"/><Relationship Id="rId5" Type="http://schemas.openxmlformats.org/officeDocument/2006/relationships/notesSlide" Target="../notesSlides/notesSlide40.xml"/><Relationship Id="rId4"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3" Type="http://schemas.openxmlformats.org/officeDocument/2006/relationships/tags" Target="../tags/tag1248.xml"/><Relationship Id="rId2" Type="http://schemas.openxmlformats.org/officeDocument/2006/relationships/tags" Target="../tags/tag1247.xml"/><Relationship Id="rId1" Type="http://schemas.openxmlformats.org/officeDocument/2006/relationships/tags" Target="../tags/tag1246.xml"/><Relationship Id="rId6" Type="http://schemas.openxmlformats.org/officeDocument/2006/relationships/image" Target="../media/image1.png"/><Relationship Id="rId5" Type="http://schemas.openxmlformats.org/officeDocument/2006/relationships/notesSlide" Target="../notesSlides/notesSlide416.xml"/><Relationship Id="rId4"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3" Type="http://schemas.openxmlformats.org/officeDocument/2006/relationships/tags" Target="../tags/tag1251.xml"/><Relationship Id="rId2" Type="http://schemas.openxmlformats.org/officeDocument/2006/relationships/tags" Target="../tags/tag1250.xml"/><Relationship Id="rId1" Type="http://schemas.openxmlformats.org/officeDocument/2006/relationships/tags" Target="../tags/tag1249.xml"/><Relationship Id="rId6" Type="http://schemas.openxmlformats.org/officeDocument/2006/relationships/image" Target="../media/image1.png"/><Relationship Id="rId5" Type="http://schemas.openxmlformats.org/officeDocument/2006/relationships/notesSlide" Target="../notesSlides/notesSlide417.xml"/><Relationship Id="rId4"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3" Type="http://schemas.openxmlformats.org/officeDocument/2006/relationships/tags" Target="../tags/tag1254.xml"/><Relationship Id="rId2" Type="http://schemas.openxmlformats.org/officeDocument/2006/relationships/tags" Target="../tags/tag1253.xml"/><Relationship Id="rId1" Type="http://schemas.openxmlformats.org/officeDocument/2006/relationships/tags" Target="../tags/tag1252.xml"/><Relationship Id="rId6" Type="http://schemas.openxmlformats.org/officeDocument/2006/relationships/image" Target="../media/image1.png"/><Relationship Id="rId5" Type="http://schemas.openxmlformats.org/officeDocument/2006/relationships/notesSlide" Target="../notesSlides/notesSlide418.xml"/><Relationship Id="rId4"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3" Type="http://schemas.openxmlformats.org/officeDocument/2006/relationships/tags" Target="../tags/tag1257.xml"/><Relationship Id="rId2" Type="http://schemas.openxmlformats.org/officeDocument/2006/relationships/tags" Target="../tags/tag1256.xml"/><Relationship Id="rId1" Type="http://schemas.openxmlformats.org/officeDocument/2006/relationships/tags" Target="../tags/tag1255.xml"/><Relationship Id="rId6" Type="http://schemas.openxmlformats.org/officeDocument/2006/relationships/image" Target="../media/image1.png"/><Relationship Id="rId5" Type="http://schemas.openxmlformats.org/officeDocument/2006/relationships/notesSlide" Target="../notesSlides/notesSlide419.xml"/><Relationship Id="rId4"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3" Type="http://schemas.openxmlformats.org/officeDocument/2006/relationships/tags" Target="../tags/tag1260.xml"/><Relationship Id="rId2" Type="http://schemas.openxmlformats.org/officeDocument/2006/relationships/tags" Target="../tags/tag1259.xml"/><Relationship Id="rId1" Type="http://schemas.openxmlformats.org/officeDocument/2006/relationships/tags" Target="../tags/tag1258.xml"/><Relationship Id="rId6" Type="http://schemas.openxmlformats.org/officeDocument/2006/relationships/image" Target="../media/image1.png"/><Relationship Id="rId5" Type="http://schemas.openxmlformats.org/officeDocument/2006/relationships/notesSlide" Target="../notesSlides/notesSlide420.xml"/><Relationship Id="rId4"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3" Type="http://schemas.openxmlformats.org/officeDocument/2006/relationships/tags" Target="../tags/tag1263.xml"/><Relationship Id="rId2" Type="http://schemas.openxmlformats.org/officeDocument/2006/relationships/tags" Target="../tags/tag1262.xml"/><Relationship Id="rId1" Type="http://schemas.openxmlformats.org/officeDocument/2006/relationships/tags" Target="../tags/tag1261.xml"/><Relationship Id="rId6" Type="http://schemas.openxmlformats.org/officeDocument/2006/relationships/image" Target="../media/image1.png"/><Relationship Id="rId5" Type="http://schemas.openxmlformats.org/officeDocument/2006/relationships/notesSlide" Target="../notesSlides/notesSlide421.xml"/><Relationship Id="rId4"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3" Type="http://schemas.openxmlformats.org/officeDocument/2006/relationships/tags" Target="../tags/tag1266.xml"/><Relationship Id="rId2" Type="http://schemas.openxmlformats.org/officeDocument/2006/relationships/tags" Target="../tags/tag1265.xml"/><Relationship Id="rId1" Type="http://schemas.openxmlformats.org/officeDocument/2006/relationships/tags" Target="../tags/tag1264.xml"/><Relationship Id="rId6" Type="http://schemas.openxmlformats.org/officeDocument/2006/relationships/image" Target="../media/image1.png"/><Relationship Id="rId5" Type="http://schemas.openxmlformats.org/officeDocument/2006/relationships/notesSlide" Target="../notesSlides/notesSlide422.xml"/><Relationship Id="rId4"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3" Type="http://schemas.openxmlformats.org/officeDocument/2006/relationships/tags" Target="../tags/tag1269.xml"/><Relationship Id="rId2" Type="http://schemas.openxmlformats.org/officeDocument/2006/relationships/tags" Target="../tags/tag1268.xml"/><Relationship Id="rId1" Type="http://schemas.openxmlformats.org/officeDocument/2006/relationships/tags" Target="../tags/tag1267.xml"/><Relationship Id="rId6" Type="http://schemas.openxmlformats.org/officeDocument/2006/relationships/image" Target="../media/image1.png"/><Relationship Id="rId5" Type="http://schemas.openxmlformats.org/officeDocument/2006/relationships/notesSlide" Target="../notesSlides/notesSlide423.xml"/><Relationship Id="rId4"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3" Type="http://schemas.openxmlformats.org/officeDocument/2006/relationships/tags" Target="../tags/tag1272.xml"/><Relationship Id="rId2" Type="http://schemas.openxmlformats.org/officeDocument/2006/relationships/tags" Target="../tags/tag1271.xml"/><Relationship Id="rId1" Type="http://schemas.openxmlformats.org/officeDocument/2006/relationships/tags" Target="../tags/tag1270.xml"/><Relationship Id="rId6" Type="http://schemas.openxmlformats.org/officeDocument/2006/relationships/image" Target="../media/image1.png"/><Relationship Id="rId5" Type="http://schemas.openxmlformats.org/officeDocument/2006/relationships/notesSlide" Target="../notesSlides/notesSlide424.xml"/><Relationship Id="rId4"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3" Type="http://schemas.openxmlformats.org/officeDocument/2006/relationships/tags" Target="../tags/tag1275.xml"/><Relationship Id="rId2" Type="http://schemas.openxmlformats.org/officeDocument/2006/relationships/tags" Target="../tags/tag1274.xml"/><Relationship Id="rId1" Type="http://schemas.openxmlformats.org/officeDocument/2006/relationships/tags" Target="../tags/tag1273.xml"/><Relationship Id="rId6" Type="http://schemas.openxmlformats.org/officeDocument/2006/relationships/image" Target="../media/image1.png"/><Relationship Id="rId5" Type="http://schemas.openxmlformats.org/officeDocument/2006/relationships/notesSlide" Target="../notesSlides/notesSlide425.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1.png"/><Relationship Id="rId5" Type="http://schemas.openxmlformats.org/officeDocument/2006/relationships/notesSlide" Target="../notesSlides/notesSlide41.xml"/><Relationship Id="rId4"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77.xml"/><Relationship Id="rId1" Type="http://schemas.openxmlformats.org/officeDocument/2006/relationships/tags" Target="../tags/tag1276.xml"/><Relationship Id="rId5" Type="http://schemas.openxmlformats.org/officeDocument/2006/relationships/image" Target="../media/image1.png"/><Relationship Id="rId4" Type="http://schemas.openxmlformats.org/officeDocument/2006/relationships/notesSlide" Target="../notesSlides/notesSlide426.xml"/></Relationships>
</file>

<file path=ppt/slides/_rels/slide431.xml.rels><?xml version="1.0" encoding="UTF-8" standalone="yes"?>
<Relationships xmlns="http://schemas.openxmlformats.org/package/2006/relationships"><Relationship Id="rId3" Type="http://schemas.openxmlformats.org/officeDocument/2006/relationships/tags" Target="../tags/tag1280.xml"/><Relationship Id="rId2" Type="http://schemas.openxmlformats.org/officeDocument/2006/relationships/tags" Target="../tags/tag1279.xml"/><Relationship Id="rId1" Type="http://schemas.openxmlformats.org/officeDocument/2006/relationships/tags" Target="../tags/tag1278.xml"/><Relationship Id="rId6" Type="http://schemas.openxmlformats.org/officeDocument/2006/relationships/image" Target="../media/image1.png"/><Relationship Id="rId5" Type="http://schemas.openxmlformats.org/officeDocument/2006/relationships/notesSlide" Target="../notesSlides/notesSlide427.xml"/><Relationship Id="rId4" Type="http://schemas.openxmlformats.org/officeDocument/2006/relationships/slideLayout" Target="../slideLayouts/slideLayout3.xml"/></Relationships>
</file>

<file path=ppt/slides/_rels/slide432.xml.rels><?xml version="1.0" encoding="UTF-8" standalone="yes"?>
<Relationships xmlns="http://schemas.openxmlformats.org/package/2006/relationships"><Relationship Id="rId3" Type="http://schemas.openxmlformats.org/officeDocument/2006/relationships/tags" Target="../tags/tag1283.xml"/><Relationship Id="rId2" Type="http://schemas.openxmlformats.org/officeDocument/2006/relationships/tags" Target="../tags/tag1282.xml"/><Relationship Id="rId1" Type="http://schemas.openxmlformats.org/officeDocument/2006/relationships/tags" Target="../tags/tag1281.xml"/><Relationship Id="rId6" Type="http://schemas.openxmlformats.org/officeDocument/2006/relationships/image" Target="../media/image1.png"/><Relationship Id="rId5" Type="http://schemas.openxmlformats.org/officeDocument/2006/relationships/notesSlide" Target="../notesSlides/notesSlide428.xml"/><Relationship Id="rId4"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3" Type="http://schemas.openxmlformats.org/officeDocument/2006/relationships/tags" Target="../tags/tag1286.xml"/><Relationship Id="rId2" Type="http://schemas.openxmlformats.org/officeDocument/2006/relationships/tags" Target="../tags/tag1285.xml"/><Relationship Id="rId1" Type="http://schemas.openxmlformats.org/officeDocument/2006/relationships/tags" Target="../tags/tag1284.xml"/><Relationship Id="rId6" Type="http://schemas.openxmlformats.org/officeDocument/2006/relationships/image" Target="../media/image1.png"/><Relationship Id="rId5" Type="http://schemas.openxmlformats.org/officeDocument/2006/relationships/notesSlide" Target="../notesSlides/notesSlide429.xml"/><Relationship Id="rId4"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3" Type="http://schemas.openxmlformats.org/officeDocument/2006/relationships/tags" Target="../tags/tag1289.xml"/><Relationship Id="rId2" Type="http://schemas.openxmlformats.org/officeDocument/2006/relationships/tags" Target="../tags/tag1288.xml"/><Relationship Id="rId1" Type="http://schemas.openxmlformats.org/officeDocument/2006/relationships/tags" Target="../tags/tag1287.xml"/><Relationship Id="rId6" Type="http://schemas.openxmlformats.org/officeDocument/2006/relationships/image" Target="../media/image1.png"/><Relationship Id="rId5" Type="http://schemas.openxmlformats.org/officeDocument/2006/relationships/notesSlide" Target="../notesSlides/notesSlide430.xml"/><Relationship Id="rId4"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3" Type="http://schemas.openxmlformats.org/officeDocument/2006/relationships/tags" Target="../tags/tag1292.xml"/><Relationship Id="rId2" Type="http://schemas.openxmlformats.org/officeDocument/2006/relationships/tags" Target="../tags/tag1291.xml"/><Relationship Id="rId1" Type="http://schemas.openxmlformats.org/officeDocument/2006/relationships/tags" Target="../tags/tag1290.xml"/><Relationship Id="rId6" Type="http://schemas.openxmlformats.org/officeDocument/2006/relationships/image" Target="../media/image1.png"/><Relationship Id="rId5" Type="http://schemas.openxmlformats.org/officeDocument/2006/relationships/notesSlide" Target="../notesSlides/notesSlide431.xml"/><Relationship Id="rId4"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3" Type="http://schemas.openxmlformats.org/officeDocument/2006/relationships/tags" Target="../tags/tag1295.xml"/><Relationship Id="rId2" Type="http://schemas.openxmlformats.org/officeDocument/2006/relationships/tags" Target="../tags/tag1294.xml"/><Relationship Id="rId1" Type="http://schemas.openxmlformats.org/officeDocument/2006/relationships/tags" Target="../tags/tag1293.xml"/><Relationship Id="rId6" Type="http://schemas.openxmlformats.org/officeDocument/2006/relationships/image" Target="../media/image1.png"/><Relationship Id="rId5" Type="http://schemas.openxmlformats.org/officeDocument/2006/relationships/notesSlide" Target="../notesSlides/notesSlide432.xml"/><Relationship Id="rId4"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3" Type="http://schemas.openxmlformats.org/officeDocument/2006/relationships/tags" Target="../tags/tag1298.xml"/><Relationship Id="rId2" Type="http://schemas.openxmlformats.org/officeDocument/2006/relationships/tags" Target="../tags/tag1297.xml"/><Relationship Id="rId1" Type="http://schemas.openxmlformats.org/officeDocument/2006/relationships/tags" Target="../tags/tag1296.xml"/><Relationship Id="rId6" Type="http://schemas.openxmlformats.org/officeDocument/2006/relationships/image" Target="../media/image1.png"/><Relationship Id="rId5" Type="http://schemas.openxmlformats.org/officeDocument/2006/relationships/notesSlide" Target="../notesSlides/notesSlide433.xml"/><Relationship Id="rId4"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3" Type="http://schemas.openxmlformats.org/officeDocument/2006/relationships/tags" Target="../tags/tag1301.xml"/><Relationship Id="rId2" Type="http://schemas.openxmlformats.org/officeDocument/2006/relationships/tags" Target="../tags/tag1300.xml"/><Relationship Id="rId1" Type="http://schemas.openxmlformats.org/officeDocument/2006/relationships/tags" Target="../tags/tag1299.xml"/><Relationship Id="rId6" Type="http://schemas.openxmlformats.org/officeDocument/2006/relationships/image" Target="../media/image1.png"/><Relationship Id="rId5" Type="http://schemas.openxmlformats.org/officeDocument/2006/relationships/notesSlide" Target="../notesSlides/notesSlide434.xml"/><Relationship Id="rId4"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3" Type="http://schemas.openxmlformats.org/officeDocument/2006/relationships/tags" Target="../tags/tag1304.xml"/><Relationship Id="rId2" Type="http://schemas.openxmlformats.org/officeDocument/2006/relationships/tags" Target="../tags/tag1303.xml"/><Relationship Id="rId1" Type="http://schemas.openxmlformats.org/officeDocument/2006/relationships/tags" Target="../tags/tag1302.xml"/><Relationship Id="rId6" Type="http://schemas.openxmlformats.org/officeDocument/2006/relationships/image" Target="../media/image1.png"/><Relationship Id="rId5" Type="http://schemas.openxmlformats.org/officeDocument/2006/relationships/notesSlide" Target="../notesSlides/notesSlide435.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image" Target="../media/image1.png"/><Relationship Id="rId5" Type="http://schemas.openxmlformats.org/officeDocument/2006/relationships/notesSlide" Target="../notesSlides/notesSlide42.xml"/><Relationship Id="rId4"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3" Type="http://schemas.openxmlformats.org/officeDocument/2006/relationships/tags" Target="../tags/tag1307.xml"/><Relationship Id="rId2" Type="http://schemas.openxmlformats.org/officeDocument/2006/relationships/tags" Target="../tags/tag1306.xml"/><Relationship Id="rId1" Type="http://schemas.openxmlformats.org/officeDocument/2006/relationships/tags" Target="../tags/tag1305.xml"/><Relationship Id="rId6" Type="http://schemas.openxmlformats.org/officeDocument/2006/relationships/image" Target="../media/image1.png"/><Relationship Id="rId5" Type="http://schemas.openxmlformats.org/officeDocument/2006/relationships/notesSlide" Target="../notesSlides/notesSlide436.xml"/><Relationship Id="rId4"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3" Type="http://schemas.openxmlformats.org/officeDocument/2006/relationships/tags" Target="../tags/tag1310.xml"/><Relationship Id="rId2" Type="http://schemas.openxmlformats.org/officeDocument/2006/relationships/tags" Target="../tags/tag1309.xml"/><Relationship Id="rId1" Type="http://schemas.openxmlformats.org/officeDocument/2006/relationships/tags" Target="../tags/tag1308.xml"/><Relationship Id="rId6" Type="http://schemas.openxmlformats.org/officeDocument/2006/relationships/image" Target="../media/image1.png"/><Relationship Id="rId5" Type="http://schemas.openxmlformats.org/officeDocument/2006/relationships/notesSlide" Target="../notesSlides/notesSlide437.xml"/><Relationship Id="rId4"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3" Type="http://schemas.openxmlformats.org/officeDocument/2006/relationships/tags" Target="../tags/tag1313.xml"/><Relationship Id="rId2" Type="http://schemas.openxmlformats.org/officeDocument/2006/relationships/tags" Target="../tags/tag1312.xml"/><Relationship Id="rId1" Type="http://schemas.openxmlformats.org/officeDocument/2006/relationships/tags" Target="../tags/tag1311.xml"/><Relationship Id="rId6" Type="http://schemas.openxmlformats.org/officeDocument/2006/relationships/image" Target="../media/image1.png"/><Relationship Id="rId5" Type="http://schemas.openxmlformats.org/officeDocument/2006/relationships/notesSlide" Target="../notesSlides/notesSlide438.xml"/><Relationship Id="rId4"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3" Type="http://schemas.openxmlformats.org/officeDocument/2006/relationships/tags" Target="../tags/tag1316.xml"/><Relationship Id="rId2" Type="http://schemas.openxmlformats.org/officeDocument/2006/relationships/tags" Target="../tags/tag1315.xml"/><Relationship Id="rId1" Type="http://schemas.openxmlformats.org/officeDocument/2006/relationships/tags" Target="../tags/tag1314.xml"/><Relationship Id="rId6" Type="http://schemas.openxmlformats.org/officeDocument/2006/relationships/image" Target="../media/image1.png"/><Relationship Id="rId5" Type="http://schemas.openxmlformats.org/officeDocument/2006/relationships/notesSlide" Target="../notesSlides/notesSlide439.xml"/><Relationship Id="rId4" Type="http://schemas.openxmlformats.org/officeDocument/2006/relationships/slideLayout" Target="../slideLayouts/slideLayout3.xml"/></Relationships>
</file>

<file path=ppt/slides/_rels/slide444.xml.rels><?xml version="1.0" encoding="UTF-8" standalone="yes"?>
<Relationships xmlns="http://schemas.openxmlformats.org/package/2006/relationships"><Relationship Id="rId3" Type="http://schemas.openxmlformats.org/officeDocument/2006/relationships/tags" Target="../tags/tag1319.xml"/><Relationship Id="rId2" Type="http://schemas.openxmlformats.org/officeDocument/2006/relationships/tags" Target="../tags/tag1318.xml"/><Relationship Id="rId1" Type="http://schemas.openxmlformats.org/officeDocument/2006/relationships/tags" Target="../tags/tag1317.xml"/><Relationship Id="rId6" Type="http://schemas.openxmlformats.org/officeDocument/2006/relationships/image" Target="../media/image1.png"/><Relationship Id="rId5" Type="http://schemas.openxmlformats.org/officeDocument/2006/relationships/notesSlide" Target="../notesSlides/notesSlide440.xml"/><Relationship Id="rId4"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3" Type="http://schemas.openxmlformats.org/officeDocument/2006/relationships/tags" Target="../tags/tag1322.xml"/><Relationship Id="rId2" Type="http://schemas.openxmlformats.org/officeDocument/2006/relationships/tags" Target="../tags/tag1321.xml"/><Relationship Id="rId1" Type="http://schemas.openxmlformats.org/officeDocument/2006/relationships/tags" Target="../tags/tag1320.xml"/><Relationship Id="rId6" Type="http://schemas.openxmlformats.org/officeDocument/2006/relationships/image" Target="../media/image1.png"/><Relationship Id="rId5" Type="http://schemas.openxmlformats.org/officeDocument/2006/relationships/notesSlide" Target="../notesSlides/notesSlide441.xml"/><Relationship Id="rId4"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3" Type="http://schemas.openxmlformats.org/officeDocument/2006/relationships/tags" Target="../tags/tag1325.xml"/><Relationship Id="rId2" Type="http://schemas.openxmlformats.org/officeDocument/2006/relationships/tags" Target="../tags/tag1324.xml"/><Relationship Id="rId1" Type="http://schemas.openxmlformats.org/officeDocument/2006/relationships/tags" Target="../tags/tag1323.xml"/><Relationship Id="rId6" Type="http://schemas.openxmlformats.org/officeDocument/2006/relationships/image" Target="../media/image1.png"/><Relationship Id="rId5" Type="http://schemas.openxmlformats.org/officeDocument/2006/relationships/notesSlide" Target="../notesSlides/notesSlide442.xml"/><Relationship Id="rId4"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3" Type="http://schemas.openxmlformats.org/officeDocument/2006/relationships/tags" Target="../tags/tag1328.xml"/><Relationship Id="rId2" Type="http://schemas.openxmlformats.org/officeDocument/2006/relationships/tags" Target="../tags/tag1327.xml"/><Relationship Id="rId1" Type="http://schemas.openxmlformats.org/officeDocument/2006/relationships/tags" Target="../tags/tag1326.xml"/><Relationship Id="rId6" Type="http://schemas.openxmlformats.org/officeDocument/2006/relationships/image" Target="../media/image1.png"/><Relationship Id="rId5" Type="http://schemas.openxmlformats.org/officeDocument/2006/relationships/notesSlide" Target="../notesSlides/notesSlide443.xml"/><Relationship Id="rId4"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3" Type="http://schemas.openxmlformats.org/officeDocument/2006/relationships/tags" Target="../tags/tag1331.xml"/><Relationship Id="rId2" Type="http://schemas.openxmlformats.org/officeDocument/2006/relationships/tags" Target="../tags/tag1330.xml"/><Relationship Id="rId1" Type="http://schemas.openxmlformats.org/officeDocument/2006/relationships/tags" Target="../tags/tag1329.xml"/><Relationship Id="rId6" Type="http://schemas.openxmlformats.org/officeDocument/2006/relationships/image" Target="../media/image1.png"/><Relationship Id="rId5" Type="http://schemas.openxmlformats.org/officeDocument/2006/relationships/notesSlide" Target="../notesSlides/notesSlide444.xml"/><Relationship Id="rId4"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3" Type="http://schemas.openxmlformats.org/officeDocument/2006/relationships/tags" Target="../tags/tag1334.xml"/><Relationship Id="rId2" Type="http://schemas.openxmlformats.org/officeDocument/2006/relationships/tags" Target="../tags/tag1333.xml"/><Relationship Id="rId1" Type="http://schemas.openxmlformats.org/officeDocument/2006/relationships/tags" Target="../tags/tag1332.xml"/><Relationship Id="rId6" Type="http://schemas.openxmlformats.org/officeDocument/2006/relationships/image" Target="../media/image1.png"/><Relationship Id="rId5" Type="http://schemas.openxmlformats.org/officeDocument/2006/relationships/notesSlide" Target="../notesSlides/notesSlide445.xml"/><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image" Target="../media/image1.png"/><Relationship Id="rId5" Type="http://schemas.openxmlformats.org/officeDocument/2006/relationships/notesSlide" Target="../notesSlides/notesSlide43.xml"/><Relationship Id="rId4"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3" Type="http://schemas.openxmlformats.org/officeDocument/2006/relationships/tags" Target="../tags/tag1337.xml"/><Relationship Id="rId2" Type="http://schemas.openxmlformats.org/officeDocument/2006/relationships/tags" Target="../tags/tag1336.xml"/><Relationship Id="rId1" Type="http://schemas.openxmlformats.org/officeDocument/2006/relationships/tags" Target="../tags/tag1335.xml"/><Relationship Id="rId6" Type="http://schemas.openxmlformats.org/officeDocument/2006/relationships/image" Target="../media/image1.png"/><Relationship Id="rId5" Type="http://schemas.openxmlformats.org/officeDocument/2006/relationships/notesSlide" Target="../notesSlides/notesSlide446.xml"/><Relationship Id="rId4"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3" Type="http://schemas.openxmlformats.org/officeDocument/2006/relationships/tags" Target="../tags/tag1340.xml"/><Relationship Id="rId2" Type="http://schemas.openxmlformats.org/officeDocument/2006/relationships/tags" Target="../tags/tag1339.xml"/><Relationship Id="rId1" Type="http://schemas.openxmlformats.org/officeDocument/2006/relationships/tags" Target="../tags/tag1338.xml"/><Relationship Id="rId6" Type="http://schemas.openxmlformats.org/officeDocument/2006/relationships/image" Target="../media/image1.png"/><Relationship Id="rId5" Type="http://schemas.openxmlformats.org/officeDocument/2006/relationships/notesSlide" Target="../notesSlides/notesSlide447.xml"/><Relationship Id="rId4"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3" Type="http://schemas.openxmlformats.org/officeDocument/2006/relationships/tags" Target="../tags/tag1343.xml"/><Relationship Id="rId2" Type="http://schemas.openxmlformats.org/officeDocument/2006/relationships/tags" Target="../tags/tag1342.xml"/><Relationship Id="rId1" Type="http://schemas.openxmlformats.org/officeDocument/2006/relationships/tags" Target="../tags/tag1341.xml"/><Relationship Id="rId6" Type="http://schemas.openxmlformats.org/officeDocument/2006/relationships/image" Target="../media/image1.png"/><Relationship Id="rId5" Type="http://schemas.openxmlformats.org/officeDocument/2006/relationships/notesSlide" Target="../notesSlides/notesSlide448.xml"/><Relationship Id="rId4"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3" Type="http://schemas.openxmlformats.org/officeDocument/2006/relationships/tags" Target="../tags/tag1346.xml"/><Relationship Id="rId2" Type="http://schemas.openxmlformats.org/officeDocument/2006/relationships/tags" Target="../tags/tag1345.xml"/><Relationship Id="rId1" Type="http://schemas.openxmlformats.org/officeDocument/2006/relationships/tags" Target="../tags/tag1344.xml"/><Relationship Id="rId6" Type="http://schemas.openxmlformats.org/officeDocument/2006/relationships/image" Target="../media/image1.png"/><Relationship Id="rId5" Type="http://schemas.openxmlformats.org/officeDocument/2006/relationships/notesSlide" Target="../notesSlides/notesSlide449.xml"/><Relationship Id="rId4"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3" Type="http://schemas.openxmlformats.org/officeDocument/2006/relationships/tags" Target="../tags/tag1349.xml"/><Relationship Id="rId2" Type="http://schemas.openxmlformats.org/officeDocument/2006/relationships/tags" Target="../tags/tag1348.xml"/><Relationship Id="rId1" Type="http://schemas.openxmlformats.org/officeDocument/2006/relationships/tags" Target="../tags/tag1347.xml"/><Relationship Id="rId6" Type="http://schemas.openxmlformats.org/officeDocument/2006/relationships/image" Target="../media/image1.png"/><Relationship Id="rId5" Type="http://schemas.openxmlformats.org/officeDocument/2006/relationships/notesSlide" Target="../notesSlides/notesSlide450.xml"/><Relationship Id="rId4" Type="http://schemas.openxmlformats.org/officeDocument/2006/relationships/slideLayout" Target="../slideLayouts/slideLayout3.xml"/></Relationships>
</file>

<file path=ppt/slides/_rels/slide455.xml.rels><?xml version="1.0" encoding="UTF-8" standalone="yes"?>
<Relationships xmlns="http://schemas.openxmlformats.org/package/2006/relationships"><Relationship Id="rId3" Type="http://schemas.openxmlformats.org/officeDocument/2006/relationships/tags" Target="../tags/tag1352.xml"/><Relationship Id="rId2" Type="http://schemas.openxmlformats.org/officeDocument/2006/relationships/tags" Target="../tags/tag1351.xml"/><Relationship Id="rId1" Type="http://schemas.openxmlformats.org/officeDocument/2006/relationships/tags" Target="../tags/tag1350.xml"/><Relationship Id="rId6" Type="http://schemas.openxmlformats.org/officeDocument/2006/relationships/image" Target="../media/image1.png"/><Relationship Id="rId5" Type="http://schemas.openxmlformats.org/officeDocument/2006/relationships/notesSlide" Target="../notesSlides/notesSlide451.xml"/><Relationship Id="rId4"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3" Type="http://schemas.openxmlformats.org/officeDocument/2006/relationships/tags" Target="../tags/tag1355.xml"/><Relationship Id="rId2" Type="http://schemas.openxmlformats.org/officeDocument/2006/relationships/tags" Target="../tags/tag1354.xml"/><Relationship Id="rId1" Type="http://schemas.openxmlformats.org/officeDocument/2006/relationships/tags" Target="../tags/tag1353.xml"/><Relationship Id="rId6" Type="http://schemas.openxmlformats.org/officeDocument/2006/relationships/image" Target="../media/image1.png"/><Relationship Id="rId5" Type="http://schemas.openxmlformats.org/officeDocument/2006/relationships/notesSlide" Target="../notesSlides/notesSlide452.xml"/><Relationship Id="rId4"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3" Type="http://schemas.openxmlformats.org/officeDocument/2006/relationships/tags" Target="../tags/tag1358.xml"/><Relationship Id="rId2" Type="http://schemas.openxmlformats.org/officeDocument/2006/relationships/tags" Target="../tags/tag1357.xml"/><Relationship Id="rId1" Type="http://schemas.openxmlformats.org/officeDocument/2006/relationships/tags" Target="../tags/tag1356.xml"/><Relationship Id="rId6" Type="http://schemas.openxmlformats.org/officeDocument/2006/relationships/image" Target="../media/image1.png"/><Relationship Id="rId5" Type="http://schemas.openxmlformats.org/officeDocument/2006/relationships/notesSlide" Target="../notesSlides/notesSlide453.xml"/><Relationship Id="rId4"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3" Type="http://schemas.openxmlformats.org/officeDocument/2006/relationships/tags" Target="../tags/tag1361.xml"/><Relationship Id="rId2" Type="http://schemas.openxmlformats.org/officeDocument/2006/relationships/tags" Target="../tags/tag1360.xml"/><Relationship Id="rId1" Type="http://schemas.openxmlformats.org/officeDocument/2006/relationships/tags" Target="../tags/tag1359.xml"/><Relationship Id="rId6" Type="http://schemas.openxmlformats.org/officeDocument/2006/relationships/image" Target="../media/image1.png"/><Relationship Id="rId5" Type="http://schemas.openxmlformats.org/officeDocument/2006/relationships/notesSlide" Target="../notesSlides/notesSlide454.xml"/><Relationship Id="rId4"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3" Type="http://schemas.openxmlformats.org/officeDocument/2006/relationships/tags" Target="../tags/tag1364.xml"/><Relationship Id="rId2" Type="http://schemas.openxmlformats.org/officeDocument/2006/relationships/tags" Target="../tags/tag1363.xml"/><Relationship Id="rId1" Type="http://schemas.openxmlformats.org/officeDocument/2006/relationships/tags" Target="../tags/tag1362.xml"/><Relationship Id="rId6" Type="http://schemas.openxmlformats.org/officeDocument/2006/relationships/image" Target="../media/image1.png"/><Relationship Id="rId5" Type="http://schemas.openxmlformats.org/officeDocument/2006/relationships/notesSlide" Target="../notesSlides/notesSlide455.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image" Target="../media/image1.png"/><Relationship Id="rId5" Type="http://schemas.openxmlformats.org/officeDocument/2006/relationships/notesSlide" Target="../notesSlides/notesSlide44.xml"/><Relationship Id="rId4"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3" Type="http://schemas.openxmlformats.org/officeDocument/2006/relationships/tags" Target="../tags/tag1367.xml"/><Relationship Id="rId2" Type="http://schemas.openxmlformats.org/officeDocument/2006/relationships/tags" Target="../tags/tag1366.xml"/><Relationship Id="rId1" Type="http://schemas.openxmlformats.org/officeDocument/2006/relationships/tags" Target="../tags/tag1365.xml"/><Relationship Id="rId6" Type="http://schemas.openxmlformats.org/officeDocument/2006/relationships/image" Target="../media/image1.png"/><Relationship Id="rId5" Type="http://schemas.openxmlformats.org/officeDocument/2006/relationships/notesSlide" Target="../notesSlides/notesSlide456.xml"/><Relationship Id="rId4"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3" Type="http://schemas.openxmlformats.org/officeDocument/2006/relationships/tags" Target="../tags/tag1370.xml"/><Relationship Id="rId2" Type="http://schemas.openxmlformats.org/officeDocument/2006/relationships/tags" Target="../tags/tag1369.xml"/><Relationship Id="rId1" Type="http://schemas.openxmlformats.org/officeDocument/2006/relationships/tags" Target="../tags/tag1368.xml"/><Relationship Id="rId6" Type="http://schemas.openxmlformats.org/officeDocument/2006/relationships/image" Target="../media/image1.png"/><Relationship Id="rId5" Type="http://schemas.openxmlformats.org/officeDocument/2006/relationships/notesSlide" Target="../notesSlides/notesSlide457.xml"/><Relationship Id="rId4"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3" Type="http://schemas.openxmlformats.org/officeDocument/2006/relationships/tags" Target="../tags/tag1373.xml"/><Relationship Id="rId2" Type="http://schemas.openxmlformats.org/officeDocument/2006/relationships/tags" Target="../tags/tag1372.xml"/><Relationship Id="rId1" Type="http://schemas.openxmlformats.org/officeDocument/2006/relationships/tags" Target="../tags/tag1371.xml"/><Relationship Id="rId6" Type="http://schemas.openxmlformats.org/officeDocument/2006/relationships/image" Target="../media/image1.png"/><Relationship Id="rId5" Type="http://schemas.openxmlformats.org/officeDocument/2006/relationships/notesSlide" Target="../notesSlides/notesSlide458.xml"/><Relationship Id="rId4"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3" Type="http://schemas.openxmlformats.org/officeDocument/2006/relationships/tags" Target="../tags/tag1376.xml"/><Relationship Id="rId2" Type="http://schemas.openxmlformats.org/officeDocument/2006/relationships/tags" Target="../tags/tag1375.xml"/><Relationship Id="rId1" Type="http://schemas.openxmlformats.org/officeDocument/2006/relationships/tags" Target="../tags/tag1374.xml"/><Relationship Id="rId6" Type="http://schemas.openxmlformats.org/officeDocument/2006/relationships/image" Target="../media/image1.png"/><Relationship Id="rId5" Type="http://schemas.openxmlformats.org/officeDocument/2006/relationships/notesSlide" Target="../notesSlides/notesSlide459.xml"/><Relationship Id="rId4" Type="http://schemas.openxmlformats.org/officeDocument/2006/relationships/slideLayout" Target="../slideLayouts/slideLayout3.xml"/></Relationships>
</file>

<file path=ppt/slides/_rels/slide464.xml.rels><?xml version="1.0" encoding="UTF-8" standalone="yes"?>
<Relationships xmlns="http://schemas.openxmlformats.org/package/2006/relationships"><Relationship Id="rId3" Type="http://schemas.openxmlformats.org/officeDocument/2006/relationships/tags" Target="../tags/tag1379.xml"/><Relationship Id="rId2" Type="http://schemas.openxmlformats.org/officeDocument/2006/relationships/tags" Target="../tags/tag1378.xml"/><Relationship Id="rId1" Type="http://schemas.openxmlformats.org/officeDocument/2006/relationships/tags" Target="../tags/tag1377.xml"/><Relationship Id="rId6" Type="http://schemas.openxmlformats.org/officeDocument/2006/relationships/image" Target="../media/image1.png"/><Relationship Id="rId5" Type="http://schemas.openxmlformats.org/officeDocument/2006/relationships/notesSlide" Target="../notesSlides/notesSlide460.xml"/><Relationship Id="rId4"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3" Type="http://schemas.openxmlformats.org/officeDocument/2006/relationships/tags" Target="../tags/tag1382.xml"/><Relationship Id="rId2" Type="http://schemas.openxmlformats.org/officeDocument/2006/relationships/tags" Target="../tags/tag1381.xml"/><Relationship Id="rId1" Type="http://schemas.openxmlformats.org/officeDocument/2006/relationships/tags" Target="../tags/tag1380.xml"/><Relationship Id="rId6" Type="http://schemas.openxmlformats.org/officeDocument/2006/relationships/image" Target="../media/image1.png"/><Relationship Id="rId5" Type="http://schemas.openxmlformats.org/officeDocument/2006/relationships/notesSlide" Target="../notesSlides/notesSlide461.xml"/><Relationship Id="rId4"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3" Type="http://schemas.openxmlformats.org/officeDocument/2006/relationships/tags" Target="../tags/tag1385.xml"/><Relationship Id="rId2" Type="http://schemas.openxmlformats.org/officeDocument/2006/relationships/tags" Target="../tags/tag1384.xml"/><Relationship Id="rId1" Type="http://schemas.openxmlformats.org/officeDocument/2006/relationships/tags" Target="../tags/tag1383.xml"/><Relationship Id="rId6" Type="http://schemas.openxmlformats.org/officeDocument/2006/relationships/image" Target="../media/image1.png"/><Relationship Id="rId5" Type="http://schemas.openxmlformats.org/officeDocument/2006/relationships/notesSlide" Target="../notesSlides/notesSlide462.xml"/><Relationship Id="rId4" Type="http://schemas.openxmlformats.org/officeDocument/2006/relationships/slideLayout" Target="../slideLayouts/slideLayout2.xml"/></Relationships>
</file>

<file path=ppt/slides/_rels/slide467.xml.rels><?xml version="1.0" encoding="UTF-8" standalone="yes"?>
<Relationships xmlns="http://schemas.openxmlformats.org/package/2006/relationships"><Relationship Id="rId3" Type="http://schemas.openxmlformats.org/officeDocument/2006/relationships/tags" Target="../tags/tag1388.xml"/><Relationship Id="rId2" Type="http://schemas.openxmlformats.org/officeDocument/2006/relationships/tags" Target="../tags/tag1387.xml"/><Relationship Id="rId1" Type="http://schemas.openxmlformats.org/officeDocument/2006/relationships/tags" Target="../tags/tag1386.xml"/><Relationship Id="rId6" Type="http://schemas.openxmlformats.org/officeDocument/2006/relationships/image" Target="../media/image1.png"/><Relationship Id="rId5" Type="http://schemas.openxmlformats.org/officeDocument/2006/relationships/notesSlide" Target="../notesSlides/notesSlide463.xml"/><Relationship Id="rId4"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3" Type="http://schemas.openxmlformats.org/officeDocument/2006/relationships/tags" Target="../tags/tag1391.xml"/><Relationship Id="rId2" Type="http://schemas.openxmlformats.org/officeDocument/2006/relationships/tags" Target="../tags/tag1390.xml"/><Relationship Id="rId1" Type="http://schemas.openxmlformats.org/officeDocument/2006/relationships/tags" Target="../tags/tag1389.xml"/><Relationship Id="rId6" Type="http://schemas.openxmlformats.org/officeDocument/2006/relationships/image" Target="../media/image1.png"/><Relationship Id="rId5" Type="http://schemas.openxmlformats.org/officeDocument/2006/relationships/notesSlide" Target="../notesSlides/notesSlide464.xml"/><Relationship Id="rId4"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3" Type="http://schemas.openxmlformats.org/officeDocument/2006/relationships/tags" Target="../tags/tag1394.xml"/><Relationship Id="rId2" Type="http://schemas.openxmlformats.org/officeDocument/2006/relationships/tags" Target="../tags/tag1393.xml"/><Relationship Id="rId1" Type="http://schemas.openxmlformats.org/officeDocument/2006/relationships/tags" Target="../tags/tag1392.xml"/><Relationship Id="rId6" Type="http://schemas.openxmlformats.org/officeDocument/2006/relationships/image" Target="../media/image1.png"/><Relationship Id="rId5" Type="http://schemas.openxmlformats.org/officeDocument/2006/relationships/notesSlide" Target="../notesSlides/notesSlide465.xml"/><Relationship Id="rId4"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image" Target="../media/image1.png"/><Relationship Id="rId5" Type="http://schemas.openxmlformats.org/officeDocument/2006/relationships/notesSlide" Target="../notesSlides/notesSlide45.xml"/><Relationship Id="rId4"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3" Type="http://schemas.openxmlformats.org/officeDocument/2006/relationships/tags" Target="../tags/tag1397.xml"/><Relationship Id="rId2" Type="http://schemas.openxmlformats.org/officeDocument/2006/relationships/tags" Target="../tags/tag1396.xml"/><Relationship Id="rId1" Type="http://schemas.openxmlformats.org/officeDocument/2006/relationships/tags" Target="../tags/tag1395.xml"/><Relationship Id="rId6" Type="http://schemas.openxmlformats.org/officeDocument/2006/relationships/image" Target="../media/image1.png"/><Relationship Id="rId5" Type="http://schemas.openxmlformats.org/officeDocument/2006/relationships/notesSlide" Target="../notesSlides/notesSlide466.xml"/><Relationship Id="rId4"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3" Type="http://schemas.openxmlformats.org/officeDocument/2006/relationships/tags" Target="../tags/tag1400.xml"/><Relationship Id="rId2" Type="http://schemas.openxmlformats.org/officeDocument/2006/relationships/tags" Target="../tags/tag1399.xml"/><Relationship Id="rId1" Type="http://schemas.openxmlformats.org/officeDocument/2006/relationships/tags" Target="../tags/tag1398.xml"/><Relationship Id="rId6" Type="http://schemas.openxmlformats.org/officeDocument/2006/relationships/image" Target="../media/image1.png"/><Relationship Id="rId5" Type="http://schemas.openxmlformats.org/officeDocument/2006/relationships/notesSlide" Target="../notesSlides/notesSlide467.xml"/><Relationship Id="rId4"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3" Type="http://schemas.openxmlformats.org/officeDocument/2006/relationships/tags" Target="../tags/tag1403.xml"/><Relationship Id="rId2" Type="http://schemas.openxmlformats.org/officeDocument/2006/relationships/tags" Target="../tags/tag1402.xml"/><Relationship Id="rId1" Type="http://schemas.openxmlformats.org/officeDocument/2006/relationships/tags" Target="../tags/tag1401.xml"/><Relationship Id="rId6" Type="http://schemas.openxmlformats.org/officeDocument/2006/relationships/image" Target="../media/image1.png"/><Relationship Id="rId5" Type="http://schemas.openxmlformats.org/officeDocument/2006/relationships/notesSlide" Target="../notesSlides/notesSlide468.xml"/><Relationship Id="rId4" Type="http://schemas.openxmlformats.org/officeDocument/2006/relationships/slideLayout" Target="../slideLayouts/slideLayout2.xml"/></Relationships>
</file>

<file path=ppt/slides/_rels/slide473.xml.rels><?xml version="1.0" encoding="UTF-8" standalone="yes"?>
<Relationships xmlns="http://schemas.openxmlformats.org/package/2006/relationships"><Relationship Id="rId3" Type="http://schemas.openxmlformats.org/officeDocument/2006/relationships/tags" Target="../tags/tag1406.xml"/><Relationship Id="rId2" Type="http://schemas.openxmlformats.org/officeDocument/2006/relationships/tags" Target="../tags/tag1405.xml"/><Relationship Id="rId1" Type="http://schemas.openxmlformats.org/officeDocument/2006/relationships/tags" Target="../tags/tag1404.xml"/><Relationship Id="rId6" Type="http://schemas.openxmlformats.org/officeDocument/2006/relationships/image" Target="../media/image1.png"/><Relationship Id="rId5" Type="http://schemas.openxmlformats.org/officeDocument/2006/relationships/notesSlide" Target="../notesSlides/notesSlide469.xml"/><Relationship Id="rId4" Type="http://schemas.openxmlformats.org/officeDocument/2006/relationships/slideLayout" Target="../slideLayouts/slideLayout2.xml"/></Relationships>
</file>

<file path=ppt/slides/_rels/slide474.xml.rels><?xml version="1.0" encoding="UTF-8" standalone="yes"?>
<Relationships xmlns="http://schemas.openxmlformats.org/package/2006/relationships"><Relationship Id="rId3" Type="http://schemas.openxmlformats.org/officeDocument/2006/relationships/tags" Target="../tags/tag1409.xml"/><Relationship Id="rId2" Type="http://schemas.openxmlformats.org/officeDocument/2006/relationships/tags" Target="../tags/tag1408.xml"/><Relationship Id="rId1" Type="http://schemas.openxmlformats.org/officeDocument/2006/relationships/tags" Target="../tags/tag1407.xml"/><Relationship Id="rId6" Type="http://schemas.openxmlformats.org/officeDocument/2006/relationships/image" Target="../media/image1.png"/><Relationship Id="rId5" Type="http://schemas.openxmlformats.org/officeDocument/2006/relationships/notesSlide" Target="../notesSlides/notesSlide470.xml"/><Relationship Id="rId4" Type="http://schemas.openxmlformats.org/officeDocument/2006/relationships/slideLayout" Target="../slideLayouts/slideLayout2.xml"/></Relationships>
</file>

<file path=ppt/slides/_rels/slide475.xml.rels><?xml version="1.0" encoding="UTF-8" standalone="yes"?>
<Relationships xmlns="http://schemas.openxmlformats.org/package/2006/relationships"><Relationship Id="rId3" Type="http://schemas.openxmlformats.org/officeDocument/2006/relationships/tags" Target="../tags/tag1412.xml"/><Relationship Id="rId2" Type="http://schemas.openxmlformats.org/officeDocument/2006/relationships/tags" Target="../tags/tag1411.xml"/><Relationship Id="rId1" Type="http://schemas.openxmlformats.org/officeDocument/2006/relationships/tags" Target="../tags/tag1410.xml"/><Relationship Id="rId6" Type="http://schemas.openxmlformats.org/officeDocument/2006/relationships/image" Target="../media/image1.png"/><Relationship Id="rId5" Type="http://schemas.openxmlformats.org/officeDocument/2006/relationships/notesSlide" Target="../notesSlides/notesSlide471.xml"/><Relationship Id="rId4" Type="http://schemas.openxmlformats.org/officeDocument/2006/relationships/slideLayout" Target="../slideLayouts/slideLayout2.xml"/></Relationships>
</file>

<file path=ppt/slides/_rels/slide476.xml.rels><?xml version="1.0" encoding="UTF-8" standalone="yes"?>
<Relationships xmlns="http://schemas.openxmlformats.org/package/2006/relationships"><Relationship Id="rId3" Type="http://schemas.openxmlformats.org/officeDocument/2006/relationships/tags" Target="../tags/tag1415.xml"/><Relationship Id="rId2" Type="http://schemas.openxmlformats.org/officeDocument/2006/relationships/tags" Target="../tags/tag1414.xml"/><Relationship Id="rId1" Type="http://schemas.openxmlformats.org/officeDocument/2006/relationships/tags" Target="../tags/tag1413.xml"/><Relationship Id="rId6" Type="http://schemas.openxmlformats.org/officeDocument/2006/relationships/image" Target="../media/image1.png"/><Relationship Id="rId5" Type="http://schemas.openxmlformats.org/officeDocument/2006/relationships/notesSlide" Target="../notesSlides/notesSlide472.xml"/><Relationship Id="rId4" Type="http://schemas.openxmlformats.org/officeDocument/2006/relationships/slideLayout" Target="../slideLayouts/slideLayout3.xml"/></Relationships>
</file>

<file path=ppt/slides/_rels/slide477.xml.rels><?xml version="1.0" encoding="UTF-8" standalone="yes"?>
<Relationships xmlns="http://schemas.openxmlformats.org/package/2006/relationships"><Relationship Id="rId3" Type="http://schemas.openxmlformats.org/officeDocument/2006/relationships/tags" Target="../tags/tag1418.xml"/><Relationship Id="rId2" Type="http://schemas.openxmlformats.org/officeDocument/2006/relationships/tags" Target="../tags/tag1417.xml"/><Relationship Id="rId1" Type="http://schemas.openxmlformats.org/officeDocument/2006/relationships/tags" Target="../tags/tag1416.xml"/><Relationship Id="rId6" Type="http://schemas.openxmlformats.org/officeDocument/2006/relationships/image" Target="../media/image1.png"/><Relationship Id="rId5" Type="http://schemas.openxmlformats.org/officeDocument/2006/relationships/notesSlide" Target="../notesSlides/notesSlide473.xml"/><Relationship Id="rId4" Type="http://schemas.openxmlformats.org/officeDocument/2006/relationships/slideLayout" Target="../slideLayouts/slideLayout2.xml"/></Relationships>
</file>

<file path=ppt/slides/_rels/slide478.xml.rels><?xml version="1.0" encoding="UTF-8" standalone="yes"?>
<Relationships xmlns="http://schemas.openxmlformats.org/package/2006/relationships"><Relationship Id="rId3" Type="http://schemas.openxmlformats.org/officeDocument/2006/relationships/tags" Target="../tags/tag1421.xml"/><Relationship Id="rId2" Type="http://schemas.openxmlformats.org/officeDocument/2006/relationships/tags" Target="../tags/tag1420.xml"/><Relationship Id="rId1" Type="http://schemas.openxmlformats.org/officeDocument/2006/relationships/tags" Target="../tags/tag1419.xml"/><Relationship Id="rId6" Type="http://schemas.openxmlformats.org/officeDocument/2006/relationships/image" Target="../media/image1.png"/><Relationship Id="rId5" Type="http://schemas.openxmlformats.org/officeDocument/2006/relationships/notesSlide" Target="../notesSlides/notesSlide474.xml"/><Relationship Id="rId4" Type="http://schemas.openxmlformats.org/officeDocument/2006/relationships/slideLayout" Target="../slideLayouts/slideLayout2.xml"/></Relationships>
</file>

<file path=ppt/slides/_rels/slide479.xml.rels><?xml version="1.0" encoding="UTF-8" standalone="yes"?>
<Relationships xmlns="http://schemas.openxmlformats.org/package/2006/relationships"><Relationship Id="rId3" Type="http://schemas.openxmlformats.org/officeDocument/2006/relationships/tags" Target="../tags/tag1424.xml"/><Relationship Id="rId2" Type="http://schemas.openxmlformats.org/officeDocument/2006/relationships/tags" Target="../tags/tag1423.xml"/><Relationship Id="rId1" Type="http://schemas.openxmlformats.org/officeDocument/2006/relationships/tags" Target="../tags/tag1422.xml"/><Relationship Id="rId6" Type="http://schemas.openxmlformats.org/officeDocument/2006/relationships/image" Target="../media/image1.png"/><Relationship Id="rId5" Type="http://schemas.openxmlformats.org/officeDocument/2006/relationships/notesSlide" Target="../notesSlides/notesSlide475.xml"/><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image" Target="../media/image1.png"/><Relationship Id="rId5" Type="http://schemas.openxmlformats.org/officeDocument/2006/relationships/notesSlide" Target="../notesSlides/notesSlide46.xml"/><Relationship Id="rId4" Type="http://schemas.openxmlformats.org/officeDocument/2006/relationships/slideLayout" Target="../slideLayouts/slideLayout3.xml"/></Relationships>
</file>

<file path=ppt/slides/_rels/slide480.xml.rels><?xml version="1.0" encoding="UTF-8" standalone="yes"?>
<Relationships xmlns="http://schemas.openxmlformats.org/package/2006/relationships"><Relationship Id="rId3" Type="http://schemas.openxmlformats.org/officeDocument/2006/relationships/tags" Target="../tags/tag1427.xml"/><Relationship Id="rId2" Type="http://schemas.openxmlformats.org/officeDocument/2006/relationships/tags" Target="../tags/tag1426.xml"/><Relationship Id="rId1" Type="http://schemas.openxmlformats.org/officeDocument/2006/relationships/tags" Target="../tags/tag1425.xml"/><Relationship Id="rId6" Type="http://schemas.openxmlformats.org/officeDocument/2006/relationships/image" Target="../media/image1.png"/><Relationship Id="rId5" Type="http://schemas.openxmlformats.org/officeDocument/2006/relationships/notesSlide" Target="../notesSlides/notesSlide476.xml"/><Relationship Id="rId4" Type="http://schemas.openxmlformats.org/officeDocument/2006/relationships/slideLayout" Target="../slideLayouts/slideLayout2.xml"/></Relationships>
</file>

<file path=ppt/slides/_rels/slide481.xml.rels><?xml version="1.0" encoding="UTF-8" standalone="yes"?>
<Relationships xmlns="http://schemas.openxmlformats.org/package/2006/relationships"><Relationship Id="rId3" Type="http://schemas.openxmlformats.org/officeDocument/2006/relationships/tags" Target="../tags/tag1430.xml"/><Relationship Id="rId2" Type="http://schemas.openxmlformats.org/officeDocument/2006/relationships/tags" Target="../tags/tag1429.xml"/><Relationship Id="rId1" Type="http://schemas.openxmlformats.org/officeDocument/2006/relationships/tags" Target="../tags/tag1428.xml"/><Relationship Id="rId6" Type="http://schemas.openxmlformats.org/officeDocument/2006/relationships/image" Target="../media/image1.png"/><Relationship Id="rId5" Type="http://schemas.openxmlformats.org/officeDocument/2006/relationships/notesSlide" Target="../notesSlides/notesSlide477.xml"/><Relationship Id="rId4" Type="http://schemas.openxmlformats.org/officeDocument/2006/relationships/slideLayout" Target="../slideLayouts/slideLayout2.xml"/></Relationships>
</file>

<file path=ppt/slides/_rels/slide482.xml.rels><?xml version="1.0" encoding="UTF-8" standalone="yes"?>
<Relationships xmlns="http://schemas.openxmlformats.org/package/2006/relationships"><Relationship Id="rId3" Type="http://schemas.openxmlformats.org/officeDocument/2006/relationships/tags" Target="../tags/tag1433.xml"/><Relationship Id="rId2" Type="http://schemas.openxmlformats.org/officeDocument/2006/relationships/tags" Target="../tags/tag1432.xml"/><Relationship Id="rId1" Type="http://schemas.openxmlformats.org/officeDocument/2006/relationships/tags" Target="../tags/tag1431.xml"/><Relationship Id="rId6" Type="http://schemas.openxmlformats.org/officeDocument/2006/relationships/image" Target="../media/image1.png"/><Relationship Id="rId5" Type="http://schemas.openxmlformats.org/officeDocument/2006/relationships/notesSlide" Target="../notesSlides/notesSlide478.xml"/><Relationship Id="rId4" Type="http://schemas.openxmlformats.org/officeDocument/2006/relationships/slideLayout" Target="../slideLayouts/slideLayout2.xml"/></Relationships>
</file>

<file path=ppt/slides/_rels/slide483.xml.rels><?xml version="1.0" encoding="UTF-8" standalone="yes"?>
<Relationships xmlns="http://schemas.openxmlformats.org/package/2006/relationships"><Relationship Id="rId3" Type="http://schemas.openxmlformats.org/officeDocument/2006/relationships/tags" Target="../tags/tag1436.xml"/><Relationship Id="rId2" Type="http://schemas.openxmlformats.org/officeDocument/2006/relationships/tags" Target="../tags/tag1435.xml"/><Relationship Id="rId1" Type="http://schemas.openxmlformats.org/officeDocument/2006/relationships/tags" Target="../tags/tag1434.xml"/><Relationship Id="rId6" Type="http://schemas.openxmlformats.org/officeDocument/2006/relationships/image" Target="../media/image1.png"/><Relationship Id="rId5" Type="http://schemas.openxmlformats.org/officeDocument/2006/relationships/notesSlide" Target="../notesSlides/notesSlide479.xml"/><Relationship Id="rId4" Type="http://schemas.openxmlformats.org/officeDocument/2006/relationships/slideLayout" Target="../slideLayouts/slideLayout2.xml"/></Relationships>
</file>

<file path=ppt/slides/_rels/slide484.xml.rels><?xml version="1.0" encoding="UTF-8" standalone="yes"?>
<Relationships xmlns="http://schemas.openxmlformats.org/package/2006/relationships"><Relationship Id="rId3" Type="http://schemas.openxmlformats.org/officeDocument/2006/relationships/tags" Target="../tags/tag1439.xml"/><Relationship Id="rId2" Type="http://schemas.openxmlformats.org/officeDocument/2006/relationships/tags" Target="../tags/tag1438.xml"/><Relationship Id="rId1" Type="http://schemas.openxmlformats.org/officeDocument/2006/relationships/tags" Target="../tags/tag1437.xml"/><Relationship Id="rId6" Type="http://schemas.openxmlformats.org/officeDocument/2006/relationships/image" Target="../media/image1.png"/><Relationship Id="rId5" Type="http://schemas.openxmlformats.org/officeDocument/2006/relationships/notesSlide" Target="../notesSlides/notesSlide480.xml"/><Relationship Id="rId4" Type="http://schemas.openxmlformats.org/officeDocument/2006/relationships/slideLayout" Target="../slideLayouts/slideLayout2.xml"/></Relationships>
</file>

<file path=ppt/slides/_rels/slide485.xml.rels><?xml version="1.0" encoding="UTF-8" standalone="yes"?>
<Relationships xmlns="http://schemas.openxmlformats.org/package/2006/relationships"><Relationship Id="rId3" Type="http://schemas.openxmlformats.org/officeDocument/2006/relationships/tags" Target="../tags/tag1442.xml"/><Relationship Id="rId2" Type="http://schemas.openxmlformats.org/officeDocument/2006/relationships/tags" Target="../tags/tag1441.xml"/><Relationship Id="rId1" Type="http://schemas.openxmlformats.org/officeDocument/2006/relationships/tags" Target="../tags/tag1440.xml"/><Relationship Id="rId6" Type="http://schemas.openxmlformats.org/officeDocument/2006/relationships/image" Target="../media/image1.png"/><Relationship Id="rId5" Type="http://schemas.openxmlformats.org/officeDocument/2006/relationships/notesSlide" Target="../notesSlides/notesSlide481.xml"/><Relationship Id="rId4" Type="http://schemas.openxmlformats.org/officeDocument/2006/relationships/slideLayout" Target="../slideLayouts/slideLayout2.xml"/></Relationships>
</file>

<file path=ppt/slides/_rels/slide486.xml.rels><?xml version="1.0" encoding="UTF-8" standalone="yes"?>
<Relationships xmlns="http://schemas.openxmlformats.org/package/2006/relationships"><Relationship Id="rId3" Type="http://schemas.openxmlformats.org/officeDocument/2006/relationships/tags" Target="../tags/tag1445.xml"/><Relationship Id="rId2" Type="http://schemas.openxmlformats.org/officeDocument/2006/relationships/tags" Target="../tags/tag1444.xml"/><Relationship Id="rId1" Type="http://schemas.openxmlformats.org/officeDocument/2006/relationships/tags" Target="../tags/tag1443.xml"/><Relationship Id="rId6" Type="http://schemas.openxmlformats.org/officeDocument/2006/relationships/image" Target="../media/image1.png"/><Relationship Id="rId5" Type="http://schemas.openxmlformats.org/officeDocument/2006/relationships/notesSlide" Target="../notesSlides/notesSlide482.xml"/><Relationship Id="rId4" Type="http://schemas.openxmlformats.org/officeDocument/2006/relationships/slideLayout" Target="../slideLayouts/slideLayout2.xml"/></Relationships>
</file>

<file path=ppt/slides/_rels/slide487.xml.rels><?xml version="1.0" encoding="UTF-8" standalone="yes"?>
<Relationships xmlns="http://schemas.openxmlformats.org/package/2006/relationships"><Relationship Id="rId3" Type="http://schemas.openxmlformats.org/officeDocument/2006/relationships/tags" Target="../tags/tag1448.xml"/><Relationship Id="rId2" Type="http://schemas.openxmlformats.org/officeDocument/2006/relationships/tags" Target="../tags/tag1447.xml"/><Relationship Id="rId1" Type="http://schemas.openxmlformats.org/officeDocument/2006/relationships/tags" Target="../tags/tag1446.xml"/><Relationship Id="rId6" Type="http://schemas.openxmlformats.org/officeDocument/2006/relationships/image" Target="../media/image1.png"/><Relationship Id="rId5" Type="http://schemas.openxmlformats.org/officeDocument/2006/relationships/notesSlide" Target="../notesSlides/notesSlide483.xml"/><Relationship Id="rId4" Type="http://schemas.openxmlformats.org/officeDocument/2006/relationships/slideLayout" Target="../slideLayouts/slideLayout2.xml"/></Relationships>
</file>

<file path=ppt/slides/_rels/slide488.xml.rels><?xml version="1.0" encoding="UTF-8" standalone="yes"?>
<Relationships xmlns="http://schemas.openxmlformats.org/package/2006/relationships"><Relationship Id="rId3" Type="http://schemas.openxmlformats.org/officeDocument/2006/relationships/tags" Target="../tags/tag1451.xml"/><Relationship Id="rId2" Type="http://schemas.openxmlformats.org/officeDocument/2006/relationships/tags" Target="../tags/tag1450.xml"/><Relationship Id="rId1" Type="http://schemas.openxmlformats.org/officeDocument/2006/relationships/tags" Target="../tags/tag1449.xml"/><Relationship Id="rId6" Type="http://schemas.openxmlformats.org/officeDocument/2006/relationships/image" Target="../media/image1.png"/><Relationship Id="rId5" Type="http://schemas.openxmlformats.org/officeDocument/2006/relationships/notesSlide" Target="../notesSlides/notesSlide484.xml"/><Relationship Id="rId4" Type="http://schemas.openxmlformats.org/officeDocument/2006/relationships/slideLayout" Target="../slideLayouts/slideLayout2.xml"/></Relationships>
</file>

<file path=ppt/slides/_rels/slide489.xml.rels><?xml version="1.0" encoding="UTF-8" standalone="yes"?>
<Relationships xmlns="http://schemas.openxmlformats.org/package/2006/relationships"><Relationship Id="rId3" Type="http://schemas.openxmlformats.org/officeDocument/2006/relationships/tags" Target="../tags/tag1454.xml"/><Relationship Id="rId2" Type="http://schemas.openxmlformats.org/officeDocument/2006/relationships/tags" Target="../tags/tag1453.xml"/><Relationship Id="rId1" Type="http://schemas.openxmlformats.org/officeDocument/2006/relationships/tags" Target="../tags/tag1452.xml"/><Relationship Id="rId6" Type="http://schemas.openxmlformats.org/officeDocument/2006/relationships/image" Target="../media/image1.png"/><Relationship Id="rId5" Type="http://schemas.openxmlformats.org/officeDocument/2006/relationships/notesSlide" Target="../notesSlides/notesSlide485.xml"/><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image" Target="../media/image1.png"/><Relationship Id="rId5" Type="http://schemas.openxmlformats.org/officeDocument/2006/relationships/notesSlide" Target="../notesSlides/notesSlide47.xml"/><Relationship Id="rId4" Type="http://schemas.openxmlformats.org/officeDocument/2006/relationships/slideLayout" Target="../slideLayouts/slideLayout2.xml"/></Relationships>
</file>

<file path=ppt/slides/_rels/slide490.xml.rels><?xml version="1.0" encoding="UTF-8" standalone="yes"?>
<Relationships xmlns="http://schemas.openxmlformats.org/package/2006/relationships"><Relationship Id="rId3" Type="http://schemas.openxmlformats.org/officeDocument/2006/relationships/tags" Target="../tags/tag1457.xml"/><Relationship Id="rId2" Type="http://schemas.openxmlformats.org/officeDocument/2006/relationships/tags" Target="../tags/tag1456.xml"/><Relationship Id="rId1" Type="http://schemas.openxmlformats.org/officeDocument/2006/relationships/tags" Target="../tags/tag1455.xml"/><Relationship Id="rId6" Type="http://schemas.openxmlformats.org/officeDocument/2006/relationships/image" Target="../media/image1.png"/><Relationship Id="rId5" Type="http://schemas.openxmlformats.org/officeDocument/2006/relationships/notesSlide" Target="../notesSlides/notesSlide486.xml"/><Relationship Id="rId4" Type="http://schemas.openxmlformats.org/officeDocument/2006/relationships/slideLayout" Target="../slideLayouts/slideLayout2.xml"/></Relationships>
</file>

<file path=ppt/slides/_rels/slide491.xml.rels><?xml version="1.0" encoding="UTF-8" standalone="yes"?>
<Relationships xmlns="http://schemas.openxmlformats.org/package/2006/relationships"><Relationship Id="rId3" Type="http://schemas.openxmlformats.org/officeDocument/2006/relationships/tags" Target="../tags/tag1460.xml"/><Relationship Id="rId2" Type="http://schemas.openxmlformats.org/officeDocument/2006/relationships/tags" Target="../tags/tag1459.xml"/><Relationship Id="rId1" Type="http://schemas.openxmlformats.org/officeDocument/2006/relationships/tags" Target="../tags/tag1458.xml"/><Relationship Id="rId6" Type="http://schemas.openxmlformats.org/officeDocument/2006/relationships/image" Target="../media/image1.png"/><Relationship Id="rId5" Type="http://schemas.openxmlformats.org/officeDocument/2006/relationships/notesSlide" Target="../notesSlides/notesSlide487.xml"/><Relationship Id="rId4" Type="http://schemas.openxmlformats.org/officeDocument/2006/relationships/slideLayout" Target="../slideLayouts/slideLayout2.xml"/></Relationships>
</file>

<file path=ppt/slides/_rels/slide492.xml.rels><?xml version="1.0" encoding="UTF-8" standalone="yes"?>
<Relationships xmlns="http://schemas.openxmlformats.org/package/2006/relationships"><Relationship Id="rId3" Type="http://schemas.openxmlformats.org/officeDocument/2006/relationships/tags" Target="../tags/tag1463.xml"/><Relationship Id="rId2" Type="http://schemas.openxmlformats.org/officeDocument/2006/relationships/tags" Target="../tags/tag1462.xml"/><Relationship Id="rId1" Type="http://schemas.openxmlformats.org/officeDocument/2006/relationships/tags" Target="../tags/tag1461.xml"/><Relationship Id="rId6" Type="http://schemas.openxmlformats.org/officeDocument/2006/relationships/image" Target="../media/image1.png"/><Relationship Id="rId5" Type="http://schemas.openxmlformats.org/officeDocument/2006/relationships/notesSlide" Target="../notesSlides/notesSlide488.xml"/><Relationship Id="rId4" Type="http://schemas.openxmlformats.org/officeDocument/2006/relationships/slideLayout" Target="../slideLayouts/slideLayout2.xml"/></Relationships>
</file>

<file path=ppt/slides/_rels/slide49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65.xml"/><Relationship Id="rId1" Type="http://schemas.openxmlformats.org/officeDocument/2006/relationships/tags" Target="../tags/tag1464.xml"/><Relationship Id="rId5" Type="http://schemas.openxmlformats.org/officeDocument/2006/relationships/image" Target="../media/image1.png"/><Relationship Id="rId4" Type="http://schemas.openxmlformats.org/officeDocument/2006/relationships/notesSlide" Target="../notesSlides/notesSlide489.xml"/></Relationships>
</file>

<file path=ppt/slides/_rels/slide494.xml.rels><?xml version="1.0" encoding="UTF-8" standalone="yes"?>
<Relationships xmlns="http://schemas.openxmlformats.org/package/2006/relationships"><Relationship Id="rId3" Type="http://schemas.openxmlformats.org/officeDocument/2006/relationships/tags" Target="../tags/tag1468.xml"/><Relationship Id="rId2" Type="http://schemas.openxmlformats.org/officeDocument/2006/relationships/tags" Target="../tags/tag1467.xml"/><Relationship Id="rId1" Type="http://schemas.openxmlformats.org/officeDocument/2006/relationships/tags" Target="../tags/tag1466.xml"/><Relationship Id="rId6" Type="http://schemas.openxmlformats.org/officeDocument/2006/relationships/image" Target="../media/image1.png"/><Relationship Id="rId5" Type="http://schemas.openxmlformats.org/officeDocument/2006/relationships/notesSlide" Target="../notesSlides/notesSlide490.xml"/><Relationship Id="rId4" Type="http://schemas.openxmlformats.org/officeDocument/2006/relationships/slideLayout" Target="../slideLayouts/slideLayout3.xml"/></Relationships>
</file>

<file path=ppt/slides/_rels/slide495.xml.rels><?xml version="1.0" encoding="UTF-8" standalone="yes"?>
<Relationships xmlns="http://schemas.openxmlformats.org/package/2006/relationships"><Relationship Id="rId3" Type="http://schemas.openxmlformats.org/officeDocument/2006/relationships/tags" Target="../tags/tag1471.xml"/><Relationship Id="rId2" Type="http://schemas.openxmlformats.org/officeDocument/2006/relationships/tags" Target="../tags/tag1470.xml"/><Relationship Id="rId1" Type="http://schemas.openxmlformats.org/officeDocument/2006/relationships/tags" Target="../tags/tag1469.xml"/><Relationship Id="rId6" Type="http://schemas.openxmlformats.org/officeDocument/2006/relationships/image" Target="../media/image1.png"/><Relationship Id="rId5" Type="http://schemas.openxmlformats.org/officeDocument/2006/relationships/notesSlide" Target="../notesSlides/notesSlide491.xml"/><Relationship Id="rId4" Type="http://schemas.openxmlformats.org/officeDocument/2006/relationships/slideLayout" Target="../slideLayouts/slideLayout2.xml"/></Relationships>
</file>

<file path=ppt/slides/_rels/slide496.xml.rels><?xml version="1.0" encoding="UTF-8" standalone="yes"?>
<Relationships xmlns="http://schemas.openxmlformats.org/package/2006/relationships"><Relationship Id="rId3" Type="http://schemas.openxmlformats.org/officeDocument/2006/relationships/tags" Target="../tags/tag1474.xml"/><Relationship Id="rId2" Type="http://schemas.openxmlformats.org/officeDocument/2006/relationships/tags" Target="../tags/tag1473.xml"/><Relationship Id="rId1" Type="http://schemas.openxmlformats.org/officeDocument/2006/relationships/tags" Target="../tags/tag1472.xml"/><Relationship Id="rId6" Type="http://schemas.openxmlformats.org/officeDocument/2006/relationships/image" Target="../media/image1.png"/><Relationship Id="rId5" Type="http://schemas.openxmlformats.org/officeDocument/2006/relationships/notesSlide" Target="../notesSlides/notesSlide492.xml"/><Relationship Id="rId4" Type="http://schemas.openxmlformats.org/officeDocument/2006/relationships/slideLayout" Target="../slideLayouts/slideLayout2.xml"/></Relationships>
</file>

<file path=ppt/slides/_rels/slide497.xml.rels><?xml version="1.0" encoding="UTF-8" standalone="yes"?>
<Relationships xmlns="http://schemas.openxmlformats.org/package/2006/relationships"><Relationship Id="rId3" Type="http://schemas.openxmlformats.org/officeDocument/2006/relationships/tags" Target="../tags/tag1477.xml"/><Relationship Id="rId2" Type="http://schemas.openxmlformats.org/officeDocument/2006/relationships/tags" Target="../tags/tag1476.xml"/><Relationship Id="rId1" Type="http://schemas.openxmlformats.org/officeDocument/2006/relationships/tags" Target="../tags/tag1475.xml"/><Relationship Id="rId6" Type="http://schemas.openxmlformats.org/officeDocument/2006/relationships/image" Target="../media/image1.png"/><Relationship Id="rId5" Type="http://schemas.openxmlformats.org/officeDocument/2006/relationships/notesSlide" Target="../notesSlides/notesSlide493.xml"/><Relationship Id="rId4" Type="http://schemas.openxmlformats.org/officeDocument/2006/relationships/slideLayout" Target="../slideLayouts/slideLayout2.xml"/></Relationships>
</file>

<file path=ppt/slides/_rels/slide498.xml.rels><?xml version="1.0" encoding="UTF-8" standalone="yes"?>
<Relationships xmlns="http://schemas.openxmlformats.org/package/2006/relationships"><Relationship Id="rId3" Type="http://schemas.openxmlformats.org/officeDocument/2006/relationships/tags" Target="../tags/tag1480.xml"/><Relationship Id="rId2" Type="http://schemas.openxmlformats.org/officeDocument/2006/relationships/tags" Target="../tags/tag1479.xml"/><Relationship Id="rId1" Type="http://schemas.openxmlformats.org/officeDocument/2006/relationships/tags" Target="../tags/tag1478.xml"/><Relationship Id="rId6" Type="http://schemas.openxmlformats.org/officeDocument/2006/relationships/image" Target="../media/image1.png"/><Relationship Id="rId5" Type="http://schemas.openxmlformats.org/officeDocument/2006/relationships/notesSlide" Target="../notesSlides/notesSlide494.xml"/><Relationship Id="rId4" Type="http://schemas.openxmlformats.org/officeDocument/2006/relationships/slideLayout" Target="../slideLayouts/slideLayout2.xml"/></Relationships>
</file>

<file path=ppt/slides/_rels/slide499.xml.rels><?xml version="1.0" encoding="UTF-8" standalone="yes"?>
<Relationships xmlns="http://schemas.openxmlformats.org/package/2006/relationships"><Relationship Id="rId3" Type="http://schemas.openxmlformats.org/officeDocument/2006/relationships/tags" Target="../tags/tag1483.xml"/><Relationship Id="rId2" Type="http://schemas.openxmlformats.org/officeDocument/2006/relationships/tags" Target="../tags/tag1482.xml"/><Relationship Id="rId1" Type="http://schemas.openxmlformats.org/officeDocument/2006/relationships/tags" Target="../tags/tag1481.xml"/><Relationship Id="rId6" Type="http://schemas.openxmlformats.org/officeDocument/2006/relationships/image" Target="../media/image1.png"/><Relationship Id="rId5" Type="http://schemas.openxmlformats.org/officeDocument/2006/relationships/notesSlide" Target="../notesSlides/notesSlide495.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png"/><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image" Target="../media/image1.png"/><Relationship Id="rId5" Type="http://schemas.openxmlformats.org/officeDocument/2006/relationships/notesSlide" Target="../notesSlides/notesSlide48.xml"/><Relationship Id="rId4" Type="http://schemas.openxmlformats.org/officeDocument/2006/relationships/slideLayout" Target="../slideLayouts/slideLayout2.xml"/></Relationships>
</file>

<file path=ppt/slides/_rels/slide500.xml.rels><?xml version="1.0" encoding="UTF-8" standalone="yes"?>
<Relationships xmlns="http://schemas.openxmlformats.org/package/2006/relationships"><Relationship Id="rId3" Type="http://schemas.openxmlformats.org/officeDocument/2006/relationships/tags" Target="../tags/tag1486.xml"/><Relationship Id="rId2" Type="http://schemas.openxmlformats.org/officeDocument/2006/relationships/tags" Target="../tags/tag1485.xml"/><Relationship Id="rId1" Type="http://schemas.openxmlformats.org/officeDocument/2006/relationships/tags" Target="../tags/tag1484.xml"/><Relationship Id="rId6" Type="http://schemas.openxmlformats.org/officeDocument/2006/relationships/image" Target="../media/image1.png"/><Relationship Id="rId5" Type="http://schemas.openxmlformats.org/officeDocument/2006/relationships/notesSlide" Target="../notesSlides/notesSlide496.xml"/><Relationship Id="rId4" Type="http://schemas.openxmlformats.org/officeDocument/2006/relationships/slideLayout" Target="../slideLayouts/slideLayout2.xml"/></Relationships>
</file>

<file path=ppt/slides/_rels/slide501.xml.rels><?xml version="1.0" encoding="UTF-8" standalone="yes"?>
<Relationships xmlns="http://schemas.openxmlformats.org/package/2006/relationships"><Relationship Id="rId3" Type="http://schemas.openxmlformats.org/officeDocument/2006/relationships/tags" Target="../tags/tag1489.xml"/><Relationship Id="rId2" Type="http://schemas.openxmlformats.org/officeDocument/2006/relationships/tags" Target="../tags/tag1488.xml"/><Relationship Id="rId1" Type="http://schemas.openxmlformats.org/officeDocument/2006/relationships/tags" Target="../tags/tag1487.xml"/><Relationship Id="rId6" Type="http://schemas.openxmlformats.org/officeDocument/2006/relationships/image" Target="../media/image1.png"/><Relationship Id="rId5" Type="http://schemas.openxmlformats.org/officeDocument/2006/relationships/notesSlide" Target="../notesSlides/notesSlide497.xml"/><Relationship Id="rId4" Type="http://schemas.openxmlformats.org/officeDocument/2006/relationships/slideLayout" Target="../slideLayouts/slideLayout3.xml"/></Relationships>
</file>

<file path=ppt/slides/_rels/slide502.xml.rels><?xml version="1.0" encoding="UTF-8" standalone="yes"?>
<Relationships xmlns="http://schemas.openxmlformats.org/package/2006/relationships"><Relationship Id="rId3" Type="http://schemas.openxmlformats.org/officeDocument/2006/relationships/tags" Target="../tags/tag1492.xml"/><Relationship Id="rId2" Type="http://schemas.openxmlformats.org/officeDocument/2006/relationships/tags" Target="../tags/tag1491.xml"/><Relationship Id="rId1" Type="http://schemas.openxmlformats.org/officeDocument/2006/relationships/tags" Target="../tags/tag1490.xml"/><Relationship Id="rId6" Type="http://schemas.openxmlformats.org/officeDocument/2006/relationships/image" Target="../media/image1.png"/><Relationship Id="rId5" Type="http://schemas.openxmlformats.org/officeDocument/2006/relationships/notesSlide" Target="../notesSlides/notesSlide498.xml"/><Relationship Id="rId4" Type="http://schemas.openxmlformats.org/officeDocument/2006/relationships/slideLayout" Target="../slideLayouts/slideLayout2.xml"/></Relationships>
</file>

<file path=ppt/slides/_rels/slide503.xml.rels><?xml version="1.0" encoding="UTF-8" standalone="yes"?>
<Relationships xmlns="http://schemas.openxmlformats.org/package/2006/relationships"><Relationship Id="rId3" Type="http://schemas.openxmlformats.org/officeDocument/2006/relationships/tags" Target="../tags/tag1495.xml"/><Relationship Id="rId2" Type="http://schemas.openxmlformats.org/officeDocument/2006/relationships/tags" Target="../tags/tag1494.xml"/><Relationship Id="rId1" Type="http://schemas.openxmlformats.org/officeDocument/2006/relationships/tags" Target="../tags/tag1493.xml"/><Relationship Id="rId6" Type="http://schemas.openxmlformats.org/officeDocument/2006/relationships/image" Target="../media/image1.png"/><Relationship Id="rId5" Type="http://schemas.openxmlformats.org/officeDocument/2006/relationships/notesSlide" Target="../notesSlides/notesSlide499.xml"/><Relationship Id="rId4" Type="http://schemas.openxmlformats.org/officeDocument/2006/relationships/slideLayout" Target="../slideLayouts/slideLayout2.xml"/></Relationships>
</file>

<file path=ppt/slides/_rels/slide504.xml.rels><?xml version="1.0" encoding="UTF-8" standalone="yes"?>
<Relationships xmlns="http://schemas.openxmlformats.org/package/2006/relationships"><Relationship Id="rId3" Type="http://schemas.openxmlformats.org/officeDocument/2006/relationships/tags" Target="../tags/tag1497.xml"/><Relationship Id="rId7" Type="http://schemas.openxmlformats.org/officeDocument/2006/relationships/image" Target="../media/image1.png"/><Relationship Id="rId2" Type="http://schemas.openxmlformats.org/officeDocument/2006/relationships/tags" Target="../tags/tag1496.xml"/><Relationship Id="rId1" Type="http://schemas.openxmlformats.org/officeDocument/2006/relationships/themeOverride" Target="../theme/themeOverride1.xml"/><Relationship Id="rId6" Type="http://schemas.openxmlformats.org/officeDocument/2006/relationships/notesSlide" Target="../notesSlides/notesSlide500.xml"/><Relationship Id="rId5" Type="http://schemas.openxmlformats.org/officeDocument/2006/relationships/slideLayout" Target="../slideLayouts/slideLayout2.xml"/><Relationship Id="rId4" Type="http://schemas.openxmlformats.org/officeDocument/2006/relationships/tags" Target="../tags/tag1498.xml"/></Relationships>
</file>

<file path=ppt/slides/_rels/slide505.xml.rels><?xml version="1.0" encoding="UTF-8" standalone="yes"?>
<Relationships xmlns="http://schemas.openxmlformats.org/package/2006/relationships"><Relationship Id="rId3" Type="http://schemas.openxmlformats.org/officeDocument/2006/relationships/tags" Target="../tags/tag1501.xml"/><Relationship Id="rId2" Type="http://schemas.openxmlformats.org/officeDocument/2006/relationships/tags" Target="../tags/tag1500.xml"/><Relationship Id="rId1" Type="http://schemas.openxmlformats.org/officeDocument/2006/relationships/tags" Target="../tags/tag1499.xml"/><Relationship Id="rId6" Type="http://schemas.openxmlformats.org/officeDocument/2006/relationships/image" Target="../media/image1.png"/><Relationship Id="rId5" Type="http://schemas.openxmlformats.org/officeDocument/2006/relationships/notesSlide" Target="../notesSlides/notesSlide501.xml"/><Relationship Id="rId4" Type="http://schemas.openxmlformats.org/officeDocument/2006/relationships/slideLayout" Target="../slideLayouts/slideLayout2.xml"/></Relationships>
</file>

<file path=ppt/slides/_rels/slide506.xml.rels><?xml version="1.0" encoding="UTF-8" standalone="yes"?>
<Relationships xmlns="http://schemas.openxmlformats.org/package/2006/relationships"><Relationship Id="rId3" Type="http://schemas.openxmlformats.org/officeDocument/2006/relationships/tags" Target="../tags/tag1504.xml"/><Relationship Id="rId2" Type="http://schemas.openxmlformats.org/officeDocument/2006/relationships/tags" Target="../tags/tag1503.xml"/><Relationship Id="rId1" Type="http://schemas.openxmlformats.org/officeDocument/2006/relationships/tags" Target="../tags/tag1502.xml"/><Relationship Id="rId6" Type="http://schemas.openxmlformats.org/officeDocument/2006/relationships/image" Target="../media/image1.png"/><Relationship Id="rId5" Type="http://schemas.openxmlformats.org/officeDocument/2006/relationships/notesSlide" Target="../notesSlides/notesSlide502.xml"/><Relationship Id="rId4" Type="http://schemas.openxmlformats.org/officeDocument/2006/relationships/slideLayout" Target="../slideLayouts/slideLayout2.xml"/></Relationships>
</file>

<file path=ppt/slides/_rels/slide507.xml.rels><?xml version="1.0" encoding="UTF-8" standalone="yes"?>
<Relationships xmlns="http://schemas.openxmlformats.org/package/2006/relationships"><Relationship Id="rId3" Type="http://schemas.openxmlformats.org/officeDocument/2006/relationships/tags" Target="../tags/tag1507.xml"/><Relationship Id="rId2" Type="http://schemas.openxmlformats.org/officeDocument/2006/relationships/tags" Target="../tags/tag1506.xml"/><Relationship Id="rId1" Type="http://schemas.openxmlformats.org/officeDocument/2006/relationships/tags" Target="../tags/tag1505.xml"/><Relationship Id="rId6" Type="http://schemas.openxmlformats.org/officeDocument/2006/relationships/image" Target="../media/image1.png"/><Relationship Id="rId5" Type="http://schemas.openxmlformats.org/officeDocument/2006/relationships/notesSlide" Target="../notesSlides/notesSlide503.xml"/><Relationship Id="rId4" Type="http://schemas.openxmlformats.org/officeDocument/2006/relationships/slideLayout" Target="../slideLayouts/slideLayout2.xml"/></Relationships>
</file>

<file path=ppt/slides/_rels/slide508.xml.rels><?xml version="1.0" encoding="UTF-8" standalone="yes"?>
<Relationships xmlns="http://schemas.openxmlformats.org/package/2006/relationships"><Relationship Id="rId3" Type="http://schemas.openxmlformats.org/officeDocument/2006/relationships/tags" Target="../tags/tag1510.xml"/><Relationship Id="rId2" Type="http://schemas.openxmlformats.org/officeDocument/2006/relationships/tags" Target="../tags/tag1509.xml"/><Relationship Id="rId1" Type="http://schemas.openxmlformats.org/officeDocument/2006/relationships/tags" Target="../tags/tag1508.xml"/><Relationship Id="rId6" Type="http://schemas.openxmlformats.org/officeDocument/2006/relationships/image" Target="../media/image1.png"/><Relationship Id="rId5" Type="http://schemas.openxmlformats.org/officeDocument/2006/relationships/notesSlide" Target="../notesSlides/notesSlide504.xml"/><Relationship Id="rId4" Type="http://schemas.openxmlformats.org/officeDocument/2006/relationships/slideLayout" Target="../slideLayouts/slideLayout2.xml"/></Relationships>
</file>

<file path=ppt/slides/_rels/slide509.xml.rels><?xml version="1.0" encoding="UTF-8" standalone="yes"?>
<Relationships xmlns="http://schemas.openxmlformats.org/package/2006/relationships"><Relationship Id="rId3" Type="http://schemas.openxmlformats.org/officeDocument/2006/relationships/tags" Target="../tags/tag1512.xml"/><Relationship Id="rId7" Type="http://schemas.openxmlformats.org/officeDocument/2006/relationships/image" Target="../media/image1.png"/><Relationship Id="rId2" Type="http://schemas.openxmlformats.org/officeDocument/2006/relationships/tags" Target="../tags/tag1511.xml"/><Relationship Id="rId1" Type="http://schemas.openxmlformats.org/officeDocument/2006/relationships/themeOverride" Target="../theme/themeOverride2.xml"/><Relationship Id="rId6" Type="http://schemas.openxmlformats.org/officeDocument/2006/relationships/notesSlide" Target="../notesSlides/notesSlide505.xml"/><Relationship Id="rId5" Type="http://schemas.openxmlformats.org/officeDocument/2006/relationships/slideLayout" Target="../slideLayouts/slideLayout2.xml"/><Relationship Id="rId4" Type="http://schemas.openxmlformats.org/officeDocument/2006/relationships/tags" Target="../tags/tag1513.xml"/></Relationships>
</file>

<file path=ppt/slides/_rels/slide51.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image" Target="../media/image1.png"/><Relationship Id="rId5" Type="http://schemas.openxmlformats.org/officeDocument/2006/relationships/notesSlide" Target="../notesSlides/notesSlide49.xml"/><Relationship Id="rId4" Type="http://schemas.openxmlformats.org/officeDocument/2006/relationships/slideLayout" Target="../slideLayouts/slideLayout2.xml"/></Relationships>
</file>

<file path=ppt/slides/_rels/slide510.xml.rels><?xml version="1.0" encoding="UTF-8" standalone="yes"?>
<Relationships xmlns="http://schemas.openxmlformats.org/package/2006/relationships"><Relationship Id="rId3" Type="http://schemas.openxmlformats.org/officeDocument/2006/relationships/tags" Target="../tags/tag1515.xml"/><Relationship Id="rId7" Type="http://schemas.openxmlformats.org/officeDocument/2006/relationships/image" Target="../media/image1.png"/><Relationship Id="rId2" Type="http://schemas.openxmlformats.org/officeDocument/2006/relationships/tags" Target="../tags/tag1514.xml"/><Relationship Id="rId1" Type="http://schemas.openxmlformats.org/officeDocument/2006/relationships/themeOverride" Target="../theme/themeOverride3.xml"/><Relationship Id="rId6" Type="http://schemas.openxmlformats.org/officeDocument/2006/relationships/notesSlide" Target="../notesSlides/notesSlide506.xml"/><Relationship Id="rId5" Type="http://schemas.openxmlformats.org/officeDocument/2006/relationships/slideLayout" Target="../slideLayouts/slideLayout2.xml"/><Relationship Id="rId4" Type="http://schemas.openxmlformats.org/officeDocument/2006/relationships/tags" Target="../tags/tag1516.xml"/></Relationships>
</file>

<file path=ppt/slides/_rels/slide511.xml.rels><?xml version="1.0" encoding="UTF-8" standalone="yes"?>
<Relationships xmlns="http://schemas.openxmlformats.org/package/2006/relationships"><Relationship Id="rId3" Type="http://schemas.openxmlformats.org/officeDocument/2006/relationships/tags" Target="../tags/tag1518.xml"/><Relationship Id="rId7" Type="http://schemas.openxmlformats.org/officeDocument/2006/relationships/image" Target="../media/image1.png"/><Relationship Id="rId2" Type="http://schemas.openxmlformats.org/officeDocument/2006/relationships/tags" Target="../tags/tag1517.xml"/><Relationship Id="rId1" Type="http://schemas.openxmlformats.org/officeDocument/2006/relationships/themeOverride" Target="../theme/themeOverride4.xml"/><Relationship Id="rId6" Type="http://schemas.openxmlformats.org/officeDocument/2006/relationships/notesSlide" Target="../notesSlides/notesSlide507.xml"/><Relationship Id="rId5" Type="http://schemas.openxmlformats.org/officeDocument/2006/relationships/slideLayout" Target="../slideLayouts/slideLayout2.xml"/><Relationship Id="rId4" Type="http://schemas.openxmlformats.org/officeDocument/2006/relationships/tags" Target="../tags/tag1519.xml"/></Relationships>
</file>

<file path=ppt/slides/_rels/slide512.xml.rels><?xml version="1.0" encoding="UTF-8" standalone="yes"?>
<Relationships xmlns="http://schemas.openxmlformats.org/package/2006/relationships"><Relationship Id="rId3" Type="http://schemas.openxmlformats.org/officeDocument/2006/relationships/tags" Target="../tags/tag1522.xml"/><Relationship Id="rId2" Type="http://schemas.openxmlformats.org/officeDocument/2006/relationships/tags" Target="../tags/tag1521.xml"/><Relationship Id="rId1" Type="http://schemas.openxmlformats.org/officeDocument/2006/relationships/tags" Target="../tags/tag1520.xml"/><Relationship Id="rId6" Type="http://schemas.openxmlformats.org/officeDocument/2006/relationships/image" Target="../media/image1.png"/><Relationship Id="rId5" Type="http://schemas.openxmlformats.org/officeDocument/2006/relationships/notesSlide" Target="../notesSlides/notesSlide508.xml"/><Relationship Id="rId4" Type="http://schemas.openxmlformats.org/officeDocument/2006/relationships/slideLayout" Target="../slideLayouts/slideLayout2.xml"/></Relationships>
</file>

<file path=ppt/slides/_rels/slide513.xml.rels><?xml version="1.0" encoding="UTF-8" standalone="yes"?>
<Relationships xmlns="http://schemas.openxmlformats.org/package/2006/relationships"><Relationship Id="rId3" Type="http://schemas.openxmlformats.org/officeDocument/2006/relationships/tags" Target="../tags/tag1525.xml"/><Relationship Id="rId2" Type="http://schemas.openxmlformats.org/officeDocument/2006/relationships/tags" Target="../tags/tag1524.xml"/><Relationship Id="rId1" Type="http://schemas.openxmlformats.org/officeDocument/2006/relationships/tags" Target="../tags/tag1523.xml"/><Relationship Id="rId6" Type="http://schemas.openxmlformats.org/officeDocument/2006/relationships/image" Target="../media/image1.png"/><Relationship Id="rId5" Type="http://schemas.openxmlformats.org/officeDocument/2006/relationships/notesSlide" Target="../notesSlides/notesSlide509.xml"/><Relationship Id="rId4" Type="http://schemas.openxmlformats.org/officeDocument/2006/relationships/slideLayout" Target="../slideLayouts/slideLayout2.xml"/></Relationships>
</file>

<file path=ppt/slides/_rels/slide514.xml.rels><?xml version="1.0" encoding="UTF-8" standalone="yes"?>
<Relationships xmlns="http://schemas.openxmlformats.org/package/2006/relationships"><Relationship Id="rId3" Type="http://schemas.openxmlformats.org/officeDocument/2006/relationships/tags" Target="../tags/tag1527.xml"/><Relationship Id="rId7" Type="http://schemas.openxmlformats.org/officeDocument/2006/relationships/image" Target="../media/image1.png"/><Relationship Id="rId2" Type="http://schemas.openxmlformats.org/officeDocument/2006/relationships/tags" Target="../tags/tag1526.xml"/><Relationship Id="rId1" Type="http://schemas.openxmlformats.org/officeDocument/2006/relationships/themeOverride" Target="../theme/themeOverride5.xml"/><Relationship Id="rId6" Type="http://schemas.openxmlformats.org/officeDocument/2006/relationships/notesSlide" Target="../notesSlides/notesSlide510.xml"/><Relationship Id="rId5" Type="http://schemas.openxmlformats.org/officeDocument/2006/relationships/slideLayout" Target="../slideLayouts/slideLayout2.xml"/><Relationship Id="rId4" Type="http://schemas.openxmlformats.org/officeDocument/2006/relationships/tags" Target="../tags/tag1528.xml"/></Relationships>
</file>

<file path=ppt/slides/_rels/slide515.xml.rels><?xml version="1.0" encoding="UTF-8" standalone="yes"?>
<Relationships xmlns="http://schemas.openxmlformats.org/package/2006/relationships"><Relationship Id="rId3" Type="http://schemas.openxmlformats.org/officeDocument/2006/relationships/tags" Target="../tags/tag1530.xml"/><Relationship Id="rId7" Type="http://schemas.openxmlformats.org/officeDocument/2006/relationships/image" Target="../media/image1.png"/><Relationship Id="rId2" Type="http://schemas.openxmlformats.org/officeDocument/2006/relationships/tags" Target="../tags/tag1529.xml"/><Relationship Id="rId1" Type="http://schemas.openxmlformats.org/officeDocument/2006/relationships/themeOverride" Target="../theme/themeOverride6.xml"/><Relationship Id="rId6" Type="http://schemas.openxmlformats.org/officeDocument/2006/relationships/notesSlide" Target="../notesSlides/notesSlide511.xml"/><Relationship Id="rId5" Type="http://schemas.openxmlformats.org/officeDocument/2006/relationships/slideLayout" Target="../slideLayouts/slideLayout2.xml"/><Relationship Id="rId4" Type="http://schemas.openxmlformats.org/officeDocument/2006/relationships/tags" Target="../tags/tag1531.xml"/></Relationships>
</file>

<file path=ppt/slides/_rels/slide516.xml.rels><?xml version="1.0" encoding="UTF-8" standalone="yes"?>
<Relationships xmlns="http://schemas.openxmlformats.org/package/2006/relationships"><Relationship Id="rId3" Type="http://schemas.openxmlformats.org/officeDocument/2006/relationships/tags" Target="../tags/tag1533.xml"/><Relationship Id="rId7" Type="http://schemas.openxmlformats.org/officeDocument/2006/relationships/image" Target="../media/image1.png"/><Relationship Id="rId2" Type="http://schemas.openxmlformats.org/officeDocument/2006/relationships/tags" Target="../tags/tag1532.xml"/><Relationship Id="rId1" Type="http://schemas.openxmlformats.org/officeDocument/2006/relationships/themeOverride" Target="../theme/themeOverride7.xml"/><Relationship Id="rId6" Type="http://schemas.openxmlformats.org/officeDocument/2006/relationships/notesSlide" Target="../notesSlides/notesSlide512.xml"/><Relationship Id="rId5" Type="http://schemas.openxmlformats.org/officeDocument/2006/relationships/slideLayout" Target="../slideLayouts/slideLayout2.xml"/><Relationship Id="rId4" Type="http://schemas.openxmlformats.org/officeDocument/2006/relationships/tags" Target="../tags/tag1534.xml"/></Relationships>
</file>

<file path=ppt/slides/_rels/slide517.xml.rels><?xml version="1.0" encoding="UTF-8" standalone="yes"?>
<Relationships xmlns="http://schemas.openxmlformats.org/package/2006/relationships"><Relationship Id="rId3" Type="http://schemas.openxmlformats.org/officeDocument/2006/relationships/tags" Target="../tags/tag1536.xml"/><Relationship Id="rId7" Type="http://schemas.openxmlformats.org/officeDocument/2006/relationships/image" Target="../media/image1.png"/><Relationship Id="rId2" Type="http://schemas.openxmlformats.org/officeDocument/2006/relationships/tags" Target="../tags/tag1535.xml"/><Relationship Id="rId1" Type="http://schemas.openxmlformats.org/officeDocument/2006/relationships/themeOverride" Target="../theme/themeOverride8.xml"/><Relationship Id="rId6" Type="http://schemas.openxmlformats.org/officeDocument/2006/relationships/notesSlide" Target="../notesSlides/notesSlide513.xml"/><Relationship Id="rId5" Type="http://schemas.openxmlformats.org/officeDocument/2006/relationships/slideLayout" Target="../slideLayouts/slideLayout2.xml"/><Relationship Id="rId4" Type="http://schemas.openxmlformats.org/officeDocument/2006/relationships/tags" Target="../tags/tag1537.xml"/></Relationships>
</file>

<file path=ppt/slides/_rels/slide518.xml.rels><?xml version="1.0" encoding="UTF-8" standalone="yes"?>
<Relationships xmlns="http://schemas.openxmlformats.org/package/2006/relationships"><Relationship Id="rId3" Type="http://schemas.openxmlformats.org/officeDocument/2006/relationships/tags" Target="../tags/tag1540.xml"/><Relationship Id="rId2" Type="http://schemas.openxmlformats.org/officeDocument/2006/relationships/tags" Target="../tags/tag1539.xml"/><Relationship Id="rId1" Type="http://schemas.openxmlformats.org/officeDocument/2006/relationships/tags" Target="../tags/tag1538.xml"/><Relationship Id="rId6" Type="http://schemas.openxmlformats.org/officeDocument/2006/relationships/image" Target="../media/image1.png"/><Relationship Id="rId5" Type="http://schemas.openxmlformats.org/officeDocument/2006/relationships/notesSlide" Target="../notesSlides/notesSlide514.xml"/><Relationship Id="rId4" Type="http://schemas.openxmlformats.org/officeDocument/2006/relationships/slideLayout" Target="../slideLayouts/slideLayout3.xml"/></Relationships>
</file>

<file path=ppt/slides/_rels/slide519.xml.rels><?xml version="1.0" encoding="UTF-8" standalone="yes"?>
<Relationships xmlns="http://schemas.openxmlformats.org/package/2006/relationships"><Relationship Id="rId3" Type="http://schemas.openxmlformats.org/officeDocument/2006/relationships/tags" Target="../tags/tag1543.xml"/><Relationship Id="rId2" Type="http://schemas.openxmlformats.org/officeDocument/2006/relationships/tags" Target="../tags/tag1542.xml"/><Relationship Id="rId1" Type="http://schemas.openxmlformats.org/officeDocument/2006/relationships/tags" Target="../tags/tag1541.xml"/><Relationship Id="rId6" Type="http://schemas.openxmlformats.org/officeDocument/2006/relationships/image" Target="../media/image1.png"/><Relationship Id="rId5" Type="http://schemas.openxmlformats.org/officeDocument/2006/relationships/notesSlide" Target="../notesSlides/notesSlide515.xml"/><Relationship Id="rId4"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image" Target="../media/image1.png"/><Relationship Id="rId5" Type="http://schemas.openxmlformats.org/officeDocument/2006/relationships/notesSlide" Target="../notesSlides/notesSlide50.xml"/><Relationship Id="rId4" Type="http://schemas.openxmlformats.org/officeDocument/2006/relationships/slideLayout" Target="../slideLayouts/slideLayout2.xml"/></Relationships>
</file>

<file path=ppt/slides/_rels/slide520.xml.rels><?xml version="1.0" encoding="UTF-8" standalone="yes"?>
<Relationships xmlns="http://schemas.openxmlformats.org/package/2006/relationships"><Relationship Id="rId3" Type="http://schemas.openxmlformats.org/officeDocument/2006/relationships/tags" Target="../tags/tag1546.xml"/><Relationship Id="rId2" Type="http://schemas.openxmlformats.org/officeDocument/2006/relationships/tags" Target="../tags/tag1545.xml"/><Relationship Id="rId1" Type="http://schemas.openxmlformats.org/officeDocument/2006/relationships/tags" Target="../tags/tag1544.xml"/><Relationship Id="rId6" Type="http://schemas.openxmlformats.org/officeDocument/2006/relationships/image" Target="../media/image1.png"/><Relationship Id="rId5" Type="http://schemas.openxmlformats.org/officeDocument/2006/relationships/notesSlide" Target="../notesSlides/notesSlide516.xml"/><Relationship Id="rId4" Type="http://schemas.openxmlformats.org/officeDocument/2006/relationships/slideLayout" Target="../slideLayouts/slideLayout2.xml"/></Relationships>
</file>

<file path=ppt/slides/_rels/slide521.xml.rels><?xml version="1.0" encoding="UTF-8" standalone="yes"?>
<Relationships xmlns="http://schemas.openxmlformats.org/package/2006/relationships"><Relationship Id="rId3" Type="http://schemas.openxmlformats.org/officeDocument/2006/relationships/tags" Target="../tags/tag1548.xml"/><Relationship Id="rId7" Type="http://schemas.openxmlformats.org/officeDocument/2006/relationships/image" Target="../media/image1.png"/><Relationship Id="rId2" Type="http://schemas.openxmlformats.org/officeDocument/2006/relationships/tags" Target="../tags/tag1547.xml"/><Relationship Id="rId1" Type="http://schemas.openxmlformats.org/officeDocument/2006/relationships/themeOverride" Target="../theme/themeOverride9.xml"/><Relationship Id="rId6" Type="http://schemas.openxmlformats.org/officeDocument/2006/relationships/notesSlide" Target="../notesSlides/notesSlide517.xml"/><Relationship Id="rId5" Type="http://schemas.openxmlformats.org/officeDocument/2006/relationships/slideLayout" Target="../slideLayouts/slideLayout2.xml"/><Relationship Id="rId4" Type="http://schemas.openxmlformats.org/officeDocument/2006/relationships/tags" Target="../tags/tag1549.xml"/></Relationships>
</file>

<file path=ppt/slides/_rels/slide522.xml.rels><?xml version="1.0" encoding="UTF-8" standalone="yes"?>
<Relationships xmlns="http://schemas.openxmlformats.org/package/2006/relationships"><Relationship Id="rId3" Type="http://schemas.openxmlformats.org/officeDocument/2006/relationships/tags" Target="../tags/tag1551.xml"/><Relationship Id="rId7" Type="http://schemas.openxmlformats.org/officeDocument/2006/relationships/image" Target="../media/image1.png"/><Relationship Id="rId2" Type="http://schemas.openxmlformats.org/officeDocument/2006/relationships/tags" Target="../tags/tag1550.xml"/><Relationship Id="rId1" Type="http://schemas.openxmlformats.org/officeDocument/2006/relationships/themeOverride" Target="../theme/themeOverride10.xml"/><Relationship Id="rId6" Type="http://schemas.openxmlformats.org/officeDocument/2006/relationships/notesSlide" Target="../notesSlides/notesSlide518.xml"/><Relationship Id="rId5" Type="http://schemas.openxmlformats.org/officeDocument/2006/relationships/slideLayout" Target="../slideLayouts/slideLayout2.xml"/><Relationship Id="rId4" Type="http://schemas.openxmlformats.org/officeDocument/2006/relationships/tags" Target="../tags/tag1552.xml"/></Relationships>
</file>

<file path=ppt/slides/_rels/slide523.xml.rels><?xml version="1.0" encoding="UTF-8" standalone="yes"?>
<Relationships xmlns="http://schemas.openxmlformats.org/package/2006/relationships"><Relationship Id="rId3" Type="http://schemas.openxmlformats.org/officeDocument/2006/relationships/tags" Target="../tags/tag1554.xml"/><Relationship Id="rId7" Type="http://schemas.openxmlformats.org/officeDocument/2006/relationships/image" Target="../media/image1.png"/><Relationship Id="rId2" Type="http://schemas.openxmlformats.org/officeDocument/2006/relationships/tags" Target="../tags/tag1553.xml"/><Relationship Id="rId1" Type="http://schemas.openxmlformats.org/officeDocument/2006/relationships/themeOverride" Target="../theme/themeOverride11.xml"/><Relationship Id="rId6" Type="http://schemas.openxmlformats.org/officeDocument/2006/relationships/notesSlide" Target="../notesSlides/notesSlide519.xml"/><Relationship Id="rId5" Type="http://schemas.openxmlformats.org/officeDocument/2006/relationships/slideLayout" Target="../slideLayouts/slideLayout2.xml"/><Relationship Id="rId4" Type="http://schemas.openxmlformats.org/officeDocument/2006/relationships/tags" Target="../tags/tag1555.xml"/></Relationships>
</file>

<file path=ppt/slides/_rels/slide524.xml.rels><?xml version="1.0" encoding="UTF-8" standalone="yes"?>
<Relationships xmlns="http://schemas.openxmlformats.org/package/2006/relationships"><Relationship Id="rId3" Type="http://schemas.openxmlformats.org/officeDocument/2006/relationships/tags" Target="../tags/tag1557.xml"/><Relationship Id="rId7" Type="http://schemas.openxmlformats.org/officeDocument/2006/relationships/image" Target="../media/image1.png"/><Relationship Id="rId2" Type="http://schemas.openxmlformats.org/officeDocument/2006/relationships/tags" Target="../tags/tag1556.xml"/><Relationship Id="rId1" Type="http://schemas.openxmlformats.org/officeDocument/2006/relationships/themeOverride" Target="../theme/themeOverride12.xml"/><Relationship Id="rId6" Type="http://schemas.openxmlformats.org/officeDocument/2006/relationships/notesSlide" Target="../notesSlides/notesSlide520.xml"/><Relationship Id="rId5" Type="http://schemas.openxmlformats.org/officeDocument/2006/relationships/slideLayout" Target="../slideLayouts/slideLayout2.xml"/><Relationship Id="rId4" Type="http://schemas.openxmlformats.org/officeDocument/2006/relationships/tags" Target="../tags/tag1558.xml"/></Relationships>
</file>

<file path=ppt/slides/_rels/slide525.xml.rels><?xml version="1.0" encoding="UTF-8" standalone="yes"?>
<Relationships xmlns="http://schemas.openxmlformats.org/package/2006/relationships"><Relationship Id="rId3" Type="http://schemas.openxmlformats.org/officeDocument/2006/relationships/tags" Target="../tags/tag1560.xml"/><Relationship Id="rId7" Type="http://schemas.openxmlformats.org/officeDocument/2006/relationships/image" Target="../media/image1.png"/><Relationship Id="rId2" Type="http://schemas.openxmlformats.org/officeDocument/2006/relationships/tags" Target="../tags/tag1559.xml"/><Relationship Id="rId1" Type="http://schemas.openxmlformats.org/officeDocument/2006/relationships/themeOverride" Target="../theme/themeOverride13.xml"/><Relationship Id="rId6" Type="http://schemas.openxmlformats.org/officeDocument/2006/relationships/notesSlide" Target="../notesSlides/notesSlide521.xml"/><Relationship Id="rId5" Type="http://schemas.openxmlformats.org/officeDocument/2006/relationships/slideLayout" Target="../slideLayouts/slideLayout2.xml"/><Relationship Id="rId4" Type="http://schemas.openxmlformats.org/officeDocument/2006/relationships/tags" Target="../tags/tag1561.xml"/></Relationships>
</file>

<file path=ppt/slides/_rels/slide526.xml.rels><?xml version="1.0" encoding="UTF-8" standalone="yes"?>
<Relationships xmlns="http://schemas.openxmlformats.org/package/2006/relationships"><Relationship Id="rId3" Type="http://schemas.openxmlformats.org/officeDocument/2006/relationships/tags" Target="../tags/tag1564.xml"/><Relationship Id="rId2" Type="http://schemas.openxmlformats.org/officeDocument/2006/relationships/tags" Target="../tags/tag1563.xml"/><Relationship Id="rId1" Type="http://schemas.openxmlformats.org/officeDocument/2006/relationships/tags" Target="../tags/tag1562.xml"/><Relationship Id="rId6" Type="http://schemas.openxmlformats.org/officeDocument/2006/relationships/image" Target="../media/image1.png"/><Relationship Id="rId5" Type="http://schemas.openxmlformats.org/officeDocument/2006/relationships/notesSlide" Target="../notesSlides/notesSlide522.xml"/><Relationship Id="rId4" Type="http://schemas.openxmlformats.org/officeDocument/2006/relationships/slideLayout" Target="../slideLayouts/slideLayout2.xml"/></Relationships>
</file>

<file path=ppt/slides/_rels/slide527.xml.rels><?xml version="1.0" encoding="UTF-8" standalone="yes"?>
<Relationships xmlns="http://schemas.openxmlformats.org/package/2006/relationships"><Relationship Id="rId3" Type="http://schemas.openxmlformats.org/officeDocument/2006/relationships/tags" Target="../tags/tag1566.xml"/><Relationship Id="rId7" Type="http://schemas.openxmlformats.org/officeDocument/2006/relationships/image" Target="../media/image1.png"/><Relationship Id="rId2" Type="http://schemas.openxmlformats.org/officeDocument/2006/relationships/tags" Target="../tags/tag1565.xml"/><Relationship Id="rId1" Type="http://schemas.openxmlformats.org/officeDocument/2006/relationships/themeOverride" Target="../theme/themeOverride14.xml"/><Relationship Id="rId6" Type="http://schemas.openxmlformats.org/officeDocument/2006/relationships/notesSlide" Target="../notesSlides/notesSlide523.xml"/><Relationship Id="rId5" Type="http://schemas.openxmlformats.org/officeDocument/2006/relationships/slideLayout" Target="../slideLayouts/slideLayout2.xml"/><Relationship Id="rId4" Type="http://schemas.openxmlformats.org/officeDocument/2006/relationships/tags" Target="../tags/tag1567.xml"/></Relationships>
</file>

<file path=ppt/slides/_rels/slide528.xml.rels><?xml version="1.0" encoding="UTF-8" standalone="yes"?>
<Relationships xmlns="http://schemas.openxmlformats.org/package/2006/relationships"><Relationship Id="rId3" Type="http://schemas.openxmlformats.org/officeDocument/2006/relationships/tags" Target="../tags/tag1569.xml"/><Relationship Id="rId7" Type="http://schemas.openxmlformats.org/officeDocument/2006/relationships/image" Target="../media/image1.png"/><Relationship Id="rId2" Type="http://schemas.openxmlformats.org/officeDocument/2006/relationships/tags" Target="../tags/tag1568.xml"/><Relationship Id="rId1" Type="http://schemas.openxmlformats.org/officeDocument/2006/relationships/themeOverride" Target="../theme/themeOverride15.xml"/><Relationship Id="rId6" Type="http://schemas.openxmlformats.org/officeDocument/2006/relationships/notesSlide" Target="../notesSlides/notesSlide524.xml"/><Relationship Id="rId5" Type="http://schemas.openxmlformats.org/officeDocument/2006/relationships/slideLayout" Target="../slideLayouts/slideLayout2.xml"/><Relationship Id="rId4" Type="http://schemas.openxmlformats.org/officeDocument/2006/relationships/tags" Target="../tags/tag1570.xml"/></Relationships>
</file>

<file path=ppt/slides/_rels/slide529.xml.rels><?xml version="1.0" encoding="UTF-8" standalone="yes"?>
<Relationships xmlns="http://schemas.openxmlformats.org/package/2006/relationships"><Relationship Id="rId3" Type="http://schemas.openxmlformats.org/officeDocument/2006/relationships/tags" Target="../tags/tag1572.xml"/><Relationship Id="rId7" Type="http://schemas.openxmlformats.org/officeDocument/2006/relationships/image" Target="../media/image1.png"/><Relationship Id="rId2" Type="http://schemas.openxmlformats.org/officeDocument/2006/relationships/tags" Target="../tags/tag1571.xml"/><Relationship Id="rId1" Type="http://schemas.openxmlformats.org/officeDocument/2006/relationships/themeOverride" Target="../theme/themeOverride16.xml"/><Relationship Id="rId6" Type="http://schemas.openxmlformats.org/officeDocument/2006/relationships/notesSlide" Target="../notesSlides/notesSlide525.xml"/><Relationship Id="rId5" Type="http://schemas.openxmlformats.org/officeDocument/2006/relationships/slideLayout" Target="../slideLayouts/slideLayout2.xml"/><Relationship Id="rId4" Type="http://schemas.openxmlformats.org/officeDocument/2006/relationships/tags" Target="../tags/tag1573.xml"/></Relationships>
</file>

<file path=ppt/slides/_rels/slide53.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image" Target="../media/image1.png"/><Relationship Id="rId5" Type="http://schemas.openxmlformats.org/officeDocument/2006/relationships/notesSlide" Target="../notesSlides/notesSlide51.xml"/><Relationship Id="rId4" Type="http://schemas.openxmlformats.org/officeDocument/2006/relationships/slideLayout" Target="../slideLayouts/slideLayout2.xml"/></Relationships>
</file>

<file path=ppt/slides/_rels/slide530.xml.rels><?xml version="1.0" encoding="UTF-8" standalone="yes"?>
<Relationships xmlns="http://schemas.openxmlformats.org/package/2006/relationships"><Relationship Id="rId3" Type="http://schemas.openxmlformats.org/officeDocument/2006/relationships/tags" Target="../tags/tag1575.xml"/><Relationship Id="rId7" Type="http://schemas.openxmlformats.org/officeDocument/2006/relationships/image" Target="../media/image1.png"/><Relationship Id="rId2" Type="http://schemas.openxmlformats.org/officeDocument/2006/relationships/tags" Target="../tags/tag1574.xml"/><Relationship Id="rId1" Type="http://schemas.openxmlformats.org/officeDocument/2006/relationships/themeOverride" Target="../theme/themeOverride17.xml"/><Relationship Id="rId6" Type="http://schemas.openxmlformats.org/officeDocument/2006/relationships/notesSlide" Target="../notesSlides/notesSlide526.xml"/><Relationship Id="rId5" Type="http://schemas.openxmlformats.org/officeDocument/2006/relationships/slideLayout" Target="../slideLayouts/slideLayout2.xml"/><Relationship Id="rId4" Type="http://schemas.openxmlformats.org/officeDocument/2006/relationships/tags" Target="../tags/tag1576.xml"/></Relationships>
</file>

<file path=ppt/slides/_rels/slide531.xml.rels><?xml version="1.0" encoding="UTF-8" standalone="yes"?>
<Relationships xmlns="http://schemas.openxmlformats.org/package/2006/relationships"><Relationship Id="rId3" Type="http://schemas.openxmlformats.org/officeDocument/2006/relationships/tags" Target="../tags/tag1579.xml"/><Relationship Id="rId2" Type="http://schemas.openxmlformats.org/officeDocument/2006/relationships/tags" Target="../tags/tag1578.xml"/><Relationship Id="rId1" Type="http://schemas.openxmlformats.org/officeDocument/2006/relationships/tags" Target="../tags/tag1577.xml"/><Relationship Id="rId6" Type="http://schemas.openxmlformats.org/officeDocument/2006/relationships/image" Target="../media/image1.png"/><Relationship Id="rId5" Type="http://schemas.openxmlformats.org/officeDocument/2006/relationships/notesSlide" Target="../notesSlides/notesSlide527.xml"/><Relationship Id="rId4" Type="http://schemas.openxmlformats.org/officeDocument/2006/relationships/slideLayout" Target="../slideLayouts/slideLayout2.xml"/></Relationships>
</file>

<file path=ppt/slides/_rels/slide532.xml.rels><?xml version="1.0" encoding="UTF-8" standalone="yes"?>
<Relationships xmlns="http://schemas.openxmlformats.org/package/2006/relationships"><Relationship Id="rId3" Type="http://schemas.openxmlformats.org/officeDocument/2006/relationships/tags" Target="../tags/tag1582.xml"/><Relationship Id="rId2" Type="http://schemas.openxmlformats.org/officeDocument/2006/relationships/tags" Target="../tags/tag1581.xml"/><Relationship Id="rId1" Type="http://schemas.openxmlformats.org/officeDocument/2006/relationships/tags" Target="../tags/tag1580.xml"/><Relationship Id="rId6" Type="http://schemas.openxmlformats.org/officeDocument/2006/relationships/image" Target="../media/image1.png"/><Relationship Id="rId5" Type="http://schemas.openxmlformats.org/officeDocument/2006/relationships/notesSlide" Target="../notesSlides/notesSlide528.xml"/><Relationship Id="rId4" Type="http://schemas.openxmlformats.org/officeDocument/2006/relationships/slideLayout" Target="../slideLayouts/slideLayout2.xml"/></Relationships>
</file>

<file path=ppt/slides/_rels/slide533.xml.rels><?xml version="1.0" encoding="UTF-8" standalone="yes"?>
<Relationships xmlns="http://schemas.openxmlformats.org/package/2006/relationships"><Relationship Id="rId3" Type="http://schemas.openxmlformats.org/officeDocument/2006/relationships/tags" Target="../tags/tag1585.xml"/><Relationship Id="rId2" Type="http://schemas.openxmlformats.org/officeDocument/2006/relationships/tags" Target="../tags/tag1584.xml"/><Relationship Id="rId1" Type="http://schemas.openxmlformats.org/officeDocument/2006/relationships/tags" Target="../tags/tag1583.xml"/><Relationship Id="rId6" Type="http://schemas.openxmlformats.org/officeDocument/2006/relationships/image" Target="../media/image1.png"/><Relationship Id="rId5" Type="http://schemas.openxmlformats.org/officeDocument/2006/relationships/notesSlide" Target="../notesSlides/notesSlide529.xml"/><Relationship Id="rId4" Type="http://schemas.openxmlformats.org/officeDocument/2006/relationships/slideLayout" Target="../slideLayouts/slideLayout2.xml"/></Relationships>
</file>

<file path=ppt/slides/_rels/slide534.xml.rels><?xml version="1.0" encoding="UTF-8" standalone="yes"?>
<Relationships xmlns="http://schemas.openxmlformats.org/package/2006/relationships"><Relationship Id="rId3" Type="http://schemas.openxmlformats.org/officeDocument/2006/relationships/tags" Target="../tags/tag1588.xml"/><Relationship Id="rId2" Type="http://schemas.openxmlformats.org/officeDocument/2006/relationships/tags" Target="../tags/tag1587.xml"/><Relationship Id="rId1" Type="http://schemas.openxmlformats.org/officeDocument/2006/relationships/tags" Target="../tags/tag1586.xml"/><Relationship Id="rId6" Type="http://schemas.openxmlformats.org/officeDocument/2006/relationships/image" Target="../media/image1.png"/><Relationship Id="rId5" Type="http://schemas.openxmlformats.org/officeDocument/2006/relationships/notesSlide" Target="../notesSlides/notesSlide530.xml"/><Relationship Id="rId4" Type="http://schemas.openxmlformats.org/officeDocument/2006/relationships/slideLayout" Target="../slideLayouts/slideLayout2.xml"/></Relationships>
</file>

<file path=ppt/slides/_rels/slide535.xml.rels><?xml version="1.0" encoding="UTF-8" standalone="yes"?>
<Relationships xmlns="http://schemas.openxmlformats.org/package/2006/relationships"><Relationship Id="rId3" Type="http://schemas.openxmlformats.org/officeDocument/2006/relationships/tags" Target="../tags/tag1590.xml"/><Relationship Id="rId7" Type="http://schemas.openxmlformats.org/officeDocument/2006/relationships/image" Target="../media/image1.png"/><Relationship Id="rId2" Type="http://schemas.openxmlformats.org/officeDocument/2006/relationships/tags" Target="../tags/tag1589.xml"/><Relationship Id="rId1" Type="http://schemas.openxmlformats.org/officeDocument/2006/relationships/themeOverride" Target="../theme/themeOverride18.xml"/><Relationship Id="rId6" Type="http://schemas.openxmlformats.org/officeDocument/2006/relationships/notesSlide" Target="../notesSlides/notesSlide531.xml"/><Relationship Id="rId5" Type="http://schemas.openxmlformats.org/officeDocument/2006/relationships/slideLayout" Target="../slideLayouts/slideLayout2.xml"/><Relationship Id="rId4" Type="http://schemas.openxmlformats.org/officeDocument/2006/relationships/tags" Target="../tags/tag1591.xml"/></Relationships>
</file>

<file path=ppt/slides/_rels/slide536.xml.rels><?xml version="1.0" encoding="UTF-8" standalone="yes"?>
<Relationships xmlns="http://schemas.openxmlformats.org/package/2006/relationships"><Relationship Id="rId3" Type="http://schemas.openxmlformats.org/officeDocument/2006/relationships/tags" Target="../tags/tag1593.xml"/><Relationship Id="rId7" Type="http://schemas.openxmlformats.org/officeDocument/2006/relationships/image" Target="../media/image1.png"/><Relationship Id="rId2" Type="http://schemas.openxmlformats.org/officeDocument/2006/relationships/tags" Target="../tags/tag1592.xml"/><Relationship Id="rId1" Type="http://schemas.openxmlformats.org/officeDocument/2006/relationships/themeOverride" Target="../theme/themeOverride19.xml"/><Relationship Id="rId6" Type="http://schemas.openxmlformats.org/officeDocument/2006/relationships/notesSlide" Target="../notesSlides/notesSlide532.xml"/><Relationship Id="rId5" Type="http://schemas.openxmlformats.org/officeDocument/2006/relationships/slideLayout" Target="../slideLayouts/slideLayout2.xml"/><Relationship Id="rId4" Type="http://schemas.openxmlformats.org/officeDocument/2006/relationships/tags" Target="../tags/tag1594.xml"/></Relationships>
</file>

<file path=ppt/slides/_rels/slide537.xml.rels><?xml version="1.0" encoding="UTF-8" standalone="yes"?>
<Relationships xmlns="http://schemas.openxmlformats.org/package/2006/relationships"><Relationship Id="rId3" Type="http://schemas.openxmlformats.org/officeDocument/2006/relationships/tags" Target="../tags/tag1596.xml"/><Relationship Id="rId7" Type="http://schemas.openxmlformats.org/officeDocument/2006/relationships/image" Target="../media/image1.png"/><Relationship Id="rId2" Type="http://schemas.openxmlformats.org/officeDocument/2006/relationships/tags" Target="../tags/tag1595.xml"/><Relationship Id="rId1" Type="http://schemas.openxmlformats.org/officeDocument/2006/relationships/themeOverride" Target="../theme/themeOverride20.xml"/><Relationship Id="rId6" Type="http://schemas.openxmlformats.org/officeDocument/2006/relationships/notesSlide" Target="../notesSlides/notesSlide533.xml"/><Relationship Id="rId5" Type="http://schemas.openxmlformats.org/officeDocument/2006/relationships/slideLayout" Target="../slideLayouts/slideLayout2.xml"/><Relationship Id="rId4" Type="http://schemas.openxmlformats.org/officeDocument/2006/relationships/tags" Target="../tags/tag1597.xml"/></Relationships>
</file>

<file path=ppt/slides/_rels/slide538.xml.rels><?xml version="1.0" encoding="UTF-8" standalone="yes"?>
<Relationships xmlns="http://schemas.openxmlformats.org/package/2006/relationships"><Relationship Id="rId3" Type="http://schemas.openxmlformats.org/officeDocument/2006/relationships/tags" Target="../tags/tag1600.xml"/><Relationship Id="rId2" Type="http://schemas.openxmlformats.org/officeDocument/2006/relationships/tags" Target="../tags/tag1599.xml"/><Relationship Id="rId1" Type="http://schemas.openxmlformats.org/officeDocument/2006/relationships/tags" Target="../tags/tag1598.xml"/><Relationship Id="rId6" Type="http://schemas.openxmlformats.org/officeDocument/2006/relationships/image" Target="../media/image1.png"/><Relationship Id="rId5" Type="http://schemas.openxmlformats.org/officeDocument/2006/relationships/notesSlide" Target="../notesSlides/notesSlide534.xml"/><Relationship Id="rId4" Type="http://schemas.openxmlformats.org/officeDocument/2006/relationships/slideLayout" Target="../slideLayouts/slideLayout3.xml"/></Relationships>
</file>

<file path=ppt/slides/_rels/slide539.xml.rels><?xml version="1.0" encoding="UTF-8" standalone="yes"?>
<Relationships xmlns="http://schemas.openxmlformats.org/package/2006/relationships"><Relationship Id="rId3" Type="http://schemas.openxmlformats.org/officeDocument/2006/relationships/tags" Target="../tags/tag1603.xml"/><Relationship Id="rId2" Type="http://schemas.openxmlformats.org/officeDocument/2006/relationships/tags" Target="../tags/tag1602.xml"/><Relationship Id="rId1" Type="http://schemas.openxmlformats.org/officeDocument/2006/relationships/tags" Target="../tags/tag1601.xml"/><Relationship Id="rId6" Type="http://schemas.openxmlformats.org/officeDocument/2006/relationships/image" Target="../media/image1.png"/><Relationship Id="rId5" Type="http://schemas.openxmlformats.org/officeDocument/2006/relationships/notesSlide" Target="../notesSlides/notesSlide535.xml"/><Relationship Id="rId4"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image" Target="../media/image1.png"/><Relationship Id="rId5" Type="http://schemas.openxmlformats.org/officeDocument/2006/relationships/notesSlide" Target="../notesSlides/notesSlide52.xml"/><Relationship Id="rId4" Type="http://schemas.openxmlformats.org/officeDocument/2006/relationships/slideLayout" Target="../slideLayouts/slideLayout2.xml"/></Relationships>
</file>

<file path=ppt/slides/_rels/slide540.xml.rels><?xml version="1.0" encoding="UTF-8" standalone="yes"?>
<Relationships xmlns="http://schemas.openxmlformats.org/package/2006/relationships"><Relationship Id="rId3" Type="http://schemas.openxmlformats.org/officeDocument/2006/relationships/tags" Target="../tags/tag1605.xml"/><Relationship Id="rId7" Type="http://schemas.openxmlformats.org/officeDocument/2006/relationships/image" Target="../media/image1.png"/><Relationship Id="rId2" Type="http://schemas.openxmlformats.org/officeDocument/2006/relationships/tags" Target="../tags/tag1604.xml"/><Relationship Id="rId1" Type="http://schemas.openxmlformats.org/officeDocument/2006/relationships/themeOverride" Target="../theme/themeOverride21.xml"/><Relationship Id="rId6" Type="http://schemas.openxmlformats.org/officeDocument/2006/relationships/notesSlide" Target="../notesSlides/notesSlide536.xml"/><Relationship Id="rId5" Type="http://schemas.openxmlformats.org/officeDocument/2006/relationships/slideLayout" Target="../slideLayouts/slideLayout2.xml"/><Relationship Id="rId4" Type="http://schemas.openxmlformats.org/officeDocument/2006/relationships/tags" Target="../tags/tag1606.xml"/></Relationships>
</file>

<file path=ppt/slides/_rels/slide541.xml.rels><?xml version="1.0" encoding="UTF-8" standalone="yes"?>
<Relationships xmlns="http://schemas.openxmlformats.org/package/2006/relationships"><Relationship Id="rId3" Type="http://schemas.openxmlformats.org/officeDocument/2006/relationships/tags" Target="../tags/tag1608.xml"/><Relationship Id="rId7" Type="http://schemas.openxmlformats.org/officeDocument/2006/relationships/image" Target="../media/image1.png"/><Relationship Id="rId2" Type="http://schemas.openxmlformats.org/officeDocument/2006/relationships/tags" Target="../tags/tag1607.xml"/><Relationship Id="rId1" Type="http://schemas.openxmlformats.org/officeDocument/2006/relationships/themeOverride" Target="../theme/themeOverride22.xml"/><Relationship Id="rId6" Type="http://schemas.openxmlformats.org/officeDocument/2006/relationships/notesSlide" Target="../notesSlides/notesSlide537.xml"/><Relationship Id="rId5" Type="http://schemas.openxmlformats.org/officeDocument/2006/relationships/slideLayout" Target="../slideLayouts/slideLayout2.xml"/><Relationship Id="rId4" Type="http://schemas.openxmlformats.org/officeDocument/2006/relationships/tags" Target="../tags/tag1609.xml"/></Relationships>
</file>

<file path=ppt/slides/_rels/slide542.xml.rels><?xml version="1.0" encoding="UTF-8" standalone="yes"?>
<Relationships xmlns="http://schemas.openxmlformats.org/package/2006/relationships"><Relationship Id="rId3" Type="http://schemas.openxmlformats.org/officeDocument/2006/relationships/tags" Target="../tags/tag1611.xml"/><Relationship Id="rId7" Type="http://schemas.openxmlformats.org/officeDocument/2006/relationships/image" Target="../media/image1.png"/><Relationship Id="rId2" Type="http://schemas.openxmlformats.org/officeDocument/2006/relationships/tags" Target="../tags/tag1610.xml"/><Relationship Id="rId1" Type="http://schemas.openxmlformats.org/officeDocument/2006/relationships/themeOverride" Target="../theme/themeOverride23.xml"/><Relationship Id="rId6" Type="http://schemas.openxmlformats.org/officeDocument/2006/relationships/notesSlide" Target="../notesSlides/notesSlide538.xml"/><Relationship Id="rId5" Type="http://schemas.openxmlformats.org/officeDocument/2006/relationships/slideLayout" Target="../slideLayouts/slideLayout2.xml"/><Relationship Id="rId4" Type="http://schemas.openxmlformats.org/officeDocument/2006/relationships/tags" Target="../tags/tag1612.xml"/></Relationships>
</file>

<file path=ppt/slides/_rels/slide543.xml.rels><?xml version="1.0" encoding="UTF-8" standalone="yes"?>
<Relationships xmlns="http://schemas.openxmlformats.org/package/2006/relationships"><Relationship Id="rId3" Type="http://schemas.openxmlformats.org/officeDocument/2006/relationships/tags" Target="../tags/tag1614.xml"/><Relationship Id="rId7" Type="http://schemas.openxmlformats.org/officeDocument/2006/relationships/image" Target="../media/image1.png"/><Relationship Id="rId2" Type="http://schemas.openxmlformats.org/officeDocument/2006/relationships/tags" Target="../tags/tag1613.xml"/><Relationship Id="rId1" Type="http://schemas.openxmlformats.org/officeDocument/2006/relationships/themeOverride" Target="../theme/themeOverride24.xml"/><Relationship Id="rId6" Type="http://schemas.openxmlformats.org/officeDocument/2006/relationships/notesSlide" Target="../notesSlides/notesSlide539.xml"/><Relationship Id="rId5" Type="http://schemas.openxmlformats.org/officeDocument/2006/relationships/slideLayout" Target="../slideLayouts/slideLayout2.xml"/><Relationship Id="rId4" Type="http://schemas.openxmlformats.org/officeDocument/2006/relationships/tags" Target="../tags/tag1615.xml"/></Relationships>
</file>

<file path=ppt/slides/_rels/slide544.xml.rels><?xml version="1.0" encoding="UTF-8" standalone="yes"?>
<Relationships xmlns="http://schemas.openxmlformats.org/package/2006/relationships"><Relationship Id="rId3" Type="http://schemas.openxmlformats.org/officeDocument/2006/relationships/tags" Target="../tags/tag1618.xml"/><Relationship Id="rId2" Type="http://schemas.openxmlformats.org/officeDocument/2006/relationships/tags" Target="../tags/tag1617.xml"/><Relationship Id="rId1" Type="http://schemas.openxmlformats.org/officeDocument/2006/relationships/tags" Target="../tags/tag1616.xml"/><Relationship Id="rId6" Type="http://schemas.openxmlformats.org/officeDocument/2006/relationships/image" Target="../media/image1.png"/><Relationship Id="rId5" Type="http://schemas.openxmlformats.org/officeDocument/2006/relationships/notesSlide" Target="../notesSlides/notesSlide540.xml"/><Relationship Id="rId4" Type="http://schemas.openxmlformats.org/officeDocument/2006/relationships/slideLayout" Target="../slideLayouts/slideLayout2.xml"/></Relationships>
</file>

<file path=ppt/slides/_rels/slide545.xml.rels><?xml version="1.0" encoding="UTF-8" standalone="yes"?>
<Relationships xmlns="http://schemas.openxmlformats.org/package/2006/relationships"><Relationship Id="rId3" Type="http://schemas.openxmlformats.org/officeDocument/2006/relationships/tags" Target="../tags/tag1621.xml"/><Relationship Id="rId2" Type="http://schemas.openxmlformats.org/officeDocument/2006/relationships/tags" Target="../tags/tag1620.xml"/><Relationship Id="rId1" Type="http://schemas.openxmlformats.org/officeDocument/2006/relationships/tags" Target="../tags/tag1619.xml"/><Relationship Id="rId6" Type="http://schemas.openxmlformats.org/officeDocument/2006/relationships/image" Target="../media/image1.png"/><Relationship Id="rId5" Type="http://schemas.openxmlformats.org/officeDocument/2006/relationships/notesSlide" Target="../notesSlides/notesSlide541.xml"/><Relationship Id="rId4" Type="http://schemas.openxmlformats.org/officeDocument/2006/relationships/slideLayout" Target="../slideLayouts/slideLayout2.xml"/></Relationships>
</file>

<file path=ppt/slides/_rels/slide546.xml.rels><?xml version="1.0" encoding="UTF-8" standalone="yes"?>
<Relationships xmlns="http://schemas.openxmlformats.org/package/2006/relationships"><Relationship Id="rId3" Type="http://schemas.openxmlformats.org/officeDocument/2006/relationships/tags" Target="../tags/tag1623.xml"/><Relationship Id="rId7" Type="http://schemas.openxmlformats.org/officeDocument/2006/relationships/image" Target="../media/image1.png"/><Relationship Id="rId2" Type="http://schemas.openxmlformats.org/officeDocument/2006/relationships/tags" Target="../tags/tag1622.xml"/><Relationship Id="rId1" Type="http://schemas.openxmlformats.org/officeDocument/2006/relationships/themeOverride" Target="../theme/themeOverride25.xml"/><Relationship Id="rId6" Type="http://schemas.openxmlformats.org/officeDocument/2006/relationships/notesSlide" Target="../notesSlides/notesSlide542.xml"/><Relationship Id="rId5" Type="http://schemas.openxmlformats.org/officeDocument/2006/relationships/slideLayout" Target="../slideLayouts/slideLayout2.xml"/><Relationship Id="rId4" Type="http://schemas.openxmlformats.org/officeDocument/2006/relationships/tags" Target="../tags/tag1624.xml"/></Relationships>
</file>

<file path=ppt/slides/_rels/slide547.xml.rels><?xml version="1.0" encoding="UTF-8" standalone="yes"?>
<Relationships xmlns="http://schemas.openxmlformats.org/package/2006/relationships"><Relationship Id="rId3" Type="http://schemas.openxmlformats.org/officeDocument/2006/relationships/tags" Target="../tags/tag1626.xml"/><Relationship Id="rId7" Type="http://schemas.openxmlformats.org/officeDocument/2006/relationships/image" Target="../media/image1.png"/><Relationship Id="rId2" Type="http://schemas.openxmlformats.org/officeDocument/2006/relationships/tags" Target="../tags/tag1625.xml"/><Relationship Id="rId1" Type="http://schemas.openxmlformats.org/officeDocument/2006/relationships/themeOverride" Target="../theme/themeOverride26.xml"/><Relationship Id="rId6" Type="http://schemas.openxmlformats.org/officeDocument/2006/relationships/notesSlide" Target="../notesSlides/notesSlide543.xml"/><Relationship Id="rId5" Type="http://schemas.openxmlformats.org/officeDocument/2006/relationships/slideLayout" Target="../slideLayouts/slideLayout2.xml"/><Relationship Id="rId4" Type="http://schemas.openxmlformats.org/officeDocument/2006/relationships/tags" Target="../tags/tag1627.xml"/></Relationships>
</file>

<file path=ppt/slides/_rels/slide548.xml.rels><?xml version="1.0" encoding="UTF-8" standalone="yes"?>
<Relationships xmlns="http://schemas.openxmlformats.org/package/2006/relationships"><Relationship Id="rId3" Type="http://schemas.openxmlformats.org/officeDocument/2006/relationships/tags" Target="../tags/tag1629.xml"/><Relationship Id="rId7" Type="http://schemas.openxmlformats.org/officeDocument/2006/relationships/image" Target="../media/image1.png"/><Relationship Id="rId2" Type="http://schemas.openxmlformats.org/officeDocument/2006/relationships/tags" Target="../tags/tag1628.xml"/><Relationship Id="rId1" Type="http://schemas.openxmlformats.org/officeDocument/2006/relationships/themeOverride" Target="../theme/themeOverride27.xml"/><Relationship Id="rId6" Type="http://schemas.openxmlformats.org/officeDocument/2006/relationships/notesSlide" Target="../notesSlides/notesSlide544.xml"/><Relationship Id="rId5" Type="http://schemas.openxmlformats.org/officeDocument/2006/relationships/slideLayout" Target="../slideLayouts/slideLayout2.xml"/><Relationship Id="rId4" Type="http://schemas.openxmlformats.org/officeDocument/2006/relationships/tags" Target="../tags/tag1630.xml"/></Relationships>
</file>

<file path=ppt/slides/_rels/slide549.xml.rels><?xml version="1.0" encoding="UTF-8" standalone="yes"?>
<Relationships xmlns="http://schemas.openxmlformats.org/package/2006/relationships"><Relationship Id="rId3" Type="http://schemas.openxmlformats.org/officeDocument/2006/relationships/tags" Target="../tags/tag1632.xml"/><Relationship Id="rId7" Type="http://schemas.openxmlformats.org/officeDocument/2006/relationships/image" Target="../media/image1.png"/><Relationship Id="rId2" Type="http://schemas.openxmlformats.org/officeDocument/2006/relationships/tags" Target="../tags/tag1631.xml"/><Relationship Id="rId1" Type="http://schemas.openxmlformats.org/officeDocument/2006/relationships/themeOverride" Target="../theme/themeOverride28.xml"/><Relationship Id="rId6" Type="http://schemas.openxmlformats.org/officeDocument/2006/relationships/notesSlide" Target="../notesSlides/notesSlide545.xml"/><Relationship Id="rId5" Type="http://schemas.openxmlformats.org/officeDocument/2006/relationships/slideLayout" Target="../slideLayouts/slideLayout2.xml"/><Relationship Id="rId4" Type="http://schemas.openxmlformats.org/officeDocument/2006/relationships/tags" Target="../tags/tag1633.xml"/></Relationships>
</file>

<file path=ppt/slides/_rels/slide55.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image" Target="../media/image1.png"/><Relationship Id="rId5" Type="http://schemas.openxmlformats.org/officeDocument/2006/relationships/notesSlide" Target="../notesSlides/notesSlide53.xml"/><Relationship Id="rId4" Type="http://schemas.openxmlformats.org/officeDocument/2006/relationships/slideLayout" Target="../slideLayouts/slideLayout2.xml"/></Relationships>
</file>

<file path=ppt/slides/_rels/slide5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35.xml"/><Relationship Id="rId1" Type="http://schemas.openxmlformats.org/officeDocument/2006/relationships/tags" Target="../tags/tag1634.xml"/><Relationship Id="rId5" Type="http://schemas.openxmlformats.org/officeDocument/2006/relationships/image" Target="../media/image1.png"/><Relationship Id="rId4" Type="http://schemas.openxmlformats.org/officeDocument/2006/relationships/notesSlide" Target="../notesSlides/notesSlide546.xml"/></Relationships>
</file>

<file path=ppt/slides/_rels/slide551.xml.rels><?xml version="1.0" encoding="UTF-8" standalone="yes"?>
<Relationships xmlns="http://schemas.openxmlformats.org/package/2006/relationships"><Relationship Id="rId3" Type="http://schemas.openxmlformats.org/officeDocument/2006/relationships/tags" Target="../tags/tag1638.xml"/><Relationship Id="rId2" Type="http://schemas.openxmlformats.org/officeDocument/2006/relationships/tags" Target="../tags/tag1637.xml"/><Relationship Id="rId1" Type="http://schemas.openxmlformats.org/officeDocument/2006/relationships/tags" Target="../tags/tag1636.xml"/><Relationship Id="rId6" Type="http://schemas.openxmlformats.org/officeDocument/2006/relationships/image" Target="../media/image1.png"/><Relationship Id="rId5" Type="http://schemas.openxmlformats.org/officeDocument/2006/relationships/notesSlide" Target="../notesSlides/notesSlide547.xml"/><Relationship Id="rId4" Type="http://schemas.openxmlformats.org/officeDocument/2006/relationships/slideLayout" Target="../slideLayouts/slideLayout3.xml"/></Relationships>
</file>

<file path=ppt/slides/_rels/slide552.xml.rels><?xml version="1.0" encoding="UTF-8" standalone="yes"?>
<Relationships xmlns="http://schemas.openxmlformats.org/package/2006/relationships"><Relationship Id="rId3" Type="http://schemas.openxmlformats.org/officeDocument/2006/relationships/tags" Target="../tags/tag1641.xml"/><Relationship Id="rId2" Type="http://schemas.openxmlformats.org/officeDocument/2006/relationships/tags" Target="../tags/tag1640.xml"/><Relationship Id="rId1" Type="http://schemas.openxmlformats.org/officeDocument/2006/relationships/tags" Target="../tags/tag1639.xml"/><Relationship Id="rId6" Type="http://schemas.openxmlformats.org/officeDocument/2006/relationships/image" Target="../media/image1.png"/><Relationship Id="rId5" Type="http://schemas.openxmlformats.org/officeDocument/2006/relationships/notesSlide" Target="../notesSlides/notesSlide548.xml"/><Relationship Id="rId4" Type="http://schemas.openxmlformats.org/officeDocument/2006/relationships/slideLayout" Target="../slideLayouts/slideLayout2.xml"/></Relationships>
</file>

<file path=ppt/slides/_rels/slide553.xml.rels><?xml version="1.0" encoding="UTF-8" standalone="yes"?>
<Relationships xmlns="http://schemas.openxmlformats.org/package/2006/relationships"><Relationship Id="rId3" Type="http://schemas.openxmlformats.org/officeDocument/2006/relationships/tags" Target="../tags/tag1643.xml"/><Relationship Id="rId7" Type="http://schemas.openxmlformats.org/officeDocument/2006/relationships/image" Target="../media/image1.png"/><Relationship Id="rId2" Type="http://schemas.openxmlformats.org/officeDocument/2006/relationships/tags" Target="../tags/tag1642.xml"/><Relationship Id="rId1" Type="http://schemas.openxmlformats.org/officeDocument/2006/relationships/themeOverride" Target="../theme/themeOverride29.xml"/><Relationship Id="rId6" Type="http://schemas.openxmlformats.org/officeDocument/2006/relationships/notesSlide" Target="../notesSlides/notesSlide549.xml"/><Relationship Id="rId5" Type="http://schemas.openxmlformats.org/officeDocument/2006/relationships/slideLayout" Target="../slideLayouts/slideLayout2.xml"/><Relationship Id="rId4" Type="http://schemas.openxmlformats.org/officeDocument/2006/relationships/tags" Target="../tags/tag1644.xml"/></Relationships>
</file>

<file path=ppt/slides/_rels/slide554.xml.rels><?xml version="1.0" encoding="UTF-8" standalone="yes"?>
<Relationships xmlns="http://schemas.openxmlformats.org/package/2006/relationships"><Relationship Id="rId3" Type="http://schemas.openxmlformats.org/officeDocument/2006/relationships/tags" Target="../tags/tag1646.xml"/><Relationship Id="rId7" Type="http://schemas.openxmlformats.org/officeDocument/2006/relationships/image" Target="../media/image1.png"/><Relationship Id="rId2" Type="http://schemas.openxmlformats.org/officeDocument/2006/relationships/tags" Target="../tags/tag1645.xml"/><Relationship Id="rId1" Type="http://schemas.openxmlformats.org/officeDocument/2006/relationships/themeOverride" Target="../theme/themeOverride30.xml"/><Relationship Id="rId6" Type="http://schemas.openxmlformats.org/officeDocument/2006/relationships/notesSlide" Target="../notesSlides/notesSlide550.xml"/><Relationship Id="rId5" Type="http://schemas.openxmlformats.org/officeDocument/2006/relationships/slideLayout" Target="../slideLayouts/slideLayout2.xml"/><Relationship Id="rId4" Type="http://schemas.openxmlformats.org/officeDocument/2006/relationships/tags" Target="../tags/tag1647.xml"/></Relationships>
</file>

<file path=ppt/slides/_rels/slide555.xml.rels><?xml version="1.0" encoding="UTF-8" standalone="yes"?>
<Relationships xmlns="http://schemas.openxmlformats.org/package/2006/relationships"><Relationship Id="rId3" Type="http://schemas.openxmlformats.org/officeDocument/2006/relationships/tags" Target="../tags/tag1649.xml"/><Relationship Id="rId7" Type="http://schemas.openxmlformats.org/officeDocument/2006/relationships/image" Target="../media/image1.png"/><Relationship Id="rId2" Type="http://schemas.openxmlformats.org/officeDocument/2006/relationships/tags" Target="../tags/tag1648.xml"/><Relationship Id="rId1" Type="http://schemas.openxmlformats.org/officeDocument/2006/relationships/themeOverride" Target="../theme/themeOverride31.xml"/><Relationship Id="rId6" Type="http://schemas.openxmlformats.org/officeDocument/2006/relationships/notesSlide" Target="../notesSlides/notesSlide551.xml"/><Relationship Id="rId5" Type="http://schemas.openxmlformats.org/officeDocument/2006/relationships/slideLayout" Target="../slideLayouts/slideLayout2.xml"/><Relationship Id="rId4" Type="http://schemas.openxmlformats.org/officeDocument/2006/relationships/tags" Target="../tags/tag1650.xml"/></Relationships>
</file>

<file path=ppt/slides/_rels/slide556.xml.rels><?xml version="1.0" encoding="UTF-8" standalone="yes"?>
<Relationships xmlns="http://schemas.openxmlformats.org/package/2006/relationships"><Relationship Id="rId3" Type="http://schemas.openxmlformats.org/officeDocument/2006/relationships/tags" Target="../tags/tag1653.xml"/><Relationship Id="rId2" Type="http://schemas.openxmlformats.org/officeDocument/2006/relationships/tags" Target="../tags/tag1652.xml"/><Relationship Id="rId1" Type="http://schemas.openxmlformats.org/officeDocument/2006/relationships/tags" Target="../tags/tag1651.xml"/><Relationship Id="rId6" Type="http://schemas.openxmlformats.org/officeDocument/2006/relationships/image" Target="../media/image1.png"/><Relationship Id="rId5" Type="http://schemas.openxmlformats.org/officeDocument/2006/relationships/notesSlide" Target="../notesSlides/notesSlide552.xml"/><Relationship Id="rId4" Type="http://schemas.openxmlformats.org/officeDocument/2006/relationships/slideLayout" Target="../slideLayouts/slideLayout2.xml"/></Relationships>
</file>

<file path=ppt/slides/_rels/slide557.xml.rels><?xml version="1.0" encoding="UTF-8" standalone="yes"?>
<Relationships xmlns="http://schemas.openxmlformats.org/package/2006/relationships"><Relationship Id="rId3" Type="http://schemas.openxmlformats.org/officeDocument/2006/relationships/tags" Target="../tags/tag1655.xml"/><Relationship Id="rId7" Type="http://schemas.openxmlformats.org/officeDocument/2006/relationships/image" Target="../media/image1.png"/><Relationship Id="rId2" Type="http://schemas.openxmlformats.org/officeDocument/2006/relationships/tags" Target="../tags/tag1654.xml"/><Relationship Id="rId1" Type="http://schemas.openxmlformats.org/officeDocument/2006/relationships/themeOverride" Target="../theme/themeOverride32.xml"/><Relationship Id="rId6" Type="http://schemas.openxmlformats.org/officeDocument/2006/relationships/notesSlide" Target="../notesSlides/notesSlide553.xml"/><Relationship Id="rId5" Type="http://schemas.openxmlformats.org/officeDocument/2006/relationships/slideLayout" Target="../slideLayouts/slideLayout2.xml"/><Relationship Id="rId4" Type="http://schemas.openxmlformats.org/officeDocument/2006/relationships/tags" Target="../tags/tag1656.xml"/></Relationships>
</file>

<file path=ppt/slides/_rels/slide558.xml.rels><?xml version="1.0" encoding="UTF-8" standalone="yes"?>
<Relationships xmlns="http://schemas.openxmlformats.org/package/2006/relationships"><Relationship Id="rId3" Type="http://schemas.openxmlformats.org/officeDocument/2006/relationships/tags" Target="../tags/tag1658.xml"/><Relationship Id="rId7" Type="http://schemas.openxmlformats.org/officeDocument/2006/relationships/image" Target="../media/image1.png"/><Relationship Id="rId2" Type="http://schemas.openxmlformats.org/officeDocument/2006/relationships/tags" Target="../tags/tag1657.xml"/><Relationship Id="rId1" Type="http://schemas.openxmlformats.org/officeDocument/2006/relationships/themeOverride" Target="../theme/themeOverride33.xml"/><Relationship Id="rId6" Type="http://schemas.openxmlformats.org/officeDocument/2006/relationships/notesSlide" Target="../notesSlides/notesSlide554.xml"/><Relationship Id="rId5" Type="http://schemas.openxmlformats.org/officeDocument/2006/relationships/slideLayout" Target="../slideLayouts/slideLayout2.xml"/><Relationship Id="rId4" Type="http://schemas.openxmlformats.org/officeDocument/2006/relationships/tags" Target="../tags/tag1659.xml"/></Relationships>
</file>

<file path=ppt/slides/_rels/slide559.xml.rels><?xml version="1.0" encoding="UTF-8" standalone="yes"?>
<Relationships xmlns="http://schemas.openxmlformats.org/package/2006/relationships"><Relationship Id="rId3" Type="http://schemas.openxmlformats.org/officeDocument/2006/relationships/tags" Target="../tags/tag1661.xml"/><Relationship Id="rId7" Type="http://schemas.openxmlformats.org/officeDocument/2006/relationships/image" Target="../media/image1.png"/><Relationship Id="rId2" Type="http://schemas.openxmlformats.org/officeDocument/2006/relationships/tags" Target="../tags/tag1660.xml"/><Relationship Id="rId1" Type="http://schemas.openxmlformats.org/officeDocument/2006/relationships/themeOverride" Target="../theme/themeOverride34.xml"/><Relationship Id="rId6" Type="http://schemas.openxmlformats.org/officeDocument/2006/relationships/notesSlide" Target="../notesSlides/notesSlide555.xml"/><Relationship Id="rId5" Type="http://schemas.openxmlformats.org/officeDocument/2006/relationships/slideLayout" Target="../slideLayouts/slideLayout2.xml"/><Relationship Id="rId4" Type="http://schemas.openxmlformats.org/officeDocument/2006/relationships/tags" Target="../tags/tag1662.xml"/></Relationships>
</file>

<file path=ppt/slides/_rels/slide56.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image" Target="../media/image1.png"/><Relationship Id="rId5" Type="http://schemas.openxmlformats.org/officeDocument/2006/relationships/notesSlide" Target="../notesSlides/notesSlide54.xml"/><Relationship Id="rId4" Type="http://schemas.openxmlformats.org/officeDocument/2006/relationships/slideLayout" Target="../slideLayouts/slideLayout2.xml"/></Relationships>
</file>

<file path=ppt/slides/_rels/slide560.xml.rels><?xml version="1.0" encoding="UTF-8" standalone="yes"?>
<Relationships xmlns="http://schemas.openxmlformats.org/package/2006/relationships"><Relationship Id="rId3" Type="http://schemas.openxmlformats.org/officeDocument/2006/relationships/tags" Target="../tags/tag1665.xml"/><Relationship Id="rId2" Type="http://schemas.openxmlformats.org/officeDocument/2006/relationships/tags" Target="../tags/tag1664.xml"/><Relationship Id="rId1" Type="http://schemas.openxmlformats.org/officeDocument/2006/relationships/tags" Target="../tags/tag1663.xml"/><Relationship Id="rId6" Type="http://schemas.openxmlformats.org/officeDocument/2006/relationships/image" Target="../media/image1.png"/><Relationship Id="rId5" Type="http://schemas.openxmlformats.org/officeDocument/2006/relationships/notesSlide" Target="../notesSlides/notesSlide556.xml"/><Relationship Id="rId4" Type="http://schemas.openxmlformats.org/officeDocument/2006/relationships/slideLayout" Target="../slideLayouts/slideLayout3.xml"/></Relationships>
</file>

<file path=ppt/slides/_rels/slide561.xml.rels><?xml version="1.0" encoding="UTF-8" standalone="yes"?>
<Relationships xmlns="http://schemas.openxmlformats.org/package/2006/relationships"><Relationship Id="rId3" Type="http://schemas.openxmlformats.org/officeDocument/2006/relationships/tags" Target="../tags/tag1668.xml"/><Relationship Id="rId2" Type="http://schemas.openxmlformats.org/officeDocument/2006/relationships/tags" Target="../tags/tag1667.xml"/><Relationship Id="rId1" Type="http://schemas.openxmlformats.org/officeDocument/2006/relationships/tags" Target="../tags/tag1666.xml"/><Relationship Id="rId6" Type="http://schemas.openxmlformats.org/officeDocument/2006/relationships/image" Target="../media/image1.png"/><Relationship Id="rId5" Type="http://schemas.openxmlformats.org/officeDocument/2006/relationships/notesSlide" Target="../notesSlides/notesSlide557.xml"/><Relationship Id="rId4" Type="http://schemas.openxmlformats.org/officeDocument/2006/relationships/slideLayout" Target="../slideLayouts/slideLayout2.xml"/></Relationships>
</file>

<file path=ppt/slides/_rels/slide562.xml.rels><?xml version="1.0" encoding="UTF-8" standalone="yes"?>
<Relationships xmlns="http://schemas.openxmlformats.org/package/2006/relationships"><Relationship Id="rId3" Type="http://schemas.openxmlformats.org/officeDocument/2006/relationships/tags" Target="../tags/tag1671.xml"/><Relationship Id="rId2" Type="http://schemas.openxmlformats.org/officeDocument/2006/relationships/tags" Target="../tags/tag1670.xml"/><Relationship Id="rId1" Type="http://schemas.openxmlformats.org/officeDocument/2006/relationships/tags" Target="../tags/tag1669.xml"/><Relationship Id="rId6" Type="http://schemas.openxmlformats.org/officeDocument/2006/relationships/image" Target="../media/image1.png"/><Relationship Id="rId5" Type="http://schemas.openxmlformats.org/officeDocument/2006/relationships/notesSlide" Target="../notesSlides/notesSlide558.xml"/><Relationship Id="rId4" Type="http://schemas.openxmlformats.org/officeDocument/2006/relationships/slideLayout" Target="../slideLayouts/slideLayout2.xml"/></Relationships>
</file>

<file path=ppt/slides/_rels/slide563.xml.rels><?xml version="1.0" encoding="UTF-8" standalone="yes"?>
<Relationships xmlns="http://schemas.openxmlformats.org/package/2006/relationships"><Relationship Id="rId3" Type="http://schemas.openxmlformats.org/officeDocument/2006/relationships/tags" Target="../tags/tag1673.xml"/><Relationship Id="rId7" Type="http://schemas.openxmlformats.org/officeDocument/2006/relationships/image" Target="../media/image1.png"/><Relationship Id="rId2" Type="http://schemas.openxmlformats.org/officeDocument/2006/relationships/tags" Target="../tags/tag1672.xml"/><Relationship Id="rId1" Type="http://schemas.openxmlformats.org/officeDocument/2006/relationships/themeOverride" Target="../theme/themeOverride35.xml"/><Relationship Id="rId6" Type="http://schemas.openxmlformats.org/officeDocument/2006/relationships/notesSlide" Target="../notesSlides/notesSlide559.xml"/><Relationship Id="rId5" Type="http://schemas.openxmlformats.org/officeDocument/2006/relationships/slideLayout" Target="../slideLayouts/slideLayout2.xml"/><Relationship Id="rId4" Type="http://schemas.openxmlformats.org/officeDocument/2006/relationships/tags" Target="../tags/tag1674.xml"/></Relationships>
</file>

<file path=ppt/slides/_rels/slide564.xml.rels><?xml version="1.0" encoding="UTF-8" standalone="yes"?>
<Relationships xmlns="http://schemas.openxmlformats.org/package/2006/relationships"><Relationship Id="rId3" Type="http://schemas.openxmlformats.org/officeDocument/2006/relationships/tags" Target="../tags/tag1676.xml"/><Relationship Id="rId7" Type="http://schemas.openxmlformats.org/officeDocument/2006/relationships/image" Target="../media/image1.png"/><Relationship Id="rId2" Type="http://schemas.openxmlformats.org/officeDocument/2006/relationships/tags" Target="../tags/tag1675.xml"/><Relationship Id="rId1" Type="http://schemas.openxmlformats.org/officeDocument/2006/relationships/themeOverride" Target="../theme/themeOverride36.xml"/><Relationship Id="rId6" Type="http://schemas.openxmlformats.org/officeDocument/2006/relationships/notesSlide" Target="../notesSlides/notesSlide560.xml"/><Relationship Id="rId5" Type="http://schemas.openxmlformats.org/officeDocument/2006/relationships/slideLayout" Target="../slideLayouts/slideLayout2.xml"/><Relationship Id="rId4" Type="http://schemas.openxmlformats.org/officeDocument/2006/relationships/tags" Target="../tags/tag1677.xml"/></Relationships>
</file>

<file path=ppt/slides/_rels/slide565.xml.rels><?xml version="1.0" encoding="UTF-8" standalone="yes"?>
<Relationships xmlns="http://schemas.openxmlformats.org/package/2006/relationships"><Relationship Id="rId3" Type="http://schemas.openxmlformats.org/officeDocument/2006/relationships/tags" Target="../tags/tag1679.xml"/><Relationship Id="rId7" Type="http://schemas.openxmlformats.org/officeDocument/2006/relationships/image" Target="../media/image1.png"/><Relationship Id="rId2" Type="http://schemas.openxmlformats.org/officeDocument/2006/relationships/tags" Target="../tags/tag1678.xml"/><Relationship Id="rId1" Type="http://schemas.openxmlformats.org/officeDocument/2006/relationships/themeOverride" Target="../theme/themeOverride37.xml"/><Relationship Id="rId6" Type="http://schemas.openxmlformats.org/officeDocument/2006/relationships/notesSlide" Target="../notesSlides/notesSlide561.xml"/><Relationship Id="rId5" Type="http://schemas.openxmlformats.org/officeDocument/2006/relationships/slideLayout" Target="../slideLayouts/slideLayout2.xml"/><Relationship Id="rId4" Type="http://schemas.openxmlformats.org/officeDocument/2006/relationships/tags" Target="../tags/tag1680.xml"/></Relationships>
</file>

<file path=ppt/slides/_rels/slide566.xml.rels><?xml version="1.0" encoding="UTF-8" standalone="yes"?>
<Relationships xmlns="http://schemas.openxmlformats.org/package/2006/relationships"><Relationship Id="rId3" Type="http://schemas.openxmlformats.org/officeDocument/2006/relationships/tags" Target="../tags/tag1682.xml"/><Relationship Id="rId7" Type="http://schemas.openxmlformats.org/officeDocument/2006/relationships/image" Target="../media/image1.png"/><Relationship Id="rId2" Type="http://schemas.openxmlformats.org/officeDocument/2006/relationships/tags" Target="../tags/tag1681.xml"/><Relationship Id="rId1" Type="http://schemas.openxmlformats.org/officeDocument/2006/relationships/themeOverride" Target="../theme/themeOverride38.xml"/><Relationship Id="rId6" Type="http://schemas.openxmlformats.org/officeDocument/2006/relationships/notesSlide" Target="../notesSlides/notesSlide562.xml"/><Relationship Id="rId5" Type="http://schemas.openxmlformats.org/officeDocument/2006/relationships/slideLayout" Target="../slideLayouts/slideLayout2.xml"/><Relationship Id="rId4" Type="http://schemas.openxmlformats.org/officeDocument/2006/relationships/tags" Target="../tags/tag1683.xml"/></Relationships>
</file>

<file path=ppt/slides/_rels/slide567.xml.rels><?xml version="1.0" encoding="UTF-8" standalone="yes"?>
<Relationships xmlns="http://schemas.openxmlformats.org/package/2006/relationships"><Relationship Id="rId3" Type="http://schemas.openxmlformats.org/officeDocument/2006/relationships/tags" Target="../tags/tag1686.xml"/><Relationship Id="rId2" Type="http://schemas.openxmlformats.org/officeDocument/2006/relationships/tags" Target="../tags/tag1685.xml"/><Relationship Id="rId1" Type="http://schemas.openxmlformats.org/officeDocument/2006/relationships/tags" Target="../tags/tag1684.xml"/><Relationship Id="rId6" Type="http://schemas.openxmlformats.org/officeDocument/2006/relationships/image" Target="../media/image1.png"/><Relationship Id="rId5" Type="http://schemas.openxmlformats.org/officeDocument/2006/relationships/notesSlide" Target="../notesSlides/notesSlide563.xml"/><Relationship Id="rId4" Type="http://schemas.openxmlformats.org/officeDocument/2006/relationships/slideLayout" Target="../slideLayouts/slideLayout2.xml"/></Relationships>
</file>

<file path=ppt/slides/_rels/slide568.xml.rels><?xml version="1.0" encoding="UTF-8" standalone="yes"?>
<Relationships xmlns="http://schemas.openxmlformats.org/package/2006/relationships"><Relationship Id="rId3" Type="http://schemas.openxmlformats.org/officeDocument/2006/relationships/tags" Target="../tags/tag1688.xml"/><Relationship Id="rId7" Type="http://schemas.openxmlformats.org/officeDocument/2006/relationships/image" Target="../media/image1.png"/><Relationship Id="rId2" Type="http://schemas.openxmlformats.org/officeDocument/2006/relationships/tags" Target="../tags/tag1687.xml"/><Relationship Id="rId1" Type="http://schemas.openxmlformats.org/officeDocument/2006/relationships/themeOverride" Target="../theme/themeOverride39.xml"/><Relationship Id="rId6" Type="http://schemas.openxmlformats.org/officeDocument/2006/relationships/notesSlide" Target="../notesSlides/notesSlide564.xml"/><Relationship Id="rId5" Type="http://schemas.openxmlformats.org/officeDocument/2006/relationships/slideLayout" Target="../slideLayouts/slideLayout2.xml"/><Relationship Id="rId4" Type="http://schemas.openxmlformats.org/officeDocument/2006/relationships/tags" Target="../tags/tag1689.xml"/></Relationships>
</file>

<file path=ppt/slides/_rels/slide569.xml.rels><?xml version="1.0" encoding="UTF-8" standalone="yes"?>
<Relationships xmlns="http://schemas.openxmlformats.org/package/2006/relationships"><Relationship Id="rId3" Type="http://schemas.openxmlformats.org/officeDocument/2006/relationships/tags" Target="../tags/tag1691.xml"/><Relationship Id="rId7" Type="http://schemas.openxmlformats.org/officeDocument/2006/relationships/image" Target="../media/image1.png"/><Relationship Id="rId2" Type="http://schemas.openxmlformats.org/officeDocument/2006/relationships/tags" Target="../tags/tag1690.xml"/><Relationship Id="rId1" Type="http://schemas.openxmlformats.org/officeDocument/2006/relationships/themeOverride" Target="../theme/themeOverride40.xml"/><Relationship Id="rId6" Type="http://schemas.openxmlformats.org/officeDocument/2006/relationships/notesSlide" Target="../notesSlides/notesSlide565.xml"/><Relationship Id="rId5" Type="http://schemas.openxmlformats.org/officeDocument/2006/relationships/slideLayout" Target="../slideLayouts/slideLayout2.xml"/><Relationship Id="rId4" Type="http://schemas.openxmlformats.org/officeDocument/2006/relationships/tags" Target="../tags/tag1692.xml"/></Relationships>
</file>

<file path=ppt/slides/_rels/slide57.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image" Target="../media/image1.png"/><Relationship Id="rId5" Type="http://schemas.openxmlformats.org/officeDocument/2006/relationships/notesSlide" Target="../notesSlides/notesSlide55.xml"/><Relationship Id="rId4" Type="http://schemas.openxmlformats.org/officeDocument/2006/relationships/slideLayout" Target="../slideLayouts/slideLayout2.xml"/></Relationships>
</file>

<file path=ppt/slides/_rels/slide570.xml.rels><?xml version="1.0" encoding="UTF-8" standalone="yes"?>
<Relationships xmlns="http://schemas.openxmlformats.org/package/2006/relationships"><Relationship Id="rId3" Type="http://schemas.openxmlformats.org/officeDocument/2006/relationships/tags" Target="../tags/tag1694.xml"/><Relationship Id="rId7" Type="http://schemas.openxmlformats.org/officeDocument/2006/relationships/image" Target="../media/image1.png"/><Relationship Id="rId2" Type="http://schemas.openxmlformats.org/officeDocument/2006/relationships/tags" Target="../tags/tag1693.xml"/><Relationship Id="rId1" Type="http://schemas.openxmlformats.org/officeDocument/2006/relationships/themeOverride" Target="../theme/themeOverride41.xml"/><Relationship Id="rId6" Type="http://schemas.openxmlformats.org/officeDocument/2006/relationships/notesSlide" Target="../notesSlides/notesSlide566.xml"/><Relationship Id="rId5" Type="http://schemas.openxmlformats.org/officeDocument/2006/relationships/slideLayout" Target="../slideLayouts/slideLayout2.xml"/><Relationship Id="rId4" Type="http://schemas.openxmlformats.org/officeDocument/2006/relationships/tags" Target="../tags/tag1695.xml"/></Relationships>
</file>

<file path=ppt/slides/_rels/slide571.xml.rels><?xml version="1.0" encoding="UTF-8" standalone="yes"?>
<Relationships xmlns="http://schemas.openxmlformats.org/package/2006/relationships"><Relationship Id="rId3" Type="http://schemas.openxmlformats.org/officeDocument/2006/relationships/tags" Target="../tags/tag1697.xml"/><Relationship Id="rId7" Type="http://schemas.openxmlformats.org/officeDocument/2006/relationships/image" Target="../media/image1.png"/><Relationship Id="rId2" Type="http://schemas.openxmlformats.org/officeDocument/2006/relationships/tags" Target="../tags/tag1696.xml"/><Relationship Id="rId1" Type="http://schemas.openxmlformats.org/officeDocument/2006/relationships/themeOverride" Target="../theme/themeOverride42.xml"/><Relationship Id="rId6" Type="http://schemas.openxmlformats.org/officeDocument/2006/relationships/notesSlide" Target="../notesSlides/notesSlide567.xml"/><Relationship Id="rId5" Type="http://schemas.openxmlformats.org/officeDocument/2006/relationships/slideLayout" Target="../slideLayouts/slideLayout2.xml"/><Relationship Id="rId4" Type="http://schemas.openxmlformats.org/officeDocument/2006/relationships/tags" Target="../tags/tag1698.xml"/></Relationships>
</file>

<file path=ppt/slides/_rels/slide572.xml.rels><?xml version="1.0" encoding="UTF-8" standalone="yes"?>
<Relationships xmlns="http://schemas.openxmlformats.org/package/2006/relationships"><Relationship Id="rId3" Type="http://schemas.openxmlformats.org/officeDocument/2006/relationships/tags" Target="../tags/tag1701.xml"/><Relationship Id="rId2" Type="http://schemas.openxmlformats.org/officeDocument/2006/relationships/tags" Target="../tags/tag1700.xml"/><Relationship Id="rId1" Type="http://schemas.openxmlformats.org/officeDocument/2006/relationships/tags" Target="../tags/tag1699.xml"/><Relationship Id="rId6" Type="http://schemas.openxmlformats.org/officeDocument/2006/relationships/image" Target="../media/image1.png"/><Relationship Id="rId5" Type="http://schemas.openxmlformats.org/officeDocument/2006/relationships/notesSlide" Target="../notesSlides/notesSlide568.xml"/><Relationship Id="rId4" Type="http://schemas.openxmlformats.org/officeDocument/2006/relationships/slideLayout" Target="../slideLayouts/slideLayout2.xml"/></Relationships>
</file>

<file path=ppt/slides/_rels/slide573.xml.rels><?xml version="1.0" encoding="UTF-8" standalone="yes"?>
<Relationships xmlns="http://schemas.openxmlformats.org/package/2006/relationships"><Relationship Id="rId3" Type="http://schemas.openxmlformats.org/officeDocument/2006/relationships/tags" Target="../tags/tag1703.xml"/><Relationship Id="rId7" Type="http://schemas.openxmlformats.org/officeDocument/2006/relationships/image" Target="../media/image1.png"/><Relationship Id="rId2" Type="http://schemas.openxmlformats.org/officeDocument/2006/relationships/tags" Target="../tags/tag1702.xml"/><Relationship Id="rId1" Type="http://schemas.openxmlformats.org/officeDocument/2006/relationships/themeOverride" Target="../theme/themeOverride43.xml"/><Relationship Id="rId6" Type="http://schemas.openxmlformats.org/officeDocument/2006/relationships/notesSlide" Target="../notesSlides/notesSlide569.xml"/><Relationship Id="rId5" Type="http://schemas.openxmlformats.org/officeDocument/2006/relationships/slideLayout" Target="../slideLayouts/slideLayout2.xml"/><Relationship Id="rId4" Type="http://schemas.openxmlformats.org/officeDocument/2006/relationships/tags" Target="../tags/tag1704.xml"/></Relationships>
</file>

<file path=ppt/slides/_rels/slide574.xml.rels><?xml version="1.0" encoding="UTF-8" standalone="yes"?>
<Relationships xmlns="http://schemas.openxmlformats.org/package/2006/relationships"><Relationship Id="rId3" Type="http://schemas.openxmlformats.org/officeDocument/2006/relationships/tags" Target="../tags/tag1706.xml"/><Relationship Id="rId7" Type="http://schemas.openxmlformats.org/officeDocument/2006/relationships/image" Target="../media/image1.png"/><Relationship Id="rId2" Type="http://schemas.openxmlformats.org/officeDocument/2006/relationships/tags" Target="../tags/tag1705.xml"/><Relationship Id="rId1" Type="http://schemas.openxmlformats.org/officeDocument/2006/relationships/themeOverride" Target="../theme/themeOverride44.xml"/><Relationship Id="rId6" Type="http://schemas.openxmlformats.org/officeDocument/2006/relationships/notesSlide" Target="../notesSlides/notesSlide570.xml"/><Relationship Id="rId5" Type="http://schemas.openxmlformats.org/officeDocument/2006/relationships/slideLayout" Target="../slideLayouts/slideLayout2.xml"/><Relationship Id="rId4" Type="http://schemas.openxmlformats.org/officeDocument/2006/relationships/tags" Target="../tags/tag1707.xml"/></Relationships>
</file>

<file path=ppt/slides/_rels/slide575.xml.rels><?xml version="1.0" encoding="UTF-8" standalone="yes"?>
<Relationships xmlns="http://schemas.openxmlformats.org/package/2006/relationships"><Relationship Id="rId3" Type="http://schemas.openxmlformats.org/officeDocument/2006/relationships/tags" Target="../tags/tag1709.xml"/><Relationship Id="rId7" Type="http://schemas.openxmlformats.org/officeDocument/2006/relationships/image" Target="../media/image1.png"/><Relationship Id="rId2" Type="http://schemas.openxmlformats.org/officeDocument/2006/relationships/tags" Target="../tags/tag1708.xml"/><Relationship Id="rId1" Type="http://schemas.openxmlformats.org/officeDocument/2006/relationships/themeOverride" Target="../theme/themeOverride45.xml"/><Relationship Id="rId6" Type="http://schemas.openxmlformats.org/officeDocument/2006/relationships/notesSlide" Target="../notesSlides/notesSlide571.xml"/><Relationship Id="rId5" Type="http://schemas.openxmlformats.org/officeDocument/2006/relationships/slideLayout" Target="../slideLayouts/slideLayout2.xml"/><Relationship Id="rId4" Type="http://schemas.openxmlformats.org/officeDocument/2006/relationships/tags" Target="../tags/tag1710.xml"/></Relationships>
</file>

<file path=ppt/slides/_rels/slide576.xml.rels><?xml version="1.0" encoding="UTF-8" standalone="yes"?>
<Relationships xmlns="http://schemas.openxmlformats.org/package/2006/relationships"><Relationship Id="rId3" Type="http://schemas.openxmlformats.org/officeDocument/2006/relationships/tags" Target="../tags/tag1713.xml"/><Relationship Id="rId2" Type="http://schemas.openxmlformats.org/officeDocument/2006/relationships/tags" Target="../tags/tag1712.xml"/><Relationship Id="rId1" Type="http://schemas.openxmlformats.org/officeDocument/2006/relationships/tags" Target="../tags/tag1711.xml"/><Relationship Id="rId6" Type="http://schemas.openxmlformats.org/officeDocument/2006/relationships/image" Target="../media/image1.png"/><Relationship Id="rId5" Type="http://schemas.openxmlformats.org/officeDocument/2006/relationships/notesSlide" Target="../notesSlides/notesSlide572.xml"/><Relationship Id="rId4" Type="http://schemas.openxmlformats.org/officeDocument/2006/relationships/slideLayout" Target="../slideLayouts/slideLayout2.xml"/></Relationships>
</file>

<file path=ppt/slides/_rels/slide577.xml.rels><?xml version="1.0" encoding="UTF-8" standalone="yes"?>
<Relationships xmlns="http://schemas.openxmlformats.org/package/2006/relationships"><Relationship Id="rId3" Type="http://schemas.openxmlformats.org/officeDocument/2006/relationships/tags" Target="../tags/tag1716.xml"/><Relationship Id="rId2" Type="http://schemas.openxmlformats.org/officeDocument/2006/relationships/tags" Target="../tags/tag1715.xml"/><Relationship Id="rId1" Type="http://schemas.openxmlformats.org/officeDocument/2006/relationships/tags" Target="../tags/tag1714.xml"/><Relationship Id="rId6" Type="http://schemas.openxmlformats.org/officeDocument/2006/relationships/image" Target="../media/image1.png"/><Relationship Id="rId5" Type="http://schemas.openxmlformats.org/officeDocument/2006/relationships/notesSlide" Target="../notesSlides/notesSlide573.xml"/><Relationship Id="rId4" Type="http://schemas.openxmlformats.org/officeDocument/2006/relationships/slideLayout" Target="../slideLayouts/slideLayout2.xml"/></Relationships>
</file>

<file path=ppt/slides/_rels/slide578.xml.rels><?xml version="1.0" encoding="UTF-8" standalone="yes"?>
<Relationships xmlns="http://schemas.openxmlformats.org/package/2006/relationships"><Relationship Id="rId3" Type="http://schemas.openxmlformats.org/officeDocument/2006/relationships/tags" Target="../tags/tag1718.xml"/><Relationship Id="rId7" Type="http://schemas.openxmlformats.org/officeDocument/2006/relationships/image" Target="../media/image1.png"/><Relationship Id="rId2" Type="http://schemas.openxmlformats.org/officeDocument/2006/relationships/tags" Target="../tags/tag1717.xml"/><Relationship Id="rId1" Type="http://schemas.openxmlformats.org/officeDocument/2006/relationships/themeOverride" Target="../theme/themeOverride46.xml"/><Relationship Id="rId6" Type="http://schemas.openxmlformats.org/officeDocument/2006/relationships/notesSlide" Target="../notesSlides/notesSlide574.xml"/><Relationship Id="rId5" Type="http://schemas.openxmlformats.org/officeDocument/2006/relationships/slideLayout" Target="../slideLayouts/slideLayout2.xml"/><Relationship Id="rId4" Type="http://schemas.openxmlformats.org/officeDocument/2006/relationships/tags" Target="../tags/tag1719.xml"/></Relationships>
</file>

<file path=ppt/slides/_rels/slide579.xml.rels><?xml version="1.0" encoding="UTF-8" standalone="yes"?>
<Relationships xmlns="http://schemas.openxmlformats.org/package/2006/relationships"><Relationship Id="rId3" Type="http://schemas.openxmlformats.org/officeDocument/2006/relationships/tags" Target="../tags/tag1721.xml"/><Relationship Id="rId7" Type="http://schemas.openxmlformats.org/officeDocument/2006/relationships/image" Target="../media/image1.png"/><Relationship Id="rId2" Type="http://schemas.openxmlformats.org/officeDocument/2006/relationships/tags" Target="../tags/tag1720.xml"/><Relationship Id="rId1" Type="http://schemas.openxmlformats.org/officeDocument/2006/relationships/themeOverride" Target="../theme/themeOverride47.xml"/><Relationship Id="rId6" Type="http://schemas.openxmlformats.org/officeDocument/2006/relationships/notesSlide" Target="../notesSlides/notesSlide575.xml"/><Relationship Id="rId5" Type="http://schemas.openxmlformats.org/officeDocument/2006/relationships/slideLayout" Target="../slideLayouts/slideLayout2.xml"/><Relationship Id="rId4" Type="http://schemas.openxmlformats.org/officeDocument/2006/relationships/tags" Target="../tags/tag1722.xml"/></Relationships>
</file>

<file path=ppt/slides/_rels/slide58.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image" Target="../media/image1.png"/><Relationship Id="rId5" Type="http://schemas.openxmlformats.org/officeDocument/2006/relationships/notesSlide" Target="../notesSlides/notesSlide56.xml"/><Relationship Id="rId4" Type="http://schemas.openxmlformats.org/officeDocument/2006/relationships/slideLayout" Target="../slideLayouts/slideLayout2.xml"/></Relationships>
</file>

<file path=ppt/slides/_rels/slide580.xml.rels><?xml version="1.0" encoding="UTF-8" standalone="yes"?>
<Relationships xmlns="http://schemas.openxmlformats.org/package/2006/relationships"><Relationship Id="rId3" Type="http://schemas.openxmlformats.org/officeDocument/2006/relationships/tags" Target="../tags/tag1724.xml"/><Relationship Id="rId7" Type="http://schemas.openxmlformats.org/officeDocument/2006/relationships/image" Target="../media/image1.png"/><Relationship Id="rId2" Type="http://schemas.openxmlformats.org/officeDocument/2006/relationships/tags" Target="../tags/tag1723.xml"/><Relationship Id="rId1" Type="http://schemas.openxmlformats.org/officeDocument/2006/relationships/themeOverride" Target="../theme/themeOverride48.xml"/><Relationship Id="rId6" Type="http://schemas.openxmlformats.org/officeDocument/2006/relationships/notesSlide" Target="../notesSlides/notesSlide576.xml"/><Relationship Id="rId5" Type="http://schemas.openxmlformats.org/officeDocument/2006/relationships/slideLayout" Target="../slideLayouts/slideLayout2.xml"/><Relationship Id="rId4" Type="http://schemas.openxmlformats.org/officeDocument/2006/relationships/tags" Target="../tags/tag1725.xml"/></Relationships>
</file>

<file path=ppt/slides/_rels/slide581.xml.rels><?xml version="1.0" encoding="UTF-8" standalone="yes"?>
<Relationships xmlns="http://schemas.openxmlformats.org/package/2006/relationships"><Relationship Id="rId3" Type="http://schemas.openxmlformats.org/officeDocument/2006/relationships/tags" Target="../tags/tag1728.xml"/><Relationship Id="rId2" Type="http://schemas.openxmlformats.org/officeDocument/2006/relationships/tags" Target="../tags/tag1727.xml"/><Relationship Id="rId1" Type="http://schemas.openxmlformats.org/officeDocument/2006/relationships/tags" Target="../tags/tag1726.xml"/><Relationship Id="rId6" Type="http://schemas.openxmlformats.org/officeDocument/2006/relationships/image" Target="../media/image1.png"/><Relationship Id="rId5" Type="http://schemas.openxmlformats.org/officeDocument/2006/relationships/notesSlide" Target="../notesSlides/notesSlide577.xml"/><Relationship Id="rId4" Type="http://schemas.openxmlformats.org/officeDocument/2006/relationships/slideLayout" Target="../slideLayouts/slideLayout2.xml"/></Relationships>
</file>

<file path=ppt/slides/_rels/slide582.xml.rels><?xml version="1.0" encoding="UTF-8" standalone="yes"?>
<Relationships xmlns="http://schemas.openxmlformats.org/package/2006/relationships"><Relationship Id="rId3" Type="http://schemas.openxmlformats.org/officeDocument/2006/relationships/tags" Target="../tags/tag1731.xml"/><Relationship Id="rId2" Type="http://schemas.openxmlformats.org/officeDocument/2006/relationships/tags" Target="../tags/tag1730.xml"/><Relationship Id="rId1" Type="http://schemas.openxmlformats.org/officeDocument/2006/relationships/tags" Target="../tags/tag1729.xml"/><Relationship Id="rId6" Type="http://schemas.openxmlformats.org/officeDocument/2006/relationships/image" Target="../media/image1.png"/><Relationship Id="rId5" Type="http://schemas.openxmlformats.org/officeDocument/2006/relationships/notesSlide" Target="../notesSlides/notesSlide578.xml"/><Relationship Id="rId4" Type="http://schemas.openxmlformats.org/officeDocument/2006/relationships/slideLayout" Target="../slideLayouts/slideLayout2.xml"/></Relationships>
</file>

<file path=ppt/slides/_rels/slide583.xml.rels><?xml version="1.0" encoding="UTF-8" standalone="yes"?>
<Relationships xmlns="http://schemas.openxmlformats.org/package/2006/relationships"><Relationship Id="rId3" Type="http://schemas.openxmlformats.org/officeDocument/2006/relationships/tags" Target="../tags/tag1733.xml"/><Relationship Id="rId7" Type="http://schemas.openxmlformats.org/officeDocument/2006/relationships/image" Target="../media/image1.png"/><Relationship Id="rId2" Type="http://schemas.openxmlformats.org/officeDocument/2006/relationships/tags" Target="../tags/tag1732.xml"/><Relationship Id="rId1" Type="http://schemas.openxmlformats.org/officeDocument/2006/relationships/themeOverride" Target="../theme/themeOverride49.xml"/><Relationship Id="rId6" Type="http://schemas.openxmlformats.org/officeDocument/2006/relationships/notesSlide" Target="../notesSlides/notesSlide579.xml"/><Relationship Id="rId5" Type="http://schemas.openxmlformats.org/officeDocument/2006/relationships/slideLayout" Target="../slideLayouts/slideLayout2.xml"/><Relationship Id="rId4" Type="http://schemas.openxmlformats.org/officeDocument/2006/relationships/tags" Target="../tags/tag1734.xml"/></Relationships>
</file>

<file path=ppt/slides/_rels/slide584.xml.rels><?xml version="1.0" encoding="UTF-8" standalone="yes"?>
<Relationships xmlns="http://schemas.openxmlformats.org/package/2006/relationships"><Relationship Id="rId3" Type="http://schemas.openxmlformats.org/officeDocument/2006/relationships/tags" Target="../tags/tag1736.xml"/><Relationship Id="rId7" Type="http://schemas.openxmlformats.org/officeDocument/2006/relationships/image" Target="../media/image1.png"/><Relationship Id="rId2" Type="http://schemas.openxmlformats.org/officeDocument/2006/relationships/tags" Target="../tags/tag1735.xml"/><Relationship Id="rId1" Type="http://schemas.openxmlformats.org/officeDocument/2006/relationships/themeOverride" Target="../theme/themeOverride50.xml"/><Relationship Id="rId6" Type="http://schemas.openxmlformats.org/officeDocument/2006/relationships/notesSlide" Target="../notesSlides/notesSlide580.xml"/><Relationship Id="rId5" Type="http://schemas.openxmlformats.org/officeDocument/2006/relationships/slideLayout" Target="../slideLayouts/slideLayout2.xml"/><Relationship Id="rId4" Type="http://schemas.openxmlformats.org/officeDocument/2006/relationships/tags" Target="../tags/tag1737.xml"/></Relationships>
</file>

<file path=ppt/slides/_rels/slide585.xml.rels><?xml version="1.0" encoding="UTF-8" standalone="yes"?>
<Relationships xmlns="http://schemas.openxmlformats.org/package/2006/relationships"><Relationship Id="rId3" Type="http://schemas.openxmlformats.org/officeDocument/2006/relationships/tags" Target="../tags/tag1739.xml"/><Relationship Id="rId7" Type="http://schemas.openxmlformats.org/officeDocument/2006/relationships/image" Target="../media/image1.png"/><Relationship Id="rId2" Type="http://schemas.openxmlformats.org/officeDocument/2006/relationships/tags" Target="../tags/tag1738.xml"/><Relationship Id="rId1" Type="http://schemas.openxmlformats.org/officeDocument/2006/relationships/themeOverride" Target="../theme/themeOverride51.xml"/><Relationship Id="rId6" Type="http://schemas.openxmlformats.org/officeDocument/2006/relationships/notesSlide" Target="../notesSlides/notesSlide581.xml"/><Relationship Id="rId5" Type="http://schemas.openxmlformats.org/officeDocument/2006/relationships/slideLayout" Target="../slideLayouts/slideLayout2.xml"/><Relationship Id="rId4" Type="http://schemas.openxmlformats.org/officeDocument/2006/relationships/tags" Target="../tags/tag1740.xml"/></Relationships>
</file>

<file path=ppt/slides/_rels/slide586.xml.rels><?xml version="1.0" encoding="UTF-8" standalone="yes"?>
<Relationships xmlns="http://schemas.openxmlformats.org/package/2006/relationships"><Relationship Id="rId3" Type="http://schemas.openxmlformats.org/officeDocument/2006/relationships/tags" Target="../tags/tag1743.xml"/><Relationship Id="rId2" Type="http://schemas.openxmlformats.org/officeDocument/2006/relationships/tags" Target="../tags/tag1742.xml"/><Relationship Id="rId1" Type="http://schemas.openxmlformats.org/officeDocument/2006/relationships/tags" Target="../tags/tag1741.xml"/><Relationship Id="rId6" Type="http://schemas.openxmlformats.org/officeDocument/2006/relationships/image" Target="../media/image1.png"/><Relationship Id="rId5" Type="http://schemas.openxmlformats.org/officeDocument/2006/relationships/notesSlide" Target="../notesSlides/notesSlide582.xml"/><Relationship Id="rId4" Type="http://schemas.openxmlformats.org/officeDocument/2006/relationships/slideLayout" Target="../slideLayouts/slideLayout2.xml"/></Relationships>
</file>

<file path=ppt/slides/_rels/slide587.xml.rels><?xml version="1.0" encoding="UTF-8" standalone="yes"?>
<Relationships xmlns="http://schemas.openxmlformats.org/package/2006/relationships"><Relationship Id="rId3" Type="http://schemas.openxmlformats.org/officeDocument/2006/relationships/tags" Target="../tags/tag1745.xml"/><Relationship Id="rId7" Type="http://schemas.openxmlformats.org/officeDocument/2006/relationships/image" Target="../media/image1.png"/><Relationship Id="rId2" Type="http://schemas.openxmlformats.org/officeDocument/2006/relationships/tags" Target="../tags/tag1744.xml"/><Relationship Id="rId1" Type="http://schemas.openxmlformats.org/officeDocument/2006/relationships/themeOverride" Target="../theme/themeOverride52.xml"/><Relationship Id="rId6" Type="http://schemas.openxmlformats.org/officeDocument/2006/relationships/notesSlide" Target="../notesSlides/notesSlide583.xml"/><Relationship Id="rId5" Type="http://schemas.openxmlformats.org/officeDocument/2006/relationships/slideLayout" Target="../slideLayouts/slideLayout2.xml"/><Relationship Id="rId4" Type="http://schemas.openxmlformats.org/officeDocument/2006/relationships/tags" Target="../tags/tag1746.xml"/></Relationships>
</file>

<file path=ppt/slides/_rels/slide588.xml.rels><?xml version="1.0" encoding="UTF-8" standalone="yes"?>
<Relationships xmlns="http://schemas.openxmlformats.org/package/2006/relationships"><Relationship Id="rId3" Type="http://schemas.openxmlformats.org/officeDocument/2006/relationships/tags" Target="../tags/tag1748.xml"/><Relationship Id="rId7" Type="http://schemas.openxmlformats.org/officeDocument/2006/relationships/image" Target="../media/image1.png"/><Relationship Id="rId2" Type="http://schemas.openxmlformats.org/officeDocument/2006/relationships/tags" Target="../tags/tag1747.xml"/><Relationship Id="rId1" Type="http://schemas.openxmlformats.org/officeDocument/2006/relationships/themeOverride" Target="../theme/themeOverride53.xml"/><Relationship Id="rId6" Type="http://schemas.openxmlformats.org/officeDocument/2006/relationships/notesSlide" Target="../notesSlides/notesSlide584.xml"/><Relationship Id="rId5" Type="http://schemas.openxmlformats.org/officeDocument/2006/relationships/slideLayout" Target="../slideLayouts/slideLayout2.xml"/><Relationship Id="rId4" Type="http://schemas.openxmlformats.org/officeDocument/2006/relationships/tags" Target="../tags/tag1749.xml"/></Relationships>
</file>

<file path=ppt/slides/_rels/slide589.xml.rels><?xml version="1.0" encoding="UTF-8" standalone="yes"?>
<Relationships xmlns="http://schemas.openxmlformats.org/package/2006/relationships"><Relationship Id="rId3" Type="http://schemas.openxmlformats.org/officeDocument/2006/relationships/tags" Target="../tags/tag1751.xml"/><Relationship Id="rId7" Type="http://schemas.openxmlformats.org/officeDocument/2006/relationships/image" Target="../media/image1.png"/><Relationship Id="rId2" Type="http://schemas.openxmlformats.org/officeDocument/2006/relationships/tags" Target="../tags/tag1750.xml"/><Relationship Id="rId1" Type="http://schemas.openxmlformats.org/officeDocument/2006/relationships/themeOverride" Target="../theme/themeOverride54.xml"/><Relationship Id="rId6" Type="http://schemas.openxmlformats.org/officeDocument/2006/relationships/notesSlide" Target="../notesSlides/notesSlide585.xml"/><Relationship Id="rId5" Type="http://schemas.openxmlformats.org/officeDocument/2006/relationships/slideLayout" Target="../slideLayouts/slideLayout2.xml"/><Relationship Id="rId4" Type="http://schemas.openxmlformats.org/officeDocument/2006/relationships/tags" Target="../tags/tag1752.xml"/></Relationships>
</file>

<file path=ppt/slides/_rels/slide59.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image" Target="../media/image1.png"/><Relationship Id="rId5" Type="http://schemas.openxmlformats.org/officeDocument/2006/relationships/notesSlide" Target="../notesSlides/notesSlide57.xml"/><Relationship Id="rId4" Type="http://schemas.openxmlformats.org/officeDocument/2006/relationships/slideLayout" Target="../slideLayouts/slideLayout2.xml"/></Relationships>
</file>

<file path=ppt/slides/_rels/slide590.xml.rels><?xml version="1.0" encoding="UTF-8" standalone="yes"?>
<Relationships xmlns="http://schemas.openxmlformats.org/package/2006/relationships"><Relationship Id="rId3" Type="http://schemas.openxmlformats.org/officeDocument/2006/relationships/tags" Target="../tags/tag1755.xml"/><Relationship Id="rId2" Type="http://schemas.openxmlformats.org/officeDocument/2006/relationships/tags" Target="../tags/tag1754.xml"/><Relationship Id="rId1" Type="http://schemas.openxmlformats.org/officeDocument/2006/relationships/tags" Target="../tags/tag1753.xml"/><Relationship Id="rId6" Type="http://schemas.openxmlformats.org/officeDocument/2006/relationships/image" Target="../media/image1.png"/><Relationship Id="rId5" Type="http://schemas.openxmlformats.org/officeDocument/2006/relationships/notesSlide" Target="../notesSlides/notesSlide586.xml"/><Relationship Id="rId4" Type="http://schemas.openxmlformats.org/officeDocument/2006/relationships/slideLayout" Target="../slideLayouts/slideLayout2.xml"/></Relationships>
</file>

<file path=ppt/slides/_rels/slide591.xml.rels><?xml version="1.0" encoding="UTF-8" standalone="yes"?>
<Relationships xmlns="http://schemas.openxmlformats.org/package/2006/relationships"><Relationship Id="rId3" Type="http://schemas.openxmlformats.org/officeDocument/2006/relationships/tags" Target="../tags/tag1757.xml"/><Relationship Id="rId7" Type="http://schemas.openxmlformats.org/officeDocument/2006/relationships/image" Target="../media/image1.png"/><Relationship Id="rId2" Type="http://schemas.openxmlformats.org/officeDocument/2006/relationships/tags" Target="../tags/tag1756.xml"/><Relationship Id="rId1" Type="http://schemas.openxmlformats.org/officeDocument/2006/relationships/themeOverride" Target="../theme/themeOverride55.xml"/><Relationship Id="rId6" Type="http://schemas.openxmlformats.org/officeDocument/2006/relationships/notesSlide" Target="../notesSlides/notesSlide587.xml"/><Relationship Id="rId5" Type="http://schemas.openxmlformats.org/officeDocument/2006/relationships/slideLayout" Target="../slideLayouts/slideLayout2.xml"/><Relationship Id="rId4" Type="http://schemas.openxmlformats.org/officeDocument/2006/relationships/tags" Target="../tags/tag1758.xml"/></Relationships>
</file>

<file path=ppt/slides/_rels/slide592.xml.rels><?xml version="1.0" encoding="UTF-8" standalone="yes"?>
<Relationships xmlns="http://schemas.openxmlformats.org/package/2006/relationships"><Relationship Id="rId3" Type="http://schemas.openxmlformats.org/officeDocument/2006/relationships/tags" Target="../tags/tag1760.xml"/><Relationship Id="rId7" Type="http://schemas.openxmlformats.org/officeDocument/2006/relationships/image" Target="../media/image1.png"/><Relationship Id="rId2" Type="http://schemas.openxmlformats.org/officeDocument/2006/relationships/tags" Target="../tags/tag1759.xml"/><Relationship Id="rId1" Type="http://schemas.openxmlformats.org/officeDocument/2006/relationships/themeOverride" Target="../theme/themeOverride56.xml"/><Relationship Id="rId6" Type="http://schemas.openxmlformats.org/officeDocument/2006/relationships/notesSlide" Target="../notesSlides/notesSlide588.xml"/><Relationship Id="rId5" Type="http://schemas.openxmlformats.org/officeDocument/2006/relationships/slideLayout" Target="../slideLayouts/slideLayout2.xml"/><Relationship Id="rId4" Type="http://schemas.openxmlformats.org/officeDocument/2006/relationships/tags" Target="../tags/tag1761.xml"/></Relationships>
</file>

<file path=ppt/slides/_rels/slide593.xml.rels><?xml version="1.0" encoding="UTF-8" standalone="yes"?>
<Relationships xmlns="http://schemas.openxmlformats.org/package/2006/relationships"><Relationship Id="rId3" Type="http://schemas.openxmlformats.org/officeDocument/2006/relationships/tags" Target="../tags/tag1763.xml"/><Relationship Id="rId7" Type="http://schemas.openxmlformats.org/officeDocument/2006/relationships/image" Target="../media/image1.png"/><Relationship Id="rId2" Type="http://schemas.openxmlformats.org/officeDocument/2006/relationships/tags" Target="../tags/tag1762.xml"/><Relationship Id="rId1" Type="http://schemas.openxmlformats.org/officeDocument/2006/relationships/themeOverride" Target="../theme/themeOverride57.xml"/><Relationship Id="rId6" Type="http://schemas.openxmlformats.org/officeDocument/2006/relationships/notesSlide" Target="../notesSlides/notesSlide589.xml"/><Relationship Id="rId5" Type="http://schemas.openxmlformats.org/officeDocument/2006/relationships/slideLayout" Target="../slideLayouts/slideLayout2.xml"/><Relationship Id="rId4" Type="http://schemas.openxmlformats.org/officeDocument/2006/relationships/tags" Target="../tags/tag1764.xml"/></Relationships>
</file>

<file path=ppt/slides/_rels/slide594.xml.rels><?xml version="1.0" encoding="UTF-8" standalone="yes"?>
<Relationships xmlns="http://schemas.openxmlformats.org/package/2006/relationships"><Relationship Id="rId3" Type="http://schemas.openxmlformats.org/officeDocument/2006/relationships/tags" Target="../tags/tag1767.xml"/><Relationship Id="rId2" Type="http://schemas.openxmlformats.org/officeDocument/2006/relationships/tags" Target="../tags/tag1766.xml"/><Relationship Id="rId1" Type="http://schemas.openxmlformats.org/officeDocument/2006/relationships/tags" Target="../tags/tag1765.xml"/><Relationship Id="rId6" Type="http://schemas.openxmlformats.org/officeDocument/2006/relationships/image" Target="../media/image1.png"/><Relationship Id="rId5" Type="http://schemas.openxmlformats.org/officeDocument/2006/relationships/notesSlide" Target="../notesSlides/notesSlide590.xml"/><Relationship Id="rId4" Type="http://schemas.openxmlformats.org/officeDocument/2006/relationships/slideLayout" Target="../slideLayouts/slideLayout3.xml"/></Relationships>
</file>

<file path=ppt/slides/_rels/slide595.xml.rels><?xml version="1.0" encoding="UTF-8" standalone="yes"?>
<Relationships xmlns="http://schemas.openxmlformats.org/package/2006/relationships"><Relationship Id="rId3" Type="http://schemas.openxmlformats.org/officeDocument/2006/relationships/tags" Target="../tags/tag1770.xml"/><Relationship Id="rId2" Type="http://schemas.openxmlformats.org/officeDocument/2006/relationships/tags" Target="../tags/tag1769.xml"/><Relationship Id="rId1" Type="http://schemas.openxmlformats.org/officeDocument/2006/relationships/tags" Target="../tags/tag1768.xml"/><Relationship Id="rId6" Type="http://schemas.openxmlformats.org/officeDocument/2006/relationships/image" Target="../media/image1.png"/><Relationship Id="rId5" Type="http://schemas.openxmlformats.org/officeDocument/2006/relationships/notesSlide" Target="../notesSlides/notesSlide591.xml"/><Relationship Id="rId4" Type="http://schemas.openxmlformats.org/officeDocument/2006/relationships/slideLayout" Target="../slideLayouts/slideLayout2.xml"/></Relationships>
</file>

<file path=ppt/slides/_rels/slide596.xml.rels><?xml version="1.0" encoding="UTF-8" standalone="yes"?>
<Relationships xmlns="http://schemas.openxmlformats.org/package/2006/relationships"><Relationship Id="rId3" Type="http://schemas.openxmlformats.org/officeDocument/2006/relationships/tags" Target="../tags/tag1772.xml"/><Relationship Id="rId7" Type="http://schemas.openxmlformats.org/officeDocument/2006/relationships/image" Target="../media/image1.png"/><Relationship Id="rId2" Type="http://schemas.openxmlformats.org/officeDocument/2006/relationships/tags" Target="../tags/tag1771.xml"/><Relationship Id="rId1" Type="http://schemas.openxmlformats.org/officeDocument/2006/relationships/themeOverride" Target="../theme/themeOverride58.xml"/><Relationship Id="rId6" Type="http://schemas.openxmlformats.org/officeDocument/2006/relationships/notesSlide" Target="../notesSlides/notesSlide592.xml"/><Relationship Id="rId5" Type="http://schemas.openxmlformats.org/officeDocument/2006/relationships/slideLayout" Target="../slideLayouts/slideLayout2.xml"/><Relationship Id="rId4" Type="http://schemas.openxmlformats.org/officeDocument/2006/relationships/tags" Target="../tags/tag1773.xml"/></Relationships>
</file>

<file path=ppt/slides/_rels/slide597.xml.rels><?xml version="1.0" encoding="UTF-8" standalone="yes"?>
<Relationships xmlns="http://schemas.openxmlformats.org/package/2006/relationships"><Relationship Id="rId3" Type="http://schemas.openxmlformats.org/officeDocument/2006/relationships/tags" Target="../tags/tag1775.xml"/><Relationship Id="rId7" Type="http://schemas.openxmlformats.org/officeDocument/2006/relationships/image" Target="../media/image1.png"/><Relationship Id="rId2" Type="http://schemas.openxmlformats.org/officeDocument/2006/relationships/tags" Target="../tags/tag1774.xml"/><Relationship Id="rId1" Type="http://schemas.openxmlformats.org/officeDocument/2006/relationships/themeOverride" Target="../theme/themeOverride59.xml"/><Relationship Id="rId6" Type="http://schemas.openxmlformats.org/officeDocument/2006/relationships/notesSlide" Target="../notesSlides/notesSlide593.xml"/><Relationship Id="rId5" Type="http://schemas.openxmlformats.org/officeDocument/2006/relationships/slideLayout" Target="../slideLayouts/slideLayout2.xml"/><Relationship Id="rId4" Type="http://schemas.openxmlformats.org/officeDocument/2006/relationships/tags" Target="../tags/tag1776.xml"/></Relationships>
</file>

<file path=ppt/slides/_rels/slide598.xml.rels><?xml version="1.0" encoding="UTF-8" standalone="yes"?>
<Relationships xmlns="http://schemas.openxmlformats.org/package/2006/relationships"><Relationship Id="rId3" Type="http://schemas.openxmlformats.org/officeDocument/2006/relationships/tags" Target="../tags/tag1778.xml"/><Relationship Id="rId7" Type="http://schemas.openxmlformats.org/officeDocument/2006/relationships/image" Target="../media/image1.png"/><Relationship Id="rId2" Type="http://schemas.openxmlformats.org/officeDocument/2006/relationships/tags" Target="../tags/tag1777.xml"/><Relationship Id="rId1" Type="http://schemas.openxmlformats.org/officeDocument/2006/relationships/themeOverride" Target="../theme/themeOverride60.xml"/><Relationship Id="rId6" Type="http://schemas.openxmlformats.org/officeDocument/2006/relationships/notesSlide" Target="../notesSlides/notesSlide594.xml"/><Relationship Id="rId5" Type="http://schemas.openxmlformats.org/officeDocument/2006/relationships/slideLayout" Target="../slideLayouts/slideLayout2.xml"/><Relationship Id="rId4" Type="http://schemas.openxmlformats.org/officeDocument/2006/relationships/tags" Target="../tags/tag1779.xml"/></Relationships>
</file>

<file path=ppt/slides/_rels/slide599.xml.rels><?xml version="1.0" encoding="UTF-8" standalone="yes"?>
<Relationships xmlns="http://schemas.openxmlformats.org/package/2006/relationships"><Relationship Id="rId3" Type="http://schemas.openxmlformats.org/officeDocument/2006/relationships/tags" Target="../tags/tag1781.xml"/><Relationship Id="rId7" Type="http://schemas.openxmlformats.org/officeDocument/2006/relationships/image" Target="../media/image1.png"/><Relationship Id="rId2" Type="http://schemas.openxmlformats.org/officeDocument/2006/relationships/tags" Target="../tags/tag1780.xml"/><Relationship Id="rId1" Type="http://schemas.openxmlformats.org/officeDocument/2006/relationships/themeOverride" Target="../theme/themeOverride61.xml"/><Relationship Id="rId6" Type="http://schemas.openxmlformats.org/officeDocument/2006/relationships/notesSlide" Target="../notesSlides/notesSlide595.xml"/><Relationship Id="rId5" Type="http://schemas.openxmlformats.org/officeDocument/2006/relationships/slideLayout" Target="../slideLayouts/slideLayout2.xml"/><Relationship Id="rId4" Type="http://schemas.openxmlformats.org/officeDocument/2006/relationships/tags" Target="../tags/tag1782.xml"/></Relationships>
</file>

<file path=ppt/slides/_rels/slide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image" Target="../media/image1.png"/><Relationship Id="rId5" Type="http://schemas.openxmlformats.org/officeDocument/2006/relationships/notesSlide" Target="../notesSlides/notesSlide58.xml"/><Relationship Id="rId4" Type="http://schemas.openxmlformats.org/officeDocument/2006/relationships/slideLayout" Target="../slideLayouts/slideLayout3.xml"/></Relationships>
</file>

<file path=ppt/slides/_rels/slide600.xml.rels><?xml version="1.0" encoding="UTF-8" standalone="yes"?>
<Relationships xmlns="http://schemas.openxmlformats.org/package/2006/relationships"><Relationship Id="rId3" Type="http://schemas.openxmlformats.org/officeDocument/2006/relationships/tags" Target="../tags/tag1785.xml"/><Relationship Id="rId2" Type="http://schemas.openxmlformats.org/officeDocument/2006/relationships/tags" Target="../tags/tag1784.xml"/><Relationship Id="rId1" Type="http://schemas.openxmlformats.org/officeDocument/2006/relationships/tags" Target="../tags/tag1783.xml"/><Relationship Id="rId6" Type="http://schemas.openxmlformats.org/officeDocument/2006/relationships/image" Target="../media/image1.png"/><Relationship Id="rId5" Type="http://schemas.openxmlformats.org/officeDocument/2006/relationships/notesSlide" Target="../notesSlides/notesSlide596.xml"/><Relationship Id="rId4" Type="http://schemas.openxmlformats.org/officeDocument/2006/relationships/slideLayout" Target="../slideLayouts/slideLayout2.xml"/></Relationships>
</file>

<file path=ppt/slides/_rels/slide601.xml.rels><?xml version="1.0" encoding="UTF-8" standalone="yes"?>
<Relationships xmlns="http://schemas.openxmlformats.org/package/2006/relationships"><Relationship Id="rId3" Type="http://schemas.openxmlformats.org/officeDocument/2006/relationships/tags" Target="../tags/tag1787.xml"/><Relationship Id="rId7" Type="http://schemas.openxmlformats.org/officeDocument/2006/relationships/image" Target="../media/image1.png"/><Relationship Id="rId2" Type="http://schemas.openxmlformats.org/officeDocument/2006/relationships/tags" Target="../tags/tag1786.xml"/><Relationship Id="rId1" Type="http://schemas.openxmlformats.org/officeDocument/2006/relationships/themeOverride" Target="../theme/themeOverride62.xml"/><Relationship Id="rId6" Type="http://schemas.openxmlformats.org/officeDocument/2006/relationships/notesSlide" Target="../notesSlides/notesSlide597.xml"/><Relationship Id="rId5" Type="http://schemas.openxmlformats.org/officeDocument/2006/relationships/slideLayout" Target="../slideLayouts/slideLayout2.xml"/><Relationship Id="rId4" Type="http://schemas.openxmlformats.org/officeDocument/2006/relationships/tags" Target="../tags/tag1788.xml"/></Relationships>
</file>

<file path=ppt/slides/_rels/slide602.xml.rels><?xml version="1.0" encoding="UTF-8" standalone="yes"?>
<Relationships xmlns="http://schemas.openxmlformats.org/package/2006/relationships"><Relationship Id="rId3" Type="http://schemas.openxmlformats.org/officeDocument/2006/relationships/tags" Target="../tags/tag1790.xml"/><Relationship Id="rId7" Type="http://schemas.openxmlformats.org/officeDocument/2006/relationships/image" Target="../media/image1.png"/><Relationship Id="rId2" Type="http://schemas.openxmlformats.org/officeDocument/2006/relationships/tags" Target="../tags/tag1789.xml"/><Relationship Id="rId1" Type="http://schemas.openxmlformats.org/officeDocument/2006/relationships/themeOverride" Target="../theme/themeOverride63.xml"/><Relationship Id="rId6" Type="http://schemas.openxmlformats.org/officeDocument/2006/relationships/notesSlide" Target="../notesSlides/notesSlide598.xml"/><Relationship Id="rId5" Type="http://schemas.openxmlformats.org/officeDocument/2006/relationships/slideLayout" Target="../slideLayouts/slideLayout2.xml"/><Relationship Id="rId4" Type="http://schemas.openxmlformats.org/officeDocument/2006/relationships/tags" Target="../tags/tag1791.xml"/></Relationships>
</file>

<file path=ppt/slides/_rels/slide603.xml.rels><?xml version="1.0" encoding="UTF-8" standalone="yes"?>
<Relationships xmlns="http://schemas.openxmlformats.org/package/2006/relationships"><Relationship Id="rId3" Type="http://schemas.openxmlformats.org/officeDocument/2006/relationships/tags" Target="../tags/tag1793.xml"/><Relationship Id="rId7" Type="http://schemas.openxmlformats.org/officeDocument/2006/relationships/image" Target="../media/image1.png"/><Relationship Id="rId2" Type="http://schemas.openxmlformats.org/officeDocument/2006/relationships/tags" Target="../tags/tag1792.xml"/><Relationship Id="rId1" Type="http://schemas.openxmlformats.org/officeDocument/2006/relationships/themeOverride" Target="../theme/themeOverride64.xml"/><Relationship Id="rId6" Type="http://schemas.openxmlformats.org/officeDocument/2006/relationships/notesSlide" Target="../notesSlides/notesSlide599.xml"/><Relationship Id="rId5" Type="http://schemas.openxmlformats.org/officeDocument/2006/relationships/slideLayout" Target="../slideLayouts/slideLayout2.xml"/><Relationship Id="rId4" Type="http://schemas.openxmlformats.org/officeDocument/2006/relationships/tags" Target="../tags/tag1794.xml"/></Relationships>
</file>

<file path=ppt/slides/_rels/slide604.xml.rels><?xml version="1.0" encoding="UTF-8" standalone="yes"?>
<Relationships xmlns="http://schemas.openxmlformats.org/package/2006/relationships"><Relationship Id="rId3" Type="http://schemas.openxmlformats.org/officeDocument/2006/relationships/tags" Target="../tags/tag1796.xml"/><Relationship Id="rId7" Type="http://schemas.openxmlformats.org/officeDocument/2006/relationships/image" Target="../media/image1.png"/><Relationship Id="rId2" Type="http://schemas.openxmlformats.org/officeDocument/2006/relationships/tags" Target="../tags/tag1795.xml"/><Relationship Id="rId1" Type="http://schemas.openxmlformats.org/officeDocument/2006/relationships/themeOverride" Target="../theme/themeOverride65.xml"/><Relationship Id="rId6" Type="http://schemas.openxmlformats.org/officeDocument/2006/relationships/notesSlide" Target="../notesSlides/notesSlide600.xml"/><Relationship Id="rId5" Type="http://schemas.openxmlformats.org/officeDocument/2006/relationships/slideLayout" Target="../slideLayouts/slideLayout2.xml"/><Relationship Id="rId4" Type="http://schemas.openxmlformats.org/officeDocument/2006/relationships/tags" Target="../tags/tag1797.xml"/></Relationships>
</file>

<file path=ppt/slides/_rels/slide60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06.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07.xml.rels><?xml version="1.0" encoding="UTF-8" standalone="yes"?>
<Relationships xmlns="http://schemas.openxmlformats.org/package/2006/relationships"><Relationship Id="rId3" Type="http://schemas.openxmlformats.org/officeDocument/2006/relationships/tags" Target="../tags/tag1800.xml"/><Relationship Id="rId2" Type="http://schemas.openxmlformats.org/officeDocument/2006/relationships/tags" Target="../tags/tag1799.xml"/><Relationship Id="rId1" Type="http://schemas.openxmlformats.org/officeDocument/2006/relationships/tags" Target="../tags/tag1798.xml"/><Relationship Id="rId6" Type="http://schemas.openxmlformats.org/officeDocument/2006/relationships/image" Target="../media/image1.png"/><Relationship Id="rId5" Type="http://schemas.openxmlformats.org/officeDocument/2006/relationships/notesSlide" Target="../notesSlides/notesSlide601.xml"/><Relationship Id="rId4" Type="http://schemas.openxmlformats.org/officeDocument/2006/relationships/slideLayout" Target="../slideLayouts/slideLayout2.xml"/></Relationships>
</file>

<file path=ppt/slides/_rels/slide608.xml.rels><?xml version="1.0" encoding="UTF-8" standalone="yes"?>
<Relationships xmlns="http://schemas.openxmlformats.org/package/2006/relationships"><Relationship Id="rId3" Type="http://schemas.openxmlformats.org/officeDocument/2006/relationships/tags" Target="../tags/tag1802.xml"/><Relationship Id="rId7" Type="http://schemas.openxmlformats.org/officeDocument/2006/relationships/image" Target="../media/image1.png"/><Relationship Id="rId2" Type="http://schemas.openxmlformats.org/officeDocument/2006/relationships/tags" Target="../tags/tag1801.xml"/><Relationship Id="rId1" Type="http://schemas.openxmlformats.org/officeDocument/2006/relationships/themeOverride" Target="../theme/themeOverride66.xml"/><Relationship Id="rId6" Type="http://schemas.openxmlformats.org/officeDocument/2006/relationships/notesSlide" Target="../notesSlides/notesSlide602.xml"/><Relationship Id="rId5" Type="http://schemas.openxmlformats.org/officeDocument/2006/relationships/slideLayout" Target="../slideLayouts/slideLayout2.xml"/><Relationship Id="rId4" Type="http://schemas.openxmlformats.org/officeDocument/2006/relationships/tags" Target="../tags/tag1803.xml"/></Relationships>
</file>

<file path=ppt/slides/_rels/slide609.xml.rels><?xml version="1.0" encoding="UTF-8" standalone="yes"?>
<Relationships xmlns="http://schemas.openxmlformats.org/package/2006/relationships"><Relationship Id="rId3" Type="http://schemas.openxmlformats.org/officeDocument/2006/relationships/tags" Target="../tags/tag1805.xml"/><Relationship Id="rId7" Type="http://schemas.openxmlformats.org/officeDocument/2006/relationships/image" Target="../media/image1.png"/><Relationship Id="rId2" Type="http://schemas.openxmlformats.org/officeDocument/2006/relationships/tags" Target="../tags/tag1804.xml"/><Relationship Id="rId1" Type="http://schemas.openxmlformats.org/officeDocument/2006/relationships/themeOverride" Target="../theme/themeOverride67.xml"/><Relationship Id="rId6" Type="http://schemas.openxmlformats.org/officeDocument/2006/relationships/notesSlide" Target="../notesSlides/notesSlide603.xml"/><Relationship Id="rId5" Type="http://schemas.openxmlformats.org/officeDocument/2006/relationships/slideLayout" Target="../slideLayouts/slideLayout2.xml"/><Relationship Id="rId4" Type="http://schemas.openxmlformats.org/officeDocument/2006/relationships/tags" Target="../tags/tag1806.xml"/></Relationships>
</file>

<file path=ppt/slides/_rels/slide61.xml.rels><?xml version="1.0" encoding="UTF-8" standalone="yes"?>
<Relationships xmlns="http://schemas.openxmlformats.org/package/2006/relationships"><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image" Target="../media/image1.png"/><Relationship Id="rId5" Type="http://schemas.openxmlformats.org/officeDocument/2006/relationships/notesSlide" Target="../notesSlides/notesSlide59.xml"/><Relationship Id="rId4" Type="http://schemas.openxmlformats.org/officeDocument/2006/relationships/slideLayout" Target="../slideLayouts/slideLayout2.xml"/></Relationships>
</file>

<file path=ppt/slides/_rels/slide610.xml.rels><?xml version="1.0" encoding="UTF-8" standalone="yes"?>
<Relationships xmlns="http://schemas.openxmlformats.org/package/2006/relationships"><Relationship Id="rId3" Type="http://schemas.openxmlformats.org/officeDocument/2006/relationships/tags" Target="../tags/tag1808.xml"/><Relationship Id="rId7" Type="http://schemas.openxmlformats.org/officeDocument/2006/relationships/image" Target="../media/image1.png"/><Relationship Id="rId2" Type="http://schemas.openxmlformats.org/officeDocument/2006/relationships/tags" Target="../tags/tag1807.xml"/><Relationship Id="rId1" Type="http://schemas.openxmlformats.org/officeDocument/2006/relationships/themeOverride" Target="../theme/themeOverride68.xml"/><Relationship Id="rId6" Type="http://schemas.openxmlformats.org/officeDocument/2006/relationships/notesSlide" Target="../notesSlides/notesSlide604.xml"/><Relationship Id="rId5" Type="http://schemas.openxmlformats.org/officeDocument/2006/relationships/slideLayout" Target="../slideLayouts/slideLayout2.xml"/><Relationship Id="rId4" Type="http://schemas.openxmlformats.org/officeDocument/2006/relationships/tags" Target="../tags/tag1809.xml"/></Relationships>
</file>

<file path=ppt/slides/_rels/slide611.xml.rels><?xml version="1.0" encoding="UTF-8" standalone="yes"?>
<Relationships xmlns="http://schemas.openxmlformats.org/package/2006/relationships"><Relationship Id="rId3" Type="http://schemas.openxmlformats.org/officeDocument/2006/relationships/tags" Target="../tags/tag1812.xml"/><Relationship Id="rId2" Type="http://schemas.openxmlformats.org/officeDocument/2006/relationships/tags" Target="../tags/tag1811.xml"/><Relationship Id="rId1" Type="http://schemas.openxmlformats.org/officeDocument/2006/relationships/tags" Target="../tags/tag1810.xml"/><Relationship Id="rId6" Type="http://schemas.openxmlformats.org/officeDocument/2006/relationships/image" Target="../media/image1.png"/><Relationship Id="rId5" Type="http://schemas.openxmlformats.org/officeDocument/2006/relationships/notesSlide" Target="../notesSlides/notesSlide605.xml"/><Relationship Id="rId4" Type="http://schemas.openxmlformats.org/officeDocument/2006/relationships/slideLayout" Target="../slideLayouts/slideLayout2.xml"/></Relationships>
</file>

<file path=ppt/slides/_rels/slide612.xml.rels><?xml version="1.0" encoding="UTF-8" standalone="yes"?>
<Relationships xmlns="http://schemas.openxmlformats.org/package/2006/relationships"><Relationship Id="rId3" Type="http://schemas.openxmlformats.org/officeDocument/2006/relationships/tags" Target="../tags/tag1814.xml"/><Relationship Id="rId7" Type="http://schemas.openxmlformats.org/officeDocument/2006/relationships/image" Target="../media/image1.png"/><Relationship Id="rId2" Type="http://schemas.openxmlformats.org/officeDocument/2006/relationships/tags" Target="../tags/tag1813.xml"/><Relationship Id="rId1" Type="http://schemas.openxmlformats.org/officeDocument/2006/relationships/themeOverride" Target="../theme/themeOverride69.xml"/><Relationship Id="rId6" Type="http://schemas.openxmlformats.org/officeDocument/2006/relationships/notesSlide" Target="../notesSlides/notesSlide606.xml"/><Relationship Id="rId5" Type="http://schemas.openxmlformats.org/officeDocument/2006/relationships/slideLayout" Target="../slideLayouts/slideLayout2.xml"/><Relationship Id="rId4" Type="http://schemas.openxmlformats.org/officeDocument/2006/relationships/tags" Target="../tags/tag1815.xml"/></Relationships>
</file>

<file path=ppt/slides/_rels/slide613.xml.rels><?xml version="1.0" encoding="UTF-8" standalone="yes"?>
<Relationships xmlns="http://schemas.openxmlformats.org/package/2006/relationships"><Relationship Id="rId3" Type="http://schemas.openxmlformats.org/officeDocument/2006/relationships/tags" Target="../tags/tag1817.xml"/><Relationship Id="rId7" Type="http://schemas.openxmlformats.org/officeDocument/2006/relationships/image" Target="../media/image1.png"/><Relationship Id="rId2" Type="http://schemas.openxmlformats.org/officeDocument/2006/relationships/tags" Target="../tags/tag1816.xml"/><Relationship Id="rId1" Type="http://schemas.openxmlformats.org/officeDocument/2006/relationships/themeOverride" Target="../theme/themeOverride70.xml"/><Relationship Id="rId6" Type="http://schemas.openxmlformats.org/officeDocument/2006/relationships/notesSlide" Target="../notesSlides/notesSlide607.xml"/><Relationship Id="rId5" Type="http://schemas.openxmlformats.org/officeDocument/2006/relationships/slideLayout" Target="../slideLayouts/slideLayout2.xml"/><Relationship Id="rId4" Type="http://schemas.openxmlformats.org/officeDocument/2006/relationships/tags" Target="../tags/tag1818.xml"/></Relationships>
</file>

<file path=ppt/slides/_rels/slide614.xml.rels><?xml version="1.0" encoding="UTF-8" standalone="yes"?>
<Relationships xmlns="http://schemas.openxmlformats.org/package/2006/relationships"><Relationship Id="rId3" Type="http://schemas.openxmlformats.org/officeDocument/2006/relationships/tags" Target="../tags/tag1820.xml"/><Relationship Id="rId7" Type="http://schemas.openxmlformats.org/officeDocument/2006/relationships/image" Target="../media/image1.png"/><Relationship Id="rId2" Type="http://schemas.openxmlformats.org/officeDocument/2006/relationships/tags" Target="../tags/tag1819.xml"/><Relationship Id="rId1" Type="http://schemas.openxmlformats.org/officeDocument/2006/relationships/themeOverride" Target="../theme/themeOverride71.xml"/><Relationship Id="rId6" Type="http://schemas.openxmlformats.org/officeDocument/2006/relationships/notesSlide" Target="../notesSlides/notesSlide608.xml"/><Relationship Id="rId5" Type="http://schemas.openxmlformats.org/officeDocument/2006/relationships/slideLayout" Target="../slideLayouts/slideLayout2.xml"/><Relationship Id="rId4" Type="http://schemas.openxmlformats.org/officeDocument/2006/relationships/tags" Target="../tags/tag1821.xml"/></Relationships>
</file>

<file path=ppt/slides/_rels/slide615.xml.rels><?xml version="1.0" encoding="UTF-8" standalone="yes"?>
<Relationships xmlns="http://schemas.openxmlformats.org/package/2006/relationships"><Relationship Id="rId3" Type="http://schemas.openxmlformats.org/officeDocument/2006/relationships/tags" Target="../tags/tag1823.xml"/><Relationship Id="rId7" Type="http://schemas.openxmlformats.org/officeDocument/2006/relationships/image" Target="../media/image1.png"/><Relationship Id="rId2" Type="http://schemas.openxmlformats.org/officeDocument/2006/relationships/tags" Target="../tags/tag1822.xml"/><Relationship Id="rId1" Type="http://schemas.openxmlformats.org/officeDocument/2006/relationships/themeOverride" Target="../theme/themeOverride72.xml"/><Relationship Id="rId6" Type="http://schemas.openxmlformats.org/officeDocument/2006/relationships/notesSlide" Target="../notesSlides/notesSlide609.xml"/><Relationship Id="rId5" Type="http://schemas.openxmlformats.org/officeDocument/2006/relationships/slideLayout" Target="../slideLayouts/slideLayout2.xml"/><Relationship Id="rId4" Type="http://schemas.openxmlformats.org/officeDocument/2006/relationships/tags" Target="../tags/tag1824.xml"/></Relationships>
</file>

<file path=ppt/slides/_rels/slide616.xml.rels><?xml version="1.0" encoding="UTF-8" standalone="yes"?>
<Relationships xmlns="http://schemas.openxmlformats.org/package/2006/relationships"><Relationship Id="rId3" Type="http://schemas.openxmlformats.org/officeDocument/2006/relationships/tags" Target="../tags/tag1826.xml"/><Relationship Id="rId7" Type="http://schemas.openxmlformats.org/officeDocument/2006/relationships/image" Target="../media/image1.png"/><Relationship Id="rId2" Type="http://schemas.openxmlformats.org/officeDocument/2006/relationships/tags" Target="../tags/tag1825.xml"/><Relationship Id="rId1" Type="http://schemas.openxmlformats.org/officeDocument/2006/relationships/themeOverride" Target="../theme/themeOverride73.xml"/><Relationship Id="rId6" Type="http://schemas.openxmlformats.org/officeDocument/2006/relationships/notesSlide" Target="../notesSlides/notesSlide610.xml"/><Relationship Id="rId5" Type="http://schemas.openxmlformats.org/officeDocument/2006/relationships/slideLayout" Target="../slideLayouts/slideLayout2.xml"/><Relationship Id="rId4" Type="http://schemas.openxmlformats.org/officeDocument/2006/relationships/tags" Target="../tags/tag1827.xml"/></Relationships>
</file>

<file path=ppt/slides/_rels/slide617.xml.rels><?xml version="1.0" encoding="UTF-8" standalone="yes"?>
<Relationships xmlns="http://schemas.openxmlformats.org/package/2006/relationships"><Relationship Id="rId3" Type="http://schemas.openxmlformats.org/officeDocument/2006/relationships/tags" Target="../tags/tag1829.xml"/><Relationship Id="rId7" Type="http://schemas.openxmlformats.org/officeDocument/2006/relationships/image" Target="../media/image1.png"/><Relationship Id="rId2" Type="http://schemas.openxmlformats.org/officeDocument/2006/relationships/tags" Target="../tags/tag1828.xml"/><Relationship Id="rId1" Type="http://schemas.openxmlformats.org/officeDocument/2006/relationships/themeOverride" Target="../theme/themeOverride74.xml"/><Relationship Id="rId6" Type="http://schemas.openxmlformats.org/officeDocument/2006/relationships/notesSlide" Target="../notesSlides/notesSlide611.xml"/><Relationship Id="rId5" Type="http://schemas.openxmlformats.org/officeDocument/2006/relationships/slideLayout" Target="../slideLayouts/slideLayout2.xml"/><Relationship Id="rId4" Type="http://schemas.openxmlformats.org/officeDocument/2006/relationships/tags" Target="../tags/tag1830.xml"/></Relationships>
</file>

<file path=ppt/slides/_rels/slide618.xml.rels><?xml version="1.0" encoding="UTF-8" standalone="yes"?>
<Relationships xmlns="http://schemas.openxmlformats.org/package/2006/relationships"><Relationship Id="rId3" Type="http://schemas.openxmlformats.org/officeDocument/2006/relationships/tags" Target="../tags/tag1832.xml"/><Relationship Id="rId7" Type="http://schemas.openxmlformats.org/officeDocument/2006/relationships/image" Target="../media/image1.png"/><Relationship Id="rId2" Type="http://schemas.openxmlformats.org/officeDocument/2006/relationships/tags" Target="../tags/tag1831.xml"/><Relationship Id="rId1" Type="http://schemas.openxmlformats.org/officeDocument/2006/relationships/themeOverride" Target="../theme/themeOverride75.xml"/><Relationship Id="rId6" Type="http://schemas.openxmlformats.org/officeDocument/2006/relationships/notesSlide" Target="../notesSlides/notesSlide612.xml"/><Relationship Id="rId5" Type="http://schemas.openxmlformats.org/officeDocument/2006/relationships/slideLayout" Target="../slideLayouts/slideLayout2.xml"/><Relationship Id="rId4" Type="http://schemas.openxmlformats.org/officeDocument/2006/relationships/tags" Target="../tags/tag1833.xml"/></Relationships>
</file>

<file path=ppt/slides/_rels/slide619.xml.rels><?xml version="1.0" encoding="UTF-8" standalone="yes"?>
<Relationships xmlns="http://schemas.openxmlformats.org/package/2006/relationships"><Relationship Id="rId3" Type="http://schemas.openxmlformats.org/officeDocument/2006/relationships/tags" Target="../tags/tag1836.xml"/><Relationship Id="rId2" Type="http://schemas.openxmlformats.org/officeDocument/2006/relationships/tags" Target="../tags/tag1835.xml"/><Relationship Id="rId1" Type="http://schemas.openxmlformats.org/officeDocument/2006/relationships/tags" Target="../tags/tag1834.xml"/><Relationship Id="rId6" Type="http://schemas.openxmlformats.org/officeDocument/2006/relationships/image" Target="../media/image1.png"/><Relationship Id="rId5" Type="http://schemas.openxmlformats.org/officeDocument/2006/relationships/notesSlide" Target="../notesSlides/notesSlide613.xml"/><Relationship Id="rId4"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image" Target="../media/image1.png"/><Relationship Id="rId5" Type="http://schemas.openxmlformats.org/officeDocument/2006/relationships/notesSlide" Target="../notesSlides/notesSlide60.xml"/><Relationship Id="rId4" Type="http://schemas.openxmlformats.org/officeDocument/2006/relationships/slideLayout" Target="../slideLayouts/slideLayout2.xml"/></Relationships>
</file>

<file path=ppt/slides/_rels/slide620.xml.rels><?xml version="1.0" encoding="UTF-8" standalone="yes"?>
<Relationships xmlns="http://schemas.openxmlformats.org/package/2006/relationships"><Relationship Id="rId3" Type="http://schemas.openxmlformats.org/officeDocument/2006/relationships/tags" Target="../tags/tag1839.xml"/><Relationship Id="rId2" Type="http://schemas.openxmlformats.org/officeDocument/2006/relationships/tags" Target="../tags/tag1838.xml"/><Relationship Id="rId1" Type="http://schemas.openxmlformats.org/officeDocument/2006/relationships/tags" Target="../tags/tag1837.xml"/><Relationship Id="rId6" Type="http://schemas.openxmlformats.org/officeDocument/2006/relationships/image" Target="../media/image1.png"/><Relationship Id="rId5" Type="http://schemas.openxmlformats.org/officeDocument/2006/relationships/notesSlide" Target="../notesSlides/notesSlide614.xml"/><Relationship Id="rId4" Type="http://schemas.openxmlformats.org/officeDocument/2006/relationships/slideLayout" Target="../slideLayouts/slideLayout2.xml"/></Relationships>
</file>

<file path=ppt/slides/_rels/slide621.xml.rels><?xml version="1.0" encoding="UTF-8" standalone="yes"?>
<Relationships xmlns="http://schemas.openxmlformats.org/package/2006/relationships"><Relationship Id="rId3" Type="http://schemas.openxmlformats.org/officeDocument/2006/relationships/tags" Target="../tags/tag1841.xml"/><Relationship Id="rId7" Type="http://schemas.openxmlformats.org/officeDocument/2006/relationships/image" Target="../media/image1.png"/><Relationship Id="rId2" Type="http://schemas.openxmlformats.org/officeDocument/2006/relationships/tags" Target="../tags/tag1840.xml"/><Relationship Id="rId1" Type="http://schemas.openxmlformats.org/officeDocument/2006/relationships/themeOverride" Target="../theme/themeOverride76.xml"/><Relationship Id="rId6" Type="http://schemas.openxmlformats.org/officeDocument/2006/relationships/notesSlide" Target="../notesSlides/notesSlide615.xml"/><Relationship Id="rId5" Type="http://schemas.openxmlformats.org/officeDocument/2006/relationships/slideLayout" Target="../slideLayouts/slideLayout2.xml"/><Relationship Id="rId4" Type="http://schemas.openxmlformats.org/officeDocument/2006/relationships/tags" Target="../tags/tag1842.xml"/></Relationships>
</file>

<file path=ppt/slides/_rels/slide622.xml.rels><?xml version="1.0" encoding="UTF-8" standalone="yes"?>
<Relationships xmlns="http://schemas.openxmlformats.org/package/2006/relationships"><Relationship Id="rId3" Type="http://schemas.openxmlformats.org/officeDocument/2006/relationships/tags" Target="../tags/tag1844.xml"/><Relationship Id="rId7" Type="http://schemas.openxmlformats.org/officeDocument/2006/relationships/image" Target="../media/image1.png"/><Relationship Id="rId2" Type="http://schemas.openxmlformats.org/officeDocument/2006/relationships/tags" Target="../tags/tag1843.xml"/><Relationship Id="rId1" Type="http://schemas.openxmlformats.org/officeDocument/2006/relationships/themeOverride" Target="../theme/themeOverride77.xml"/><Relationship Id="rId6" Type="http://schemas.openxmlformats.org/officeDocument/2006/relationships/notesSlide" Target="../notesSlides/notesSlide616.xml"/><Relationship Id="rId5" Type="http://schemas.openxmlformats.org/officeDocument/2006/relationships/slideLayout" Target="../slideLayouts/slideLayout2.xml"/><Relationship Id="rId4" Type="http://schemas.openxmlformats.org/officeDocument/2006/relationships/tags" Target="../tags/tag1845.xml"/></Relationships>
</file>

<file path=ppt/slides/_rels/slide623.xml.rels><?xml version="1.0" encoding="UTF-8" standalone="yes"?>
<Relationships xmlns="http://schemas.openxmlformats.org/package/2006/relationships"><Relationship Id="rId3" Type="http://schemas.openxmlformats.org/officeDocument/2006/relationships/tags" Target="../tags/tag1847.xml"/><Relationship Id="rId7" Type="http://schemas.openxmlformats.org/officeDocument/2006/relationships/image" Target="../media/image1.png"/><Relationship Id="rId2" Type="http://schemas.openxmlformats.org/officeDocument/2006/relationships/tags" Target="../tags/tag1846.xml"/><Relationship Id="rId1" Type="http://schemas.openxmlformats.org/officeDocument/2006/relationships/themeOverride" Target="../theme/themeOverride78.xml"/><Relationship Id="rId6" Type="http://schemas.openxmlformats.org/officeDocument/2006/relationships/notesSlide" Target="../notesSlides/notesSlide617.xml"/><Relationship Id="rId5" Type="http://schemas.openxmlformats.org/officeDocument/2006/relationships/slideLayout" Target="../slideLayouts/slideLayout2.xml"/><Relationship Id="rId4" Type="http://schemas.openxmlformats.org/officeDocument/2006/relationships/tags" Target="../tags/tag1848.xml"/></Relationships>
</file>

<file path=ppt/slides/_rels/slide624.xml.rels><?xml version="1.0" encoding="UTF-8" standalone="yes"?>
<Relationships xmlns="http://schemas.openxmlformats.org/package/2006/relationships"><Relationship Id="rId3" Type="http://schemas.openxmlformats.org/officeDocument/2006/relationships/tags" Target="../tags/tag1850.xml"/><Relationship Id="rId7" Type="http://schemas.openxmlformats.org/officeDocument/2006/relationships/image" Target="../media/image1.png"/><Relationship Id="rId2" Type="http://schemas.openxmlformats.org/officeDocument/2006/relationships/tags" Target="../tags/tag1849.xml"/><Relationship Id="rId1" Type="http://schemas.openxmlformats.org/officeDocument/2006/relationships/themeOverride" Target="../theme/themeOverride79.xml"/><Relationship Id="rId6" Type="http://schemas.openxmlformats.org/officeDocument/2006/relationships/notesSlide" Target="../notesSlides/notesSlide618.xml"/><Relationship Id="rId5" Type="http://schemas.openxmlformats.org/officeDocument/2006/relationships/slideLayout" Target="../slideLayouts/slideLayout2.xml"/><Relationship Id="rId4" Type="http://schemas.openxmlformats.org/officeDocument/2006/relationships/tags" Target="../tags/tag1851.xml"/></Relationships>
</file>

<file path=ppt/slides/_rels/slide625.xml.rels><?xml version="1.0" encoding="UTF-8" standalone="yes"?>
<Relationships xmlns="http://schemas.openxmlformats.org/package/2006/relationships"><Relationship Id="rId3" Type="http://schemas.openxmlformats.org/officeDocument/2006/relationships/tags" Target="../tags/tag1854.xml"/><Relationship Id="rId2" Type="http://schemas.openxmlformats.org/officeDocument/2006/relationships/tags" Target="../tags/tag1853.xml"/><Relationship Id="rId1" Type="http://schemas.openxmlformats.org/officeDocument/2006/relationships/tags" Target="../tags/tag1852.xml"/><Relationship Id="rId6" Type="http://schemas.openxmlformats.org/officeDocument/2006/relationships/image" Target="../media/image1.png"/><Relationship Id="rId5" Type="http://schemas.openxmlformats.org/officeDocument/2006/relationships/notesSlide" Target="../notesSlides/notesSlide619.xml"/><Relationship Id="rId4" Type="http://schemas.openxmlformats.org/officeDocument/2006/relationships/slideLayout" Target="../slideLayouts/slideLayout2.xml"/></Relationships>
</file>

<file path=ppt/slides/_rels/slide626.xml.rels><?xml version="1.0" encoding="UTF-8" standalone="yes"?>
<Relationships xmlns="http://schemas.openxmlformats.org/package/2006/relationships"><Relationship Id="rId3" Type="http://schemas.openxmlformats.org/officeDocument/2006/relationships/tags" Target="../tags/tag1856.xml"/><Relationship Id="rId7" Type="http://schemas.openxmlformats.org/officeDocument/2006/relationships/image" Target="../media/image1.png"/><Relationship Id="rId2" Type="http://schemas.openxmlformats.org/officeDocument/2006/relationships/tags" Target="../tags/tag1855.xml"/><Relationship Id="rId1" Type="http://schemas.openxmlformats.org/officeDocument/2006/relationships/themeOverride" Target="../theme/themeOverride80.xml"/><Relationship Id="rId6" Type="http://schemas.openxmlformats.org/officeDocument/2006/relationships/notesSlide" Target="../notesSlides/notesSlide620.xml"/><Relationship Id="rId5" Type="http://schemas.openxmlformats.org/officeDocument/2006/relationships/slideLayout" Target="../slideLayouts/slideLayout2.xml"/><Relationship Id="rId4" Type="http://schemas.openxmlformats.org/officeDocument/2006/relationships/tags" Target="../tags/tag1857.xml"/></Relationships>
</file>

<file path=ppt/slides/_rels/slide627.xml.rels><?xml version="1.0" encoding="UTF-8" standalone="yes"?>
<Relationships xmlns="http://schemas.openxmlformats.org/package/2006/relationships"><Relationship Id="rId3" Type="http://schemas.openxmlformats.org/officeDocument/2006/relationships/tags" Target="../tags/tag1859.xml"/><Relationship Id="rId7" Type="http://schemas.openxmlformats.org/officeDocument/2006/relationships/image" Target="../media/image1.png"/><Relationship Id="rId2" Type="http://schemas.openxmlformats.org/officeDocument/2006/relationships/tags" Target="../tags/tag1858.xml"/><Relationship Id="rId1" Type="http://schemas.openxmlformats.org/officeDocument/2006/relationships/themeOverride" Target="../theme/themeOverride81.xml"/><Relationship Id="rId6" Type="http://schemas.openxmlformats.org/officeDocument/2006/relationships/notesSlide" Target="../notesSlides/notesSlide621.xml"/><Relationship Id="rId5" Type="http://schemas.openxmlformats.org/officeDocument/2006/relationships/slideLayout" Target="../slideLayouts/slideLayout2.xml"/><Relationship Id="rId4" Type="http://schemas.openxmlformats.org/officeDocument/2006/relationships/tags" Target="../tags/tag1860.xml"/></Relationships>
</file>

<file path=ppt/slides/_rels/slide628.xml.rels><?xml version="1.0" encoding="UTF-8" standalone="yes"?>
<Relationships xmlns="http://schemas.openxmlformats.org/package/2006/relationships"><Relationship Id="rId3" Type="http://schemas.openxmlformats.org/officeDocument/2006/relationships/tags" Target="../tags/tag1862.xml"/><Relationship Id="rId7" Type="http://schemas.openxmlformats.org/officeDocument/2006/relationships/image" Target="../media/image1.png"/><Relationship Id="rId2" Type="http://schemas.openxmlformats.org/officeDocument/2006/relationships/tags" Target="../tags/tag1861.xml"/><Relationship Id="rId1" Type="http://schemas.openxmlformats.org/officeDocument/2006/relationships/themeOverride" Target="../theme/themeOverride82.xml"/><Relationship Id="rId6" Type="http://schemas.openxmlformats.org/officeDocument/2006/relationships/notesSlide" Target="../notesSlides/notesSlide622.xml"/><Relationship Id="rId5" Type="http://schemas.openxmlformats.org/officeDocument/2006/relationships/slideLayout" Target="../slideLayouts/slideLayout2.xml"/><Relationship Id="rId4" Type="http://schemas.openxmlformats.org/officeDocument/2006/relationships/tags" Target="../tags/tag1863.xml"/></Relationships>
</file>

<file path=ppt/slides/_rels/slide629.xml.rels><?xml version="1.0" encoding="UTF-8" standalone="yes"?>
<Relationships xmlns="http://schemas.openxmlformats.org/package/2006/relationships"><Relationship Id="rId3" Type="http://schemas.openxmlformats.org/officeDocument/2006/relationships/tags" Target="../tags/tag1865.xml"/><Relationship Id="rId7" Type="http://schemas.openxmlformats.org/officeDocument/2006/relationships/image" Target="../media/image1.png"/><Relationship Id="rId2" Type="http://schemas.openxmlformats.org/officeDocument/2006/relationships/tags" Target="../tags/tag1864.xml"/><Relationship Id="rId1" Type="http://schemas.openxmlformats.org/officeDocument/2006/relationships/themeOverride" Target="../theme/themeOverride83.xml"/><Relationship Id="rId6" Type="http://schemas.openxmlformats.org/officeDocument/2006/relationships/notesSlide" Target="../notesSlides/notesSlide623.xml"/><Relationship Id="rId5" Type="http://schemas.openxmlformats.org/officeDocument/2006/relationships/slideLayout" Target="../slideLayouts/slideLayout2.xml"/><Relationship Id="rId4" Type="http://schemas.openxmlformats.org/officeDocument/2006/relationships/tags" Target="../tags/tag1866.xml"/></Relationships>
</file>

<file path=ppt/slides/_rels/slide63.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image" Target="../media/image1.png"/><Relationship Id="rId5" Type="http://schemas.openxmlformats.org/officeDocument/2006/relationships/notesSlide" Target="../notesSlides/notesSlide61.xml"/><Relationship Id="rId4" Type="http://schemas.openxmlformats.org/officeDocument/2006/relationships/slideLayout" Target="../slideLayouts/slideLayout2.xml"/></Relationships>
</file>

<file path=ppt/slides/_rels/slide630.xml.rels><?xml version="1.0" encoding="UTF-8" standalone="yes"?>
<Relationships xmlns="http://schemas.openxmlformats.org/package/2006/relationships"><Relationship Id="rId3" Type="http://schemas.openxmlformats.org/officeDocument/2006/relationships/tags" Target="../tags/tag1869.xml"/><Relationship Id="rId2" Type="http://schemas.openxmlformats.org/officeDocument/2006/relationships/tags" Target="../tags/tag1868.xml"/><Relationship Id="rId1" Type="http://schemas.openxmlformats.org/officeDocument/2006/relationships/tags" Target="../tags/tag1867.xml"/><Relationship Id="rId6" Type="http://schemas.openxmlformats.org/officeDocument/2006/relationships/image" Target="../media/image1.png"/><Relationship Id="rId5" Type="http://schemas.openxmlformats.org/officeDocument/2006/relationships/notesSlide" Target="../notesSlides/notesSlide624.xml"/><Relationship Id="rId4" Type="http://schemas.openxmlformats.org/officeDocument/2006/relationships/slideLayout" Target="../slideLayouts/slideLayout3.xml"/></Relationships>
</file>

<file path=ppt/slides/_rels/slide631.xml.rels><?xml version="1.0" encoding="UTF-8" standalone="yes"?>
<Relationships xmlns="http://schemas.openxmlformats.org/package/2006/relationships"><Relationship Id="rId3" Type="http://schemas.openxmlformats.org/officeDocument/2006/relationships/tags" Target="../tags/tag1872.xml"/><Relationship Id="rId2" Type="http://schemas.openxmlformats.org/officeDocument/2006/relationships/tags" Target="../tags/tag1871.xml"/><Relationship Id="rId1" Type="http://schemas.openxmlformats.org/officeDocument/2006/relationships/tags" Target="../tags/tag1870.xml"/><Relationship Id="rId6" Type="http://schemas.openxmlformats.org/officeDocument/2006/relationships/image" Target="../media/image1.png"/><Relationship Id="rId5" Type="http://schemas.openxmlformats.org/officeDocument/2006/relationships/notesSlide" Target="../notesSlides/notesSlide625.xml"/><Relationship Id="rId4" Type="http://schemas.openxmlformats.org/officeDocument/2006/relationships/slideLayout" Target="../slideLayouts/slideLayout2.xml"/></Relationships>
</file>

<file path=ppt/slides/_rels/slide632.xml.rels><?xml version="1.0" encoding="UTF-8" standalone="yes"?>
<Relationships xmlns="http://schemas.openxmlformats.org/package/2006/relationships"><Relationship Id="rId3" Type="http://schemas.openxmlformats.org/officeDocument/2006/relationships/tags" Target="../tags/tag1874.xml"/><Relationship Id="rId7" Type="http://schemas.openxmlformats.org/officeDocument/2006/relationships/image" Target="../media/image1.png"/><Relationship Id="rId2" Type="http://schemas.openxmlformats.org/officeDocument/2006/relationships/tags" Target="../tags/tag1873.xml"/><Relationship Id="rId1" Type="http://schemas.openxmlformats.org/officeDocument/2006/relationships/themeOverride" Target="../theme/themeOverride84.xml"/><Relationship Id="rId6" Type="http://schemas.openxmlformats.org/officeDocument/2006/relationships/notesSlide" Target="../notesSlides/notesSlide626.xml"/><Relationship Id="rId5" Type="http://schemas.openxmlformats.org/officeDocument/2006/relationships/slideLayout" Target="../slideLayouts/slideLayout2.xml"/><Relationship Id="rId4" Type="http://schemas.openxmlformats.org/officeDocument/2006/relationships/tags" Target="../tags/tag1875.xml"/></Relationships>
</file>

<file path=ppt/slides/_rels/slide633.xml.rels><?xml version="1.0" encoding="UTF-8" standalone="yes"?>
<Relationships xmlns="http://schemas.openxmlformats.org/package/2006/relationships"><Relationship Id="rId3" Type="http://schemas.openxmlformats.org/officeDocument/2006/relationships/tags" Target="../tags/tag1877.xml"/><Relationship Id="rId7" Type="http://schemas.openxmlformats.org/officeDocument/2006/relationships/image" Target="../media/image1.png"/><Relationship Id="rId2" Type="http://schemas.openxmlformats.org/officeDocument/2006/relationships/tags" Target="../tags/tag1876.xml"/><Relationship Id="rId1" Type="http://schemas.openxmlformats.org/officeDocument/2006/relationships/themeOverride" Target="../theme/themeOverride85.xml"/><Relationship Id="rId6" Type="http://schemas.openxmlformats.org/officeDocument/2006/relationships/notesSlide" Target="../notesSlides/notesSlide627.xml"/><Relationship Id="rId5" Type="http://schemas.openxmlformats.org/officeDocument/2006/relationships/slideLayout" Target="../slideLayouts/slideLayout2.xml"/><Relationship Id="rId4" Type="http://schemas.openxmlformats.org/officeDocument/2006/relationships/tags" Target="../tags/tag1878.xml"/></Relationships>
</file>

<file path=ppt/slides/_rels/slide634.xml.rels><?xml version="1.0" encoding="UTF-8" standalone="yes"?>
<Relationships xmlns="http://schemas.openxmlformats.org/package/2006/relationships"><Relationship Id="rId3" Type="http://schemas.openxmlformats.org/officeDocument/2006/relationships/tags" Target="../tags/tag1880.xml"/><Relationship Id="rId7" Type="http://schemas.openxmlformats.org/officeDocument/2006/relationships/image" Target="../media/image1.png"/><Relationship Id="rId2" Type="http://schemas.openxmlformats.org/officeDocument/2006/relationships/tags" Target="../tags/tag1879.xml"/><Relationship Id="rId1" Type="http://schemas.openxmlformats.org/officeDocument/2006/relationships/themeOverride" Target="../theme/themeOverride86.xml"/><Relationship Id="rId6" Type="http://schemas.openxmlformats.org/officeDocument/2006/relationships/notesSlide" Target="../notesSlides/notesSlide628.xml"/><Relationship Id="rId5" Type="http://schemas.openxmlformats.org/officeDocument/2006/relationships/slideLayout" Target="../slideLayouts/slideLayout2.xml"/><Relationship Id="rId4" Type="http://schemas.openxmlformats.org/officeDocument/2006/relationships/tags" Target="../tags/tag1881.xml"/></Relationships>
</file>

<file path=ppt/slides/_rels/slide635.xml.rels><?xml version="1.0" encoding="UTF-8" standalone="yes"?>
<Relationships xmlns="http://schemas.openxmlformats.org/package/2006/relationships"><Relationship Id="rId3" Type="http://schemas.openxmlformats.org/officeDocument/2006/relationships/tags" Target="../tags/tag1883.xml"/><Relationship Id="rId7" Type="http://schemas.openxmlformats.org/officeDocument/2006/relationships/image" Target="../media/image1.png"/><Relationship Id="rId2" Type="http://schemas.openxmlformats.org/officeDocument/2006/relationships/tags" Target="../tags/tag1882.xml"/><Relationship Id="rId1" Type="http://schemas.openxmlformats.org/officeDocument/2006/relationships/themeOverride" Target="../theme/themeOverride87.xml"/><Relationship Id="rId6" Type="http://schemas.openxmlformats.org/officeDocument/2006/relationships/notesSlide" Target="../notesSlides/notesSlide629.xml"/><Relationship Id="rId5" Type="http://schemas.openxmlformats.org/officeDocument/2006/relationships/slideLayout" Target="../slideLayouts/slideLayout2.xml"/><Relationship Id="rId4" Type="http://schemas.openxmlformats.org/officeDocument/2006/relationships/tags" Target="../tags/tag1884.xml"/></Relationships>
</file>

<file path=ppt/slides/_rels/slide636.xml.rels><?xml version="1.0" encoding="UTF-8" standalone="yes"?>
<Relationships xmlns="http://schemas.openxmlformats.org/package/2006/relationships"><Relationship Id="rId3" Type="http://schemas.openxmlformats.org/officeDocument/2006/relationships/tags" Target="../tags/tag1887.xml"/><Relationship Id="rId2" Type="http://schemas.openxmlformats.org/officeDocument/2006/relationships/tags" Target="../tags/tag1886.xml"/><Relationship Id="rId1" Type="http://schemas.openxmlformats.org/officeDocument/2006/relationships/tags" Target="../tags/tag1885.xml"/><Relationship Id="rId6" Type="http://schemas.openxmlformats.org/officeDocument/2006/relationships/image" Target="../media/image1.png"/><Relationship Id="rId5" Type="http://schemas.openxmlformats.org/officeDocument/2006/relationships/notesSlide" Target="../notesSlides/notesSlide630.xml"/><Relationship Id="rId4" Type="http://schemas.openxmlformats.org/officeDocument/2006/relationships/slideLayout" Target="../slideLayouts/slideLayout2.xml"/></Relationships>
</file>

<file path=ppt/slides/_rels/slide637.xml.rels><?xml version="1.0" encoding="UTF-8" standalone="yes"?>
<Relationships xmlns="http://schemas.openxmlformats.org/package/2006/relationships"><Relationship Id="rId3" Type="http://schemas.openxmlformats.org/officeDocument/2006/relationships/tags" Target="../tags/tag1889.xml"/><Relationship Id="rId7" Type="http://schemas.openxmlformats.org/officeDocument/2006/relationships/image" Target="../media/image1.png"/><Relationship Id="rId2" Type="http://schemas.openxmlformats.org/officeDocument/2006/relationships/tags" Target="../tags/tag1888.xml"/><Relationship Id="rId1" Type="http://schemas.openxmlformats.org/officeDocument/2006/relationships/themeOverride" Target="../theme/themeOverride88.xml"/><Relationship Id="rId6" Type="http://schemas.openxmlformats.org/officeDocument/2006/relationships/notesSlide" Target="../notesSlides/notesSlide631.xml"/><Relationship Id="rId5" Type="http://schemas.openxmlformats.org/officeDocument/2006/relationships/slideLayout" Target="../slideLayouts/slideLayout2.xml"/><Relationship Id="rId4" Type="http://schemas.openxmlformats.org/officeDocument/2006/relationships/tags" Target="../tags/tag1890.xml"/></Relationships>
</file>

<file path=ppt/slides/_rels/slide638.xml.rels><?xml version="1.0" encoding="UTF-8" standalone="yes"?>
<Relationships xmlns="http://schemas.openxmlformats.org/package/2006/relationships"><Relationship Id="rId3" Type="http://schemas.openxmlformats.org/officeDocument/2006/relationships/tags" Target="../tags/tag1892.xml"/><Relationship Id="rId7" Type="http://schemas.openxmlformats.org/officeDocument/2006/relationships/image" Target="../media/image1.png"/><Relationship Id="rId2" Type="http://schemas.openxmlformats.org/officeDocument/2006/relationships/tags" Target="../tags/tag1891.xml"/><Relationship Id="rId1" Type="http://schemas.openxmlformats.org/officeDocument/2006/relationships/themeOverride" Target="../theme/themeOverride89.xml"/><Relationship Id="rId6" Type="http://schemas.openxmlformats.org/officeDocument/2006/relationships/notesSlide" Target="../notesSlides/notesSlide632.xml"/><Relationship Id="rId5" Type="http://schemas.openxmlformats.org/officeDocument/2006/relationships/slideLayout" Target="../slideLayouts/slideLayout2.xml"/><Relationship Id="rId4" Type="http://schemas.openxmlformats.org/officeDocument/2006/relationships/tags" Target="../tags/tag1893.xml"/></Relationships>
</file>

<file path=ppt/slides/_rels/slide639.xml.rels><?xml version="1.0" encoding="UTF-8" standalone="yes"?>
<Relationships xmlns="http://schemas.openxmlformats.org/package/2006/relationships"><Relationship Id="rId3" Type="http://schemas.openxmlformats.org/officeDocument/2006/relationships/tags" Target="../tags/tag1895.xml"/><Relationship Id="rId7" Type="http://schemas.openxmlformats.org/officeDocument/2006/relationships/image" Target="../media/image1.png"/><Relationship Id="rId2" Type="http://schemas.openxmlformats.org/officeDocument/2006/relationships/tags" Target="../tags/tag1894.xml"/><Relationship Id="rId1" Type="http://schemas.openxmlformats.org/officeDocument/2006/relationships/themeOverride" Target="../theme/themeOverride90.xml"/><Relationship Id="rId6" Type="http://schemas.openxmlformats.org/officeDocument/2006/relationships/notesSlide" Target="../notesSlides/notesSlide633.xml"/><Relationship Id="rId5" Type="http://schemas.openxmlformats.org/officeDocument/2006/relationships/slideLayout" Target="../slideLayouts/slideLayout2.xml"/><Relationship Id="rId4" Type="http://schemas.openxmlformats.org/officeDocument/2006/relationships/tags" Target="../tags/tag1896.xml"/></Relationships>
</file>

<file path=ppt/slides/_rels/slide64.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1.png"/><Relationship Id="rId5" Type="http://schemas.openxmlformats.org/officeDocument/2006/relationships/notesSlide" Target="../notesSlides/notesSlide62.xml"/><Relationship Id="rId4" Type="http://schemas.openxmlformats.org/officeDocument/2006/relationships/slideLayout" Target="../slideLayouts/slideLayout2.xml"/></Relationships>
</file>

<file path=ppt/slides/_rels/slide640.xml.rels><?xml version="1.0" encoding="UTF-8" standalone="yes"?>
<Relationships xmlns="http://schemas.openxmlformats.org/package/2006/relationships"><Relationship Id="rId3" Type="http://schemas.openxmlformats.org/officeDocument/2006/relationships/tags" Target="../tags/tag1898.xml"/><Relationship Id="rId7" Type="http://schemas.openxmlformats.org/officeDocument/2006/relationships/image" Target="../media/image1.png"/><Relationship Id="rId2" Type="http://schemas.openxmlformats.org/officeDocument/2006/relationships/tags" Target="../tags/tag1897.xml"/><Relationship Id="rId1" Type="http://schemas.openxmlformats.org/officeDocument/2006/relationships/themeOverride" Target="../theme/themeOverride91.xml"/><Relationship Id="rId6" Type="http://schemas.openxmlformats.org/officeDocument/2006/relationships/notesSlide" Target="../notesSlides/notesSlide634.xml"/><Relationship Id="rId5" Type="http://schemas.openxmlformats.org/officeDocument/2006/relationships/slideLayout" Target="../slideLayouts/slideLayout2.xml"/><Relationship Id="rId4" Type="http://schemas.openxmlformats.org/officeDocument/2006/relationships/tags" Target="../tags/tag1899.xml"/></Relationships>
</file>

<file path=ppt/slides/_rels/slide641.xml.rels><?xml version="1.0" encoding="UTF-8" standalone="yes"?>
<Relationships xmlns="http://schemas.openxmlformats.org/package/2006/relationships"><Relationship Id="rId3" Type="http://schemas.openxmlformats.org/officeDocument/2006/relationships/tags" Target="../tags/tag1902.xml"/><Relationship Id="rId2" Type="http://schemas.openxmlformats.org/officeDocument/2006/relationships/tags" Target="../tags/tag1901.xml"/><Relationship Id="rId1" Type="http://schemas.openxmlformats.org/officeDocument/2006/relationships/tags" Target="../tags/tag1900.xml"/><Relationship Id="rId6" Type="http://schemas.openxmlformats.org/officeDocument/2006/relationships/image" Target="../media/image1.png"/><Relationship Id="rId5" Type="http://schemas.openxmlformats.org/officeDocument/2006/relationships/notesSlide" Target="../notesSlides/notesSlide635.xml"/><Relationship Id="rId4" Type="http://schemas.openxmlformats.org/officeDocument/2006/relationships/slideLayout" Target="../slideLayouts/slideLayout2.xml"/></Relationships>
</file>

<file path=ppt/slides/_rels/slide642.xml.rels><?xml version="1.0" encoding="UTF-8" standalone="yes"?>
<Relationships xmlns="http://schemas.openxmlformats.org/package/2006/relationships"><Relationship Id="rId3" Type="http://schemas.openxmlformats.org/officeDocument/2006/relationships/tags" Target="../tags/tag1905.xml"/><Relationship Id="rId2" Type="http://schemas.openxmlformats.org/officeDocument/2006/relationships/tags" Target="../tags/tag1904.xml"/><Relationship Id="rId1" Type="http://schemas.openxmlformats.org/officeDocument/2006/relationships/tags" Target="../tags/tag1903.xml"/><Relationship Id="rId6" Type="http://schemas.openxmlformats.org/officeDocument/2006/relationships/image" Target="../media/image1.png"/><Relationship Id="rId5" Type="http://schemas.openxmlformats.org/officeDocument/2006/relationships/notesSlide" Target="../notesSlides/notesSlide636.xml"/><Relationship Id="rId4" Type="http://schemas.openxmlformats.org/officeDocument/2006/relationships/slideLayout" Target="../slideLayouts/slideLayout2.xml"/></Relationships>
</file>

<file path=ppt/slides/_rels/slide643.xml.rels><?xml version="1.0" encoding="UTF-8" standalone="yes"?>
<Relationships xmlns="http://schemas.openxmlformats.org/package/2006/relationships"><Relationship Id="rId3" Type="http://schemas.openxmlformats.org/officeDocument/2006/relationships/tags" Target="../tags/tag1907.xml"/><Relationship Id="rId7" Type="http://schemas.openxmlformats.org/officeDocument/2006/relationships/image" Target="../media/image1.png"/><Relationship Id="rId2" Type="http://schemas.openxmlformats.org/officeDocument/2006/relationships/tags" Target="../tags/tag1906.xml"/><Relationship Id="rId1" Type="http://schemas.openxmlformats.org/officeDocument/2006/relationships/themeOverride" Target="../theme/themeOverride92.xml"/><Relationship Id="rId6" Type="http://schemas.openxmlformats.org/officeDocument/2006/relationships/notesSlide" Target="../notesSlides/notesSlide637.xml"/><Relationship Id="rId5" Type="http://schemas.openxmlformats.org/officeDocument/2006/relationships/slideLayout" Target="../slideLayouts/slideLayout2.xml"/><Relationship Id="rId4" Type="http://schemas.openxmlformats.org/officeDocument/2006/relationships/tags" Target="../tags/tag1908.xml"/></Relationships>
</file>

<file path=ppt/slides/_rels/slide644.xml.rels><?xml version="1.0" encoding="UTF-8" standalone="yes"?>
<Relationships xmlns="http://schemas.openxmlformats.org/package/2006/relationships"><Relationship Id="rId3" Type="http://schemas.openxmlformats.org/officeDocument/2006/relationships/tags" Target="../tags/tag1910.xml"/><Relationship Id="rId7" Type="http://schemas.openxmlformats.org/officeDocument/2006/relationships/image" Target="../media/image1.png"/><Relationship Id="rId2" Type="http://schemas.openxmlformats.org/officeDocument/2006/relationships/tags" Target="../tags/tag1909.xml"/><Relationship Id="rId1" Type="http://schemas.openxmlformats.org/officeDocument/2006/relationships/themeOverride" Target="../theme/themeOverride93.xml"/><Relationship Id="rId6" Type="http://schemas.openxmlformats.org/officeDocument/2006/relationships/notesSlide" Target="../notesSlides/notesSlide638.xml"/><Relationship Id="rId5" Type="http://schemas.openxmlformats.org/officeDocument/2006/relationships/slideLayout" Target="../slideLayouts/slideLayout2.xml"/><Relationship Id="rId4" Type="http://schemas.openxmlformats.org/officeDocument/2006/relationships/tags" Target="../tags/tag1911.xml"/></Relationships>
</file>

<file path=ppt/slides/_rels/slide645.xml.rels><?xml version="1.0" encoding="UTF-8" standalone="yes"?>
<Relationships xmlns="http://schemas.openxmlformats.org/package/2006/relationships"><Relationship Id="rId3" Type="http://schemas.openxmlformats.org/officeDocument/2006/relationships/tags" Target="../tags/tag1913.xml"/><Relationship Id="rId7" Type="http://schemas.openxmlformats.org/officeDocument/2006/relationships/image" Target="../media/image1.png"/><Relationship Id="rId2" Type="http://schemas.openxmlformats.org/officeDocument/2006/relationships/tags" Target="../tags/tag1912.xml"/><Relationship Id="rId1" Type="http://schemas.openxmlformats.org/officeDocument/2006/relationships/themeOverride" Target="../theme/themeOverride94.xml"/><Relationship Id="rId6" Type="http://schemas.openxmlformats.org/officeDocument/2006/relationships/notesSlide" Target="../notesSlides/notesSlide639.xml"/><Relationship Id="rId5" Type="http://schemas.openxmlformats.org/officeDocument/2006/relationships/slideLayout" Target="../slideLayouts/slideLayout2.xml"/><Relationship Id="rId4" Type="http://schemas.openxmlformats.org/officeDocument/2006/relationships/tags" Target="../tags/tag1914.xml"/></Relationships>
</file>

<file path=ppt/slides/_rels/slide646.xml.rels><?xml version="1.0" encoding="UTF-8" standalone="yes"?>
<Relationships xmlns="http://schemas.openxmlformats.org/package/2006/relationships"><Relationship Id="rId3" Type="http://schemas.openxmlformats.org/officeDocument/2006/relationships/tags" Target="../tags/tag1916.xml"/><Relationship Id="rId7" Type="http://schemas.openxmlformats.org/officeDocument/2006/relationships/image" Target="../media/image1.png"/><Relationship Id="rId2" Type="http://schemas.openxmlformats.org/officeDocument/2006/relationships/tags" Target="../tags/tag1915.xml"/><Relationship Id="rId1" Type="http://schemas.openxmlformats.org/officeDocument/2006/relationships/themeOverride" Target="../theme/themeOverride95.xml"/><Relationship Id="rId6" Type="http://schemas.openxmlformats.org/officeDocument/2006/relationships/notesSlide" Target="../notesSlides/notesSlide640.xml"/><Relationship Id="rId5" Type="http://schemas.openxmlformats.org/officeDocument/2006/relationships/slideLayout" Target="../slideLayouts/slideLayout2.xml"/><Relationship Id="rId4" Type="http://schemas.openxmlformats.org/officeDocument/2006/relationships/tags" Target="../tags/tag1917.xml"/></Relationships>
</file>

<file path=ppt/slides/_rels/slide647.xml.rels><?xml version="1.0" encoding="UTF-8" standalone="yes"?>
<Relationships xmlns="http://schemas.openxmlformats.org/package/2006/relationships"><Relationship Id="rId3" Type="http://schemas.openxmlformats.org/officeDocument/2006/relationships/tags" Target="../tags/tag1920.xml"/><Relationship Id="rId2" Type="http://schemas.openxmlformats.org/officeDocument/2006/relationships/tags" Target="../tags/tag1919.xml"/><Relationship Id="rId1" Type="http://schemas.openxmlformats.org/officeDocument/2006/relationships/tags" Target="../tags/tag1918.xml"/><Relationship Id="rId6" Type="http://schemas.openxmlformats.org/officeDocument/2006/relationships/image" Target="../media/image1.png"/><Relationship Id="rId5" Type="http://schemas.openxmlformats.org/officeDocument/2006/relationships/notesSlide" Target="../notesSlides/notesSlide641.xml"/><Relationship Id="rId4" Type="http://schemas.openxmlformats.org/officeDocument/2006/relationships/slideLayout" Target="../slideLayouts/slideLayout2.xml"/></Relationships>
</file>

<file path=ppt/slides/_rels/slide648.xml.rels><?xml version="1.0" encoding="UTF-8" standalone="yes"?>
<Relationships xmlns="http://schemas.openxmlformats.org/package/2006/relationships"><Relationship Id="rId3" Type="http://schemas.openxmlformats.org/officeDocument/2006/relationships/tags" Target="../tags/tag1922.xml"/><Relationship Id="rId7" Type="http://schemas.openxmlformats.org/officeDocument/2006/relationships/image" Target="../media/image1.png"/><Relationship Id="rId2" Type="http://schemas.openxmlformats.org/officeDocument/2006/relationships/tags" Target="../tags/tag1921.xml"/><Relationship Id="rId1" Type="http://schemas.openxmlformats.org/officeDocument/2006/relationships/themeOverride" Target="../theme/themeOverride96.xml"/><Relationship Id="rId6" Type="http://schemas.openxmlformats.org/officeDocument/2006/relationships/notesSlide" Target="../notesSlides/notesSlide642.xml"/><Relationship Id="rId5" Type="http://schemas.openxmlformats.org/officeDocument/2006/relationships/slideLayout" Target="../slideLayouts/slideLayout2.xml"/><Relationship Id="rId4" Type="http://schemas.openxmlformats.org/officeDocument/2006/relationships/tags" Target="../tags/tag1923.xml"/></Relationships>
</file>

<file path=ppt/slides/_rels/slide649.xml.rels><?xml version="1.0" encoding="UTF-8" standalone="yes"?>
<Relationships xmlns="http://schemas.openxmlformats.org/package/2006/relationships"><Relationship Id="rId3" Type="http://schemas.openxmlformats.org/officeDocument/2006/relationships/tags" Target="../tags/tag1925.xml"/><Relationship Id="rId7" Type="http://schemas.openxmlformats.org/officeDocument/2006/relationships/image" Target="../media/image1.png"/><Relationship Id="rId2" Type="http://schemas.openxmlformats.org/officeDocument/2006/relationships/tags" Target="../tags/tag1924.xml"/><Relationship Id="rId1" Type="http://schemas.openxmlformats.org/officeDocument/2006/relationships/themeOverride" Target="../theme/themeOverride97.xml"/><Relationship Id="rId6" Type="http://schemas.openxmlformats.org/officeDocument/2006/relationships/notesSlide" Target="../notesSlides/notesSlide643.xml"/><Relationship Id="rId5" Type="http://schemas.openxmlformats.org/officeDocument/2006/relationships/slideLayout" Target="../slideLayouts/slideLayout2.xml"/><Relationship Id="rId4" Type="http://schemas.openxmlformats.org/officeDocument/2006/relationships/tags" Target="../tags/tag1926.xml"/></Relationships>
</file>

<file path=ppt/slides/_rels/slide65.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image" Target="../media/image1.png"/><Relationship Id="rId5" Type="http://schemas.openxmlformats.org/officeDocument/2006/relationships/notesSlide" Target="../notesSlides/notesSlide63.xml"/><Relationship Id="rId4" Type="http://schemas.openxmlformats.org/officeDocument/2006/relationships/slideLayout" Target="../slideLayouts/slideLayout2.xml"/></Relationships>
</file>

<file path=ppt/slides/_rels/slide650.xml.rels><?xml version="1.0" encoding="UTF-8" standalone="yes"?>
<Relationships xmlns="http://schemas.openxmlformats.org/package/2006/relationships"><Relationship Id="rId3" Type="http://schemas.openxmlformats.org/officeDocument/2006/relationships/tags" Target="../tags/tag1928.xml"/><Relationship Id="rId7" Type="http://schemas.openxmlformats.org/officeDocument/2006/relationships/image" Target="../media/image1.png"/><Relationship Id="rId2" Type="http://schemas.openxmlformats.org/officeDocument/2006/relationships/tags" Target="../tags/tag1927.xml"/><Relationship Id="rId1" Type="http://schemas.openxmlformats.org/officeDocument/2006/relationships/themeOverride" Target="../theme/themeOverride98.xml"/><Relationship Id="rId6" Type="http://schemas.openxmlformats.org/officeDocument/2006/relationships/notesSlide" Target="../notesSlides/notesSlide644.xml"/><Relationship Id="rId5" Type="http://schemas.openxmlformats.org/officeDocument/2006/relationships/slideLayout" Target="../slideLayouts/slideLayout2.xml"/><Relationship Id="rId4" Type="http://schemas.openxmlformats.org/officeDocument/2006/relationships/tags" Target="../tags/tag1929.xml"/></Relationships>
</file>

<file path=ppt/slides/_rels/slide651.xml.rels><?xml version="1.0" encoding="UTF-8" standalone="yes"?>
<Relationships xmlns="http://schemas.openxmlformats.org/package/2006/relationships"><Relationship Id="rId3" Type="http://schemas.openxmlformats.org/officeDocument/2006/relationships/tags" Target="../tags/tag1931.xml"/><Relationship Id="rId7" Type="http://schemas.openxmlformats.org/officeDocument/2006/relationships/image" Target="../media/image1.png"/><Relationship Id="rId2" Type="http://schemas.openxmlformats.org/officeDocument/2006/relationships/tags" Target="../tags/tag1930.xml"/><Relationship Id="rId1" Type="http://schemas.openxmlformats.org/officeDocument/2006/relationships/themeOverride" Target="../theme/themeOverride99.xml"/><Relationship Id="rId6" Type="http://schemas.openxmlformats.org/officeDocument/2006/relationships/notesSlide" Target="../notesSlides/notesSlide645.xml"/><Relationship Id="rId5" Type="http://schemas.openxmlformats.org/officeDocument/2006/relationships/slideLayout" Target="../slideLayouts/slideLayout2.xml"/><Relationship Id="rId4" Type="http://schemas.openxmlformats.org/officeDocument/2006/relationships/tags" Target="../tags/tag1932.xml"/></Relationships>
</file>

<file path=ppt/slides/_rels/slide652.xml.rels><?xml version="1.0" encoding="UTF-8" standalone="yes"?>
<Relationships xmlns="http://schemas.openxmlformats.org/package/2006/relationships"><Relationship Id="rId3" Type="http://schemas.openxmlformats.org/officeDocument/2006/relationships/tags" Target="../tags/tag1934.xml"/><Relationship Id="rId7" Type="http://schemas.openxmlformats.org/officeDocument/2006/relationships/image" Target="../media/image1.png"/><Relationship Id="rId2" Type="http://schemas.openxmlformats.org/officeDocument/2006/relationships/tags" Target="../tags/tag1933.xml"/><Relationship Id="rId1" Type="http://schemas.openxmlformats.org/officeDocument/2006/relationships/themeOverride" Target="../theme/themeOverride100.xml"/><Relationship Id="rId6" Type="http://schemas.openxmlformats.org/officeDocument/2006/relationships/notesSlide" Target="../notesSlides/notesSlide646.xml"/><Relationship Id="rId5" Type="http://schemas.openxmlformats.org/officeDocument/2006/relationships/slideLayout" Target="../slideLayouts/slideLayout2.xml"/><Relationship Id="rId4" Type="http://schemas.openxmlformats.org/officeDocument/2006/relationships/tags" Target="../tags/tag1935.xml"/></Relationships>
</file>

<file path=ppt/slides/_rels/slide653.xml.rels><?xml version="1.0" encoding="UTF-8" standalone="yes"?>
<Relationships xmlns="http://schemas.openxmlformats.org/package/2006/relationships"><Relationship Id="rId3" Type="http://schemas.openxmlformats.org/officeDocument/2006/relationships/tags" Target="../tags/tag1938.xml"/><Relationship Id="rId2" Type="http://schemas.openxmlformats.org/officeDocument/2006/relationships/tags" Target="../tags/tag1937.xml"/><Relationship Id="rId1" Type="http://schemas.openxmlformats.org/officeDocument/2006/relationships/tags" Target="../tags/tag1936.xml"/><Relationship Id="rId6" Type="http://schemas.openxmlformats.org/officeDocument/2006/relationships/image" Target="../media/image1.png"/><Relationship Id="rId5" Type="http://schemas.openxmlformats.org/officeDocument/2006/relationships/notesSlide" Target="../notesSlides/notesSlide647.xml"/><Relationship Id="rId4" Type="http://schemas.openxmlformats.org/officeDocument/2006/relationships/slideLayout" Target="../slideLayouts/slideLayout2.xml"/></Relationships>
</file>

<file path=ppt/slides/_rels/slide654.xml.rels><?xml version="1.0" encoding="UTF-8" standalone="yes"?>
<Relationships xmlns="http://schemas.openxmlformats.org/package/2006/relationships"><Relationship Id="rId3" Type="http://schemas.openxmlformats.org/officeDocument/2006/relationships/tags" Target="../tags/tag1941.xml"/><Relationship Id="rId2" Type="http://schemas.openxmlformats.org/officeDocument/2006/relationships/tags" Target="../tags/tag1940.xml"/><Relationship Id="rId1" Type="http://schemas.openxmlformats.org/officeDocument/2006/relationships/tags" Target="../tags/tag1939.xml"/><Relationship Id="rId6" Type="http://schemas.openxmlformats.org/officeDocument/2006/relationships/image" Target="../media/image1.png"/><Relationship Id="rId5" Type="http://schemas.openxmlformats.org/officeDocument/2006/relationships/notesSlide" Target="../notesSlides/notesSlide648.xml"/><Relationship Id="rId4" Type="http://schemas.openxmlformats.org/officeDocument/2006/relationships/slideLayout" Target="../slideLayouts/slideLayout2.xml"/></Relationships>
</file>

<file path=ppt/slides/_rels/slide655.xml.rels><?xml version="1.0" encoding="UTF-8" standalone="yes"?>
<Relationships xmlns="http://schemas.openxmlformats.org/package/2006/relationships"><Relationship Id="rId3" Type="http://schemas.openxmlformats.org/officeDocument/2006/relationships/tags" Target="../tags/tag1943.xml"/><Relationship Id="rId7" Type="http://schemas.openxmlformats.org/officeDocument/2006/relationships/image" Target="../media/image1.png"/><Relationship Id="rId2" Type="http://schemas.openxmlformats.org/officeDocument/2006/relationships/tags" Target="../tags/tag1942.xml"/><Relationship Id="rId1" Type="http://schemas.openxmlformats.org/officeDocument/2006/relationships/themeOverride" Target="../theme/themeOverride101.xml"/><Relationship Id="rId6" Type="http://schemas.openxmlformats.org/officeDocument/2006/relationships/notesSlide" Target="../notesSlides/notesSlide649.xml"/><Relationship Id="rId5" Type="http://schemas.openxmlformats.org/officeDocument/2006/relationships/slideLayout" Target="../slideLayouts/slideLayout2.xml"/><Relationship Id="rId4" Type="http://schemas.openxmlformats.org/officeDocument/2006/relationships/tags" Target="../tags/tag1944.xml"/></Relationships>
</file>

<file path=ppt/slides/_rels/slide656.xml.rels><?xml version="1.0" encoding="UTF-8" standalone="yes"?>
<Relationships xmlns="http://schemas.openxmlformats.org/package/2006/relationships"><Relationship Id="rId3" Type="http://schemas.openxmlformats.org/officeDocument/2006/relationships/tags" Target="../tags/tag1946.xml"/><Relationship Id="rId7" Type="http://schemas.openxmlformats.org/officeDocument/2006/relationships/image" Target="../media/image1.png"/><Relationship Id="rId2" Type="http://schemas.openxmlformats.org/officeDocument/2006/relationships/tags" Target="../tags/tag1945.xml"/><Relationship Id="rId1" Type="http://schemas.openxmlformats.org/officeDocument/2006/relationships/themeOverride" Target="../theme/themeOverride102.xml"/><Relationship Id="rId6" Type="http://schemas.openxmlformats.org/officeDocument/2006/relationships/notesSlide" Target="../notesSlides/notesSlide650.xml"/><Relationship Id="rId5" Type="http://schemas.openxmlformats.org/officeDocument/2006/relationships/slideLayout" Target="../slideLayouts/slideLayout2.xml"/><Relationship Id="rId4" Type="http://schemas.openxmlformats.org/officeDocument/2006/relationships/tags" Target="../tags/tag1947.xml"/></Relationships>
</file>

<file path=ppt/slides/_rels/slide657.xml.rels><?xml version="1.0" encoding="UTF-8" standalone="yes"?>
<Relationships xmlns="http://schemas.openxmlformats.org/package/2006/relationships"><Relationship Id="rId3" Type="http://schemas.openxmlformats.org/officeDocument/2006/relationships/tags" Target="../tags/tag1949.xml"/><Relationship Id="rId7" Type="http://schemas.openxmlformats.org/officeDocument/2006/relationships/image" Target="../media/image1.png"/><Relationship Id="rId2" Type="http://schemas.openxmlformats.org/officeDocument/2006/relationships/tags" Target="../tags/tag1948.xml"/><Relationship Id="rId1" Type="http://schemas.openxmlformats.org/officeDocument/2006/relationships/themeOverride" Target="../theme/themeOverride103.xml"/><Relationship Id="rId6" Type="http://schemas.openxmlformats.org/officeDocument/2006/relationships/notesSlide" Target="../notesSlides/notesSlide651.xml"/><Relationship Id="rId5" Type="http://schemas.openxmlformats.org/officeDocument/2006/relationships/slideLayout" Target="../slideLayouts/slideLayout2.xml"/><Relationship Id="rId4" Type="http://schemas.openxmlformats.org/officeDocument/2006/relationships/tags" Target="../tags/tag1950.xml"/></Relationships>
</file>

<file path=ppt/slides/_rels/slide658.xml.rels><?xml version="1.0" encoding="UTF-8" standalone="yes"?>
<Relationships xmlns="http://schemas.openxmlformats.org/package/2006/relationships"><Relationship Id="rId3" Type="http://schemas.openxmlformats.org/officeDocument/2006/relationships/tags" Target="../tags/tag1953.xml"/><Relationship Id="rId2" Type="http://schemas.openxmlformats.org/officeDocument/2006/relationships/tags" Target="../tags/tag1952.xml"/><Relationship Id="rId1" Type="http://schemas.openxmlformats.org/officeDocument/2006/relationships/tags" Target="../tags/tag1951.xml"/><Relationship Id="rId6" Type="http://schemas.openxmlformats.org/officeDocument/2006/relationships/image" Target="../media/image1.png"/><Relationship Id="rId5" Type="http://schemas.openxmlformats.org/officeDocument/2006/relationships/notesSlide" Target="../notesSlides/notesSlide652.xml"/><Relationship Id="rId4" Type="http://schemas.openxmlformats.org/officeDocument/2006/relationships/slideLayout" Target="../slideLayouts/slideLayout3.xml"/></Relationships>
</file>

<file path=ppt/slides/_rels/slide659.xml.rels><?xml version="1.0" encoding="UTF-8" standalone="yes"?>
<Relationships xmlns="http://schemas.openxmlformats.org/package/2006/relationships"><Relationship Id="rId3" Type="http://schemas.openxmlformats.org/officeDocument/2006/relationships/tags" Target="../tags/tag1956.xml"/><Relationship Id="rId2" Type="http://schemas.openxmlformats.org/officeDocument/2006/relationships/tags" Target="../tags/tag1955.xml"/><Relationship Id="rId1" Type="http://schemas.openxmlformats.org/officeDocument/2006/relationships/tags" Target="../tags/tag1954.xml"/><Relationship Id="rId6" Type="http://schemas.openxmlformats.org/officeDocument/2006/relationships/image" Target="../media/image1.png"/><Relationship Id="rId5" Type="http://schemas.openxmlformats.org/officeDocument/2006/relationships/notesSlide" Target="../notesSlides/notesSlide653.xml"/><Relationship Id="rId4"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image" Target="../media/image1.png"/><Relationship Id="rId5" Type="http://schemas.openxmlformats.org/officeDocument/2006/relationships/notesSlide" Target="../notesSlides/notesSlide64.xml"/><Relationship Id="rId4" Type="http://schemas.openxmlformats.org/officeDocument/2006/relationships/slideLayout" Target="../slideLayouts/slideLayout2.xml"/></Relationships>
</file>

<file path=ppt/slides/_rels/slide660.xml.rels><?xml version="1.0" encoding="UTF-8" standalone="yes"?>
<Relationships xmlns="http://schemas.openxmlformats.org/package/2006/relationships"><Relationship Id="rId3" Type="http://schemas.openxmlformats.org/officeDocument/2006/relationships/tags" Target="../tags/tag1958.xml"/><Relationship Id="rId7" Type="http://schemas.openxmlformats.org/officeDocument/2006/relationships/image" Target="../media/image1.png"/><Relationship Id="rId2" Type="http://schemas.openxmlformats.org/officeDocument/2006/relationships/tags" Target="../tags/tag1957.xml"/><Relationship Id="rId1" Type="http://schemas.openxmlformats.org/officeDocument/2006/relationships/themeOverride" Target="../theme/themeOverride104.xml"/><Relationship Id="rId6" Type="http://schemas.openxmlformats.org/officeDocument/2006/relationships/notesSlide" Target="../notesSlides/notesSlide654.xml"/><Relationship Id="rId5" Type="http://schemas.openxmlformats.org/officeDocument/2006/relationships/slideLayout" Target="../slideLayouts/slideLayout2.xml"/><Relationship Id="rId4" Type="http://schemas.openxmlformats.org/officeDocument/2006/relationships/tags" Target="../tags/tag1959.xml"/></Relationships>
</file>

<file path=ppt/slides/_rels/slide661.xml.rels><?xml version="1.0" encoding="UTF-8" standalone="yes"?>
<Relationships xmlns="http://schemas.openxmlformats.org/package/2006/relationships"><Relationship Id="rId3" Type="http://schemas.openxmlformats.org/officeDocument/2006/relationships/tags" Target="../tags/tag1961.xml"/><Relationship Id="rId7" Type="http://schemas.openxmlformats.org/officeDocument/2006/relationships/image" Target="../media/image1.png"/><Relationship Id="rId2" Type="http://schemas.openxmlformats.org/officeDocument/2006/relationships/tags" Target="../tags/tag1960.xml"/><Relationship Id="rId1" Type="http://schemas.openxmlformats.org/officeDocument/2006/relationships/themeOverride" Target="../theme/themeOverride105.xml"/><Relationship Id="rId6" Type="http://schemas.openxmlformats.org/officeDocument/2006/relationships/notesSlide" Target="../notesSlides/notesSlide655.xml"/><Relationship Id="rId5" Type="http://schemas.openxmlformats.org/officeDocument/2006/relationships/slideLayout" Target="../slideLayouts/slideLayout2.xml"/><Relationship Id="rId4" Type="http://schemas.openxmlformats.org/officeDocument/2006/relationships/tags" Target="../tags/tag1962.xml"/></Relationships>
</file>

<file path=ppt/slides/_rels/slide662.xml.rels><?xml version="1.0" encoding="UTF-8" standalone="yes"?>
<Relationships xmlns="http://schemas.openxmlformats.org/package/2006/relationships"><Relationship Id="rId3" Type="http://schemas.openxmlformats.org/officeDocument/2006/relationships/tags" Target="../tags/tag1964.xml"/><Relationship Id="rId7" Type="http://schemas.openxmlformats.org/officeDocument/2006/relationships/image" Target="../media/image1.png"/><Relationship Id="rId2" Type="http://schemas.openxmlformats.org/officeDocument/2006/relationships/tags" Target="../tags/tag1963.xml"/><Relationship Id="rId1" Type="http://schemas.openxmlformats.org/officeDocument/2006/relationships/themeOverride" Target="../theme/themeOverride106.xml"/><Relationship Id="rId6" Type="http://schemas.openxmlformats.org/officeDocument/2006/relationships/notesSlide" Target="../notesSlides/notesSlide656.xml"/><Relationship Id="rId5" Type="http://schemas.openxmlformats.org/officeDocument/2006/relationships/slideLayout" Target="../slideLayouts/slideLayout2.xml"/><Relationship Id="rId4" Type="http://schemas.openxmlformats.org/officeDocument/2006/relationships/tags" Target="../tags/tag1965.xml"/></Relationships>
</file>

<file path=ppt/slides/_rels/slide663.xml.rels><?xml version="1.0" encoding="UTF-8" standalone="yes"?>
<Relationships xmlns="http://schemas.openxmlformats.org/package/2006/relationships"><Relationship Id="rId3" Type="http://schemas.openxmlformats.org/officeDocument/2006/relationships/tags" Target="../tags/tag1968.xml"/><Relationship Id="rId2" Type="http://schemas.openxmlformats.org/officeDocument/2006/relationships/tags" Target="../tags/tag1967.xml"/><Relationship Id="rId1" Type="http://schemas.openxmlformats.org/officeDocument/2006/relationships/tags" Target="../tags/tag1966.xml"/><Relationship Id="rId6" Type="http://schemas.openxmlformats.org/officeDocument/2006/relationships/image" Target="../media/image1.png"/><Relationship Id="rId5" Type="http://schemas.openxmlformats.org/officeDocument/2006/relationships/notesSlide" Target="../notesSlides/notesSlide657.xml"/><Relationship Id="rId4" Type="http://schemas.openxmlformats.org/officeDocument/2006/relationships/slideLayout" Target="../slideLayouts/slideLayout2.xml"/></Relationships>
</file>

<file path=ppt/slides/_rels/slide664.xml.rels><?xml version="1.0" encoding="UTF-8" standalone="yes"?>
<Relationships xmlns="http://schemas.openxmlformats.org/package/2006/relationships"><Relationship Id="rId3" Type="http://schemas.openxmlformats.org/officeDocument/2006/relationships/tags" Target="../tags/tag1970.xml"/><Relationship Id="rId7" Type="http://schemas.openxmlformats.org/officeDocument/2006/relationships/image" Target="../media/image1.png"/><Relationship Id="rId2" Type="http://schemas.openxmlformats.org/officeDocument/2006/relationships/tags" Target="../tags/tag1969.xml"/><Relationship Id="rId1" Type="http://schemas.openxmlformats.org/officeDocument/2006/relationships/themeOverride" Target="../theme/themeOverride107.xml"/><Relationship Id="rId6" Type="http://schemas.openxmlformats.org/officeDocument/2006/relationships/notesSlide" Target="../notesSlides/notesSlide658.xml"/><Relationship Id="rId5" Type="http://schemas.openxmlformats.org/officeDocument/2006/relationships/slideLayout" Target="../slideLayouts/slideLayout2.xml"/><Relationship Id="rId4" Type="http://schemas.openxmlformats.org/officeDocument/2006/relationships/tags" Target="../tags/tag1971.xml"/></Relationships>
</file>

<file path=ppt/slides/_rels/slide665.xml.rels><?xml version="1.0" encoding="UTF-8" standalone="yes"?>
<Relationships xmlns="http://schemas.openxmlformats.org/package/2006/relationships"><Relationship Id="rId3" Type="http://schemas.openxmlformats.org/officeDocument/2006/relationships/tags" Target="../tags/tag1973.xml"/><Relationship Id="rId7" Type="http://schemas.openxmlformats.org/officeDocument/2006/relationships/image" Target="../media/image1.png"/><Relationship Id="rId2" Type="http://schemas.openxmlformats.org/officeDocument/2006/relationships/tags" Target="../tags/tag1972.xml"/><Relationship Id="rId1" Type="http://schemas.openxmlformats.org/officeDocument/2006/relationships/themeOverride" Target="../theme/themeOverride108.xml"/><Relationship Id="rId6" Type="http://schemas.openxmlformats.org/officeDocument/2006/relationships/notesSlide" Target="../notesSlides/notesSlide659.xml"/><Relationship Id="rId5" Type="http://schemas.openxmlformats.org/officeDocument/2006/relationships/slideLayout" Target="../slideLayouts/slideLayout2.xml"/><Relationship Id="rId4" Type="http://schemas.openxmlformats.org/officeDocument/2006/relationships/tags" Target="../tags/tag1974.xml"/></Relationships>
</file>

<file path=ppt/slides/_rels/slide666.xml.rels><?xml version="1.0" encoding="UTF-8" standalone="yes"?>
<Relationships xmlns="http://schemas.openxmlformats.org/package/2006/relationships"><Relationship Id="rId3" Type="http://schemas.openxmlformats.org/officeDocument/2006/relationships/tags" Target="../tags/tag1976.xml"/><Relationship Id="rId7" Type="http://schemas.openxmlformats.org/officeDocument/2006/relationships/image" Target="../media/image1.png"/><Relationship Id="rId2" Type="http://schemas.openxmlformats.org/officeDocument/2006/relationships/tags" Target="../tags/tag1975.xml"/><Relationship Id="rId1" Type="http://schemas.openxmlformats.org/officeDocument/2006/relationships/themeOverride" Target="../theme/themeOverride109.xml"/><Relationship Id="rId6" Type="http://schemas.openxmlformats.org/officeDocument/2006/relationships/notesSlide" Target="../notesSlides/notesSlide660.xml"/><Relationship Id="rId5" Type="http://schemas.openxmlformats.org/officeDocument/2006/relationships/slideLayout" Target="../slideLayouts/slideLayout2.xml"/><Relationship Id="rId4" Type="http://schemas.openxmlformats.org/officeDocument/2006/relationships/tags" Target="../tags/tag1977.xml"/></Relationships>
</file>

<file path=ppt/slides/_rels/slide667.xml.rels><?xml version="1.0" encoding="UTF-8" standalone="yes"?>
<Relationships xmlns="http://schemas.openxmlformats.org/package/2006/relationships"><Relationship Id="rId3" Type="http://schemas.openxmlformats.org/officeDocument/2006/relationships/tags" Target="../tags/tag1980.xml"/><Relationship Id="rId2" Type="http://schemas.openxmlformats.org/officeDocument/2006/relationships/tags" Target="../tags/tag1979.xml"/><Relationship Id="rId1" Type="http://schemas.openxmlformats.org/officeDocument/2006/relationships/tags" Target="../tags/tag1978.xml"/><Relationship Id="rId6" Type="http://schemas.openxmlformats.org/officeDocument/2006/relationships/image" Target="../media/image1.png"/><Relationship Id="rId5" Type="http://schemas.openxmlformats.org/officeDocument/2006/relationships/notesSlide" Target="../notesSlides/notesSlide661.xml"/><Relationship Id="rId4" Type="http://schemas.openxmlformats.org/officeDocument/2006/relationships/slideLayout" Target="../slideLayouts/slideLayout2.xml"/></Relationships>
</file>

<file path=ppt/slides/_rels/slide668.xml.rels><?xml version="1.0" encoding="UTF-8" standalone="yes"?>
<Relationships xmlns="http://schemas.openxmlformats.org/package/2006/relationships"><Relationship Id="rId3" Type="http://schemas.openxmlformats.org/officeDocument/2006/relationships/tags" Target="../tags/tag1982.xml"/><Relationship Id="rId7" Type="http://schemas.openxmlformats.org/officeDocument/2006/relationships/image" Target="../media/image1.png"/><Relationship Id="rId2" Type="http://schemas.openxmlformats.org/officeDocument/2006/relationships/tags" Target="../tags/tag1981.xml"/><Relationship Id="rId1" Type="http://schemas.openxmlformats.org/officeDocument/2006/relationships/themeOverride" Target="../theme/themeOverride110.xml"/><Relationship Id="rId6" Type="http://schemas.openxmlformats.org/officeDocument/2006/relationships/notesSlide" Target="../notesSlides/notesSlide662.xml"/><Relationship Id="rId5" Type="http://schemas.openxmlformats.org/officeDocument/2006/relationships/slideLayout" Target="../slideLayouts/slideLayout2.xml"/><Relationship Id="rId4" Type="http://schemas.openxmlformats.org/officeDocument/2006/relationships/tags" Target="../tags/tag1983.xml"/></Relationships>
</file>

<file path=ppt/slides/_rels/slide669.xml.rels><?xml version="1.0" encoding="UTF-8" standalone="yes"?>
<Relationships xmlns="http://schemas.openxmlformats.org/package/2006/relationships"><Relationship Id="rId3" Type="http://schemas.openxmlformats.org/officeDocument/2006/relationships/tags" Target="../tags/tag1985.xml"/><Relationship Id="rId7" Type="http://schemas.openxmlformats.org/officeDocument/2006/relationships/image" Target="../media/image1.png"/><Relationship Id="rId2" Type="http://schemas.openxmlformats.org/officeDocument/2006/relationships/tags" Target="../tags/tag1984.xml"/><Relationship Id="rId1" Type="http://schemas.openxmlformats.org/officeDocument/2006/relationships/themeOverride" Target="../theme/themeOverride111.xml"/><Relationship Id="rId6" Type="http://schemas.openxmlformats.org/officeDocument/2006/relationships/notesSlide" Target="../notesSlides/notesSlide663.xml"/><Relationship Id="rId5" Type="http://schemas.openxmlformats.org/officeDocument/2006/relationships/slideLayout" Target="../slideLayouts/slideLayout2.xml"/><Relationship Id="rId4" Type="http://schemas.openxmlformats.org/officeDocument/2006/relationships/tags" Target="../tags/tag1986.xml"/></Relationships>
</file>

<file path=ppt/slides/_rels/slide67.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image" Target="../media/image1.png"/><Relationship Id="rId5" Type="http://schemas.openxmlformats.org/officeDocument/2006/relationships/notesSlide" Target="../notesSlides/notesSlide65.xml"/><Relationship Id="rId4" Type="http://schemas.openxmlformats.org/officeDocument/2006/relationships/slideLayout" Target="../slideLayouts/slideLayout2.xml"/></Relationships>
</file>

<file path=ppt/slides/_rels/slide670.xml.rels><?xml version="1.0" encoding="UTF-8" standalone="yes"?>
<Relationships xmlns="http://schemas.openxmlformats.org/package/2006/relationships"><Relationship Id="rId3" Type="http://schemas.openxmlformats.org/officeDocument/2006/relationships/tags" Target="../tags/tag1988.xml"/><Relationship Id="rId7" Type="http://schemas.openxmlformats.org/officeDocument/2006/relationships/image" Target="../media/image1.png"/><Relationship Id="rId2" Type="http://schemas.openxmlformats.org/officeDocument/2006/relationships/tags" Target="../tags/tag1987.xml"/><Relationship Id="rId1" Type="http://schemas.openxmlformats.org/officeDocument/2006/relationships/themeOverride" Target="../theme/themeOverride112.xml"/><Relationship Id="rId6" Type="http://schemas.openxmlformats.org/officeDocument/2006/relationships/notesSlide" Target="../notesSlides/notesSlide664.xml"/><Relationship Id="rId5" Type="http://schemas.openxmlformats.org/officeDocument/2006/relationships/slideLayout" Target="../slideLayouts/slideLayout2.xml"/><Relationship Id="rId4" Type="http://schemas.openxmlformats.org/officeDocument/2006/relationships/tags" Target="../tags/tag1989.xml"/></Relationships>
</file>

<file path=ppt/slides/_rels/slide671.xml.rels><?xml version="1.0" encoding="UTF-8" standalone="yes"?>
<Relationships xmlns="http://schemas.openxmlformats.org/package/2006/relationships"><Relationship Id="rId3" Type="http://schemas.openxmlformats.org/officeDocument/2006/relationships/tags" Target="../tags/tag1991.xml"/><Relationship Id="rId7" Type="http://schemas.openxmlformats.org/officeDocument/2006/relationships/image" Target="../media/image1.png"/><Relationship Id="rId2" Type="http://schemas.openxmlformats.org/officeDocument/2006/relationships/tags" Target="../tags/tag1990.xml"/><Relationship Id="rId1" Type="http://schemas.openxmlformats.org/officeDocument/2006/relationships/themeOverride" Target="../theme/themeOverride113.xml"/><Relationship Id="rId6" Type="http://schemas.openxmlformats.org/officeDocument/2006/relationships/notesSlide" Target="../notesSlides/notesSlide665.xml"/><Relationship Id="rId5" Type="http://schemas.openxmlformats.org/officeDocument/2006/relationships/slideLayout" Target="../slideLayouts/slideLayout2.xml"/><Relationship Id="rId4" Type="http://schemas.openxmlformats.org/officeDocument/2006/relationships/tags" Target="../tags/tag1992.xml"/></Relationships>
</file>

<file path=ppt/slides/_rels/slide672.xml.rels><?xml version="1.0" encoding="UTF-8" standalone="yes"?>
<Relationships xmlns="http://schemas.openxmlformats.org/package/2006/relationships"><Relationship Id="rId3" Type="http://schemas.openxmlformats.org/officeDocument/2006/relationships/tags" Target="../tags/tag1995.xml"/><Relationship Id="rId2" Type="http://schemas.openxmlformats.org/officeDocument/2006/relationships/tags" Target="../tags/tag1994.xml"/><Relationship Id="rId1" Type="http://schemas.openxmlformats.org/officeDocument/2006/relationships/tags" Target="../tags/tag1993.xml"/><Relationship Id="rId6" Type="http://schemas.openxmlformats.org/officeDocument/2006/relationships/image" Target="../media/image1.png"/><Relationship Id="rId5" Type="http://schemas.openxmlformats.org/officeDocument/2006/relationships/notesSlide" Target="../notesSlides/notesSlide666.xml"/><Relationship Id="rId4" Type="http://schemas.openxmlformats.org/officeDocument/2006/relationships/slideLayout" Target="../slideLayouts/slideLayout2.xml"/></Relationships>
</file>

<file path=ppt/slides/_rels/slide673.xml.rels><?xml version="1.0" encoding="UTF-8" standalone="yes"?>
<Relationships xmlns="http://schemas.openxmlformats.org/package/2006/relationships"><Relationship Id="rId3" Type="http://schemas.openxmlformats.org/officeDocument/2006/relationships/tags" Target="../tags/tag1998.xml"/><Relationship Id="rId2" Type="http://schemas.openxmlformats.org/officeDocument/2006/relationships/tags" Target="../tags/tag1997.xml"/><Relationship Id="rId1" Type="http://schemas.openxmlformats.org/officeDocument/2006/relationships/tags" Target="../tags/tag1996.xml"/><Relationship Id="rId6" Type="http://schemas.openxmlformats.org/officeDocument/2006/relationships/image" Target="../media/image1.png"/><Relationship Id="rId5" Type="http://schemas.openxmlformats.org/officeDocument/2006/relationships/notesSlide" Target="../notesSlides/notesSlide667.xml"/><Relationship Id="rId4" Type="http://schemas.openxmlformats.org/officeDocument/2006/relationships/slideLayout" Target="../slideLayouts/slideLayout2.xml"/></Relationships>
</file>

<file path=ppt/slides/_rels/slide674.xml.rels><?xml version="1.0" encoding="UTF-8" standalone="yes"?>
<Relationships xmlns="http://schemas.openxmlformats.org/package/2006/relationships"><Relationship Id="rId3" Type="http://schemas.openxmlformats.org/officeDocument/2006/relationships/tags" Target="../tags/tag2000.xml"/><Relationship Id="rId7" Type="http://schemas.openxmlformats.org/officeDocument/2006/relationships/image" Target="../media/image1.png"/><Relationship Id="rId2" Type="http://schemas.openxmlformats.org/officeDocument/2006/relationships/tags" Target="../tags/tag1999.xml"/><Relationship Id="rId1" Type="http://schemas.openxmlformats.org/officeDocument/2006/relationships/themeOverride" Target="../theme/themeOverride114.xml"/><Relationship Id="rId6" Type="http://schemas.openxmlformats.org/officeDocument/2006/relationships/notesSlide" Target="../notesSlides/notesSlide668.xml"/><Relationship Id="rId5" Type="http://schemas.openxmlformats.org/officeDocument/2006/relationships/slideLayout" Target="../slideLayouts/slideLayout2.xml"/><Relationship Id="rId4" Type="http://schemas.openxmlformats.org/officeDocument/2006/relationships/tags" Target="../tags/tag2001.xml"/></Relationships>
</file>

<file path=ppt/slides/_rels/slide675.xml.rels><?xml version="1.0" encoding="UTF-8" standalone="yes"?>
<Relationships xmlns="http://schemas.openxmlformats.org/package/2006/relationships"><Relationship Id="rId3" Type="http://schemas.openxmlformats.org/officeDocument/2006/relationships/tags" Target="../tags/tag2003.xml"/><Relationship Id="rId7" Type="http://schemas.openxmlformats.org/officeDocument/2006/relationships/image" Target="../media/image1.png"/><Relationship Id="rId2" Type="http://schemas.openxmlformats.org/officeDocument/2006/relationships/tags" Target="../tags/tag2002.xml"/><Relationship Id="rId1" Type="http://schemas.openxmlformats.org/officeDocument/2006/relationships/themeOverride" Target="../theme/themeOverride115.xml"/><Relationship Id="rId6" Type="http://schemas.openxmlformats.org/officeDocument/2006/relationships/notesSlide" Target="../notesSlides/notesSlide669.xml"/><Relationship Id="rId5" Type="http://schemas.openxmlformats.org/officeDocument/2006/relationships/slideLayout" Target="../slideLayouts/slideLayout2.xml"/><Relationship Id="rId4" Type="http://schemas.openxmlformats.org/officeDocument/2006/relationships/tags" Target="../tags/tag2004.xml"/></Relationships>
</file>

<file path=ppt/slides/_rels/slide676.xml.rels><?xml version="1.0" encoding="UTF-8" standalone="yes"?>
<Relationships xmlns="http://schemas.openxmlformats.org/package/2006/relationships"><Relationship Id="rId3" Type="http://schemas.openxmlformats.org/officeDocument/2006/relationships/tags" Target="../tags/tag2006.xml"/><Relationship Id="rId7" Type="http://schemas.openxmlformats.org/officeDocument/2006/relationships/image" Target="../media/image1.png"/><Relationship Id="rId2" Type="http://schemas.openxmlformats.org/officeDocument/2006/relationships/tags" Target="../tags/tag2005.xml"/><Relationship Id="rId1" Type="http://schemas.openxmlformats.org/officeDocument/2006/relationships/themeOverride" Target="../theme/themeOverride116.xml"/><Relationship Id="rId6" Type="http://schemas.openxmlformats.org/officeDocument/2006/relationships/notesSlide" Target="../notesSlides/notesSlide670.xml"/><Relationship Id="rId5" Type="http://schemas.openxmlformats.org/officeDocument/2006/relationships/slideLayout" Target="../slideLayouts/slideLayout2.xml"/><Relationship Id="rId4" Type="http://schemas.openxmlformats.org/officeDocument/2006/relationships/tags" Target="../tags/tag2007.xml"/></Relationships>
</file>

<file path=ppt/slides/_rels/slide677.xml.rels><?xml version="1.0" encoding="UTF-8" standalone="yes"?>
<Relationships xmlns="http://schemas.openxmlformats.org/package/2006/relationships"><Relationship Id="rId3" Type="http://schemas.openxmlformats.org/officeDocument/2006/relationships/tags" Target="../tags/tag2009.xml"/><Relationship Id="rId7" Type="http://schemas.openxmlformats.org/officeDocument/2006/relationships/image" Target="../media/image1.png"/><Relationship Id="rId2" Type="http://schemas.openxmlformats.org/officeDocument/2006/relationships/tags" Target="../tags/tag2008.xml"/><Relationship Id="rId1" Type="http://schemas.openxmlformats.org/officeDocument/2006/relationships/themeOverride" Target="../theme/themeOverride117.xml"/><Relationship Id="rId6" Type="http://schemas.openxmlformats.org/officeDocument/2006/relationships/notesSlide" Target="../notesSlides/notesSlide671.xml"/><Relationship Id="rId5" Type="http://schemas.openxmlformats.org/officeDocument/2006/relationships/slideLayout" Target="../slideLayouts/slideLayout2.xml"/><Relationship Id="rId4" Type="http://schemas.openxmlformats.org/officeDocument/2006/relationships/tags" Target="../tags/tag2010.xml"/></Relationships>
</file>

<file path=ppt/slides/_rels/slide678.xml.rels><?xml version="1.0" encoding="UTF-8" standalone="yes"?>
<Relationships xmlns="http://schemas.openxmlformats.org/package/2006/relationships"><Relationship Id="rId3" Type="http://schemas.openxmlformats.org/officeDocument/2006/relationships/tags" Target="../tags/tag2013.xml"/><Relationship Id="rId2" Type="http://schemas.openxmlformats.org/officeDocument/2006/relationships/tags" Target="../tags/tag2012.xml"/><Relationship Id="rId1" Type="http://schemas.openxmlformats.org/officeDocument/2006/relationships/tags" Target="../tags/tag2011.xml"/><Relationship Id="rId6" Type="http://schemas.openxmlformats.org/officeDocument/2006/relationships/image" Target="../media/image1.png"/><Relationship Id="rId5" Type="http://schemas.openxmlformats.org/officeDocument/2006/relationships/notesSlide" Target="../notesSlides/notesSlide672.xml"/><Relationship Id="rId4" Type="http://schemas.openxmlformats.org/officeDocument/2006/relationships/slideLayout" Target="../slideLayouts/slideLayout2.xml"/></Relationships>
</file>

<file path=ppt/slides/_rels/slide679.xml.rels><?xml version="1.0" encoding="UTF-8" standalone="yes"?>
<Relationships xmlns="http://schemas.openxmlformats.org/package/2006/relationships"><Relationship Id="rId3" Type="http://schemas.openxmlformats.org/officeDocument/2006/relationships/tags" Target="../tags/tag2015.xml"/><Relationship Id="rId7" Type="http://schemas.openxmlformats.org/officeDocument/2006/relationships/image" Target="../media/image1.png"/><Relationship Id="rId2" Type="http://schemas.openxmlformats.org/officeDocument/2006/relationships/tags" Target="../tags/tag2014.xml"/><Relationship Id="rId1" Type="http://schemas.openxmlformats.org/officeDocument/2006/relationships/themeOverride" Target="../theme/themeOverride118.xml"/><Relationship Id="rId6" Type="http://schemas.openxmlformats.org/officeDocument/2006/relationships/notesSlide" Target="../notesSlides/notesSlide673.xml"/><Relationship Id="rId5" Type="http://schemas.openxmlformats.org/officeDocument/2006/relationships/slideLayout" Target="../slideLayouts/slideLayout2.xml"/><Relationship Id="rId4" Type="http://schemas.openxmlformats.org/officeDocument/2006/relationships/tags" Target="../tags/tag2016.xml"/></Relationships>
</file>

<file path=ppt/slides/_rels/slide68.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image" Target="../media/image1.png"/><Relationship Id="rId5" Type="http://schemas.openxmlformats.org/officeDocument/2006/relationships/notesSlide" Target="../notesSlides/notesSlide66.xml"/><Relationship Id="rId4" Type="http://schemas.openxmlformats.org/officeDocument/2006/relationships/slideLayout" Target="../slideLayouts/slideLayout2.xml"/></Relationships>
</file>

<file path=ppt/slides/_rels/slide680.xml.rels><?xml version="1.0" encoding="UTF-8" standalone="yes"?>
<Relationships xmlns="http://schemas.openxmlformats.org/package/2006/relationships"><Relationship Id="rId3" Type="http://schemas.openxmlformats.org/officeDocument/2006/relationships/tags" Target="../tags/tag2018.xml"/><Relationship Id="rId7" Type="http://schemas.openxmlformats.org/officeDocument/2006/relationships/image" Target="../media/image1.png"/><Relationship Id="rId2" Type="http://schemas.openxmlformats.org/officeDocument/2006/relationships/tags" Target="../tags/tag2017.xml"/><Relationship Id="rId1" Type="http://schemas.openxmlformats.org/officeDocument/2006/relationships/themeOverride" Target="../theme/themeOverride119.xml"/><Relationship Id="rId6" Type="http://schemas.openxmlformats.org/officeDocument/2006/relationships/notesSlide" Target="../notesSlides/notesSlide674.xml"/><Relationship Id="rId5" Type="http://schemas.openxmlformats.org/officeDocument/2006/relationships/slideLayout" Target="../slideLayouts/slideLayout2.xml"/><Relationship Id="rId4" Type="http://schemas.openxmlformats.org/officeDocument/2006/relationships/tags" Target="../tags/tag2019.xml"/></Relationships>
</file>

<file path=ppt/slides/_rels/slide681.xml.rels><?xml version="1.0" encoding="UTF-8" standalone="yes"?>
<Relationships xmlns="http://schemas.openxmlformats.org/package/2006/relationships"><Relationship Id="rId3" Type="http://schemas.openxmlformats.org/officeDocument/2006/relationships/tags" Target="../tags/tag2021.xml"/><Relationship Id="rId7" Type="http://schemas.openxmlformats.org/officeDocument/2006/relationships/image" Target="../media/image1.png"/><Relationship Id="rId2" Type="http://schemas.openxmlformats.org/officeDocument/2006/relationships/tags" Target="../tags/tag2020.xml"/><Relationship Id="rId1" Type="http://schemas.openxmlformats.org/officeDocument/2006/relationships/themeOverride" Target="../theme/themeOverride120.xml"/><Relationship Id="rId6" Type="http://schemas.openxmlformats.org/officeDocument/2006/relationships/notesSlide" Target="../notesSlides/notesSlide675.xml"/><Relationship Id="rId5" Type="http://schemas.openxmlformats.org/officeDocument/2006/relationships/slideLayout" Target="../slideLayouts/slideLayout2.xml"/><Relationship Id="rId4" Type="http://schemas.openxmlformats.org/officeDocument/2006/relationships/tags" Target="../tags/tag2022.xml"/></Relationships>
</file>

<file path=ppt/slides/_rels/slide682.xml.rels><?xml version="1.0" encoding="UTF-8" standalone="yes"?>
<Relationships xmlns="http://schemas.openxmlformats.org/package/2006/relationships"><Relationship Id="rId3" Type="http://schemas.openxmlformats.org/officeDocument/2006/relationships/tags" Target="../tags/tag2024.xml"/><Relationship Id="rId7" Type="http://schemas.openxmlformats.org/officeDocument/2006/relationships/image" Target="../media/image1.png"/><Relationship Id="rId2" Type="http://schemas.openxmlformats.org/officeDocument/2006/relationships/tags" Target="../tags/tag2023.xml"/><Relationship Id="rId1" Type="http://schemas.openxmlformats.org/officeDocument/2006/relationships/themeOverride" Target="../theme/themeOverride121.xml"/><Relationship Id="rId6" Type="http://schemas.openxmlformats.org/officeDocument/2006/relationships/notesSlide" Target="../notesSlides/notesSlide676.xml"/><Relationship Id="rId5" Type="http://schemas.openxmlformats.org/officeDocument/2006/relationships/slideLayout" Target="../slideLayouts/slideLayout2.xml"/><Relationship Id="rId4" Type="http://schemas.openxmlformats.org/officeDocument/2006/relationships/tags" Target="../tags/tag2025.xml"/></Relationships>
</file>

<file path=ppt/slides/_rels/slide683.xml.rels><?xml version="1.0" encoding="UTF-8" standalone="yes"?>
<Relationships xmlns="http://schemas.openxmlformats.org/package/2006/relationships"><Relationship Id="rId3" Type="http://schemas.openxmlformats.org/officeDocument/2006/relationships/tags" Target="../tags/tag2028.xml"/><Relationship Id="rId2" Type="http://schemas.openxmlformats.org/officeDocument/2006/relationships/tags" Target="../tags/tag2027.xml"/><Relationship Id="rId1" Type="http://schemas.openxmlformats.org/officeDocument/2006/relationships/tags" Target="../tags/tag2026.xml"/><Relationship Id="rId6" Type="http://schemas.openxmlformats.org/officeDocument/2006/relationships/image" Target="../media/image1.png"/><Relationship Id="rId5" Type="http://schemas.openxmlformats.org/officeDocument/2006/relationships/notesSlide" Target="../notesSlides/notesSlide677.xml"/><Relationship Id="rId4" Type="http://schemas.openxmlformats.org/officeDocument/2006/relationships/slideLayout" Target="../slideLayouts/slideLayout2.xml"/></Relationships>
</file>

<file path=ppt/slides/_rels/slide68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85.xml.rels><?xml version="1.0" encoding="UTF-8" standalone="yes"?>
<Relationships xmlns="http://schemas.openxmlformats.org/package/2006/relationships"><Relationship Id="rId3" Type="http://schemas.openxmlformats.org/officeDocument/2006/relationships/tags" Target="../tags/tag2030.xml"/><Relationship Id="rId7" Type="http://schemas.openxmlformats.org/officeDocument/2006/relationships/image" Target="../media/image1.png"/><Relationship Id="rId2" Type="http://schemas.openxmlformats.org/officeDocument/2006/relationships/tags" Target="../tags/tag2029.xml"/><Relationship Id="rId1" Type="http://schemas.openxmlformats.org/officeDocument/2006/relationships/themeOverride" Target="../theme/themeOverride122.xml"/><Relationship Id="rId6" Type="http://schemas.openxmlformats.org/officeDocument/2006/relationships/notesSlide" Target="../notesSlides/notesSlide678.xml"/><Relationship Id="rId5" Type="http://schemas.openxmlformats.org/officeDocument/2006/relationships/slideLayout" Target="../slideLayouts/slideLayout2.xml"/><Relationship Id="rId4" Type="http://schemas.openxmlformats.org/officeDocument/2006/relationships/tags" Target="../tags/tag2031.xml"/></Relationships>
</file>

<file path=ppt/slides/_rels/slide686.xml.rels><?xml version="1.0" encoding="UTF-8" standalone="yes"?>
<Relationships xmlns="http://schemas.openxmlformats.org/package/2006/relationships"><Relationship Id="rId3" Type="http://schemas.openxmlformats.org/officeDocument/2006/relationships/tags" Target="../tags/tag2033.xml"/><Relationship Id="rId7" Type="http://schemas.openxmlformats.org/officeDocument/2006/relationships/image" Target="../media/image1.png"/><Relationship Id="rId2" Type="http://schemas.openxmlformats.org/officeDocument/2006/relationships/tags" Target="../tags/tag2032.xml"/><Relationship Id="rId1" Type="http://schemas.openxmlformats.org/officeDocument/2006/relationships/themeOverride" Target="../theme/themeOverride123.xml"/><Relationship Id="rId6" Type="http://schemas.openxmlformats.org/officeDocument/2006/relationships/notesSlide" Target="../notesSlides/notesSlide679.xml"/><Relationship Id="rId5" Type="http://schemas.openxmlformats.org/officeDocument/2006/relationships/slideLayout" Target="../slideLayouts/slideLayout2.xml"/><Relationship Id="rId4" Type="http://schemas.openxmlformats.org/officeDocument/2006/relationships/tags" Target="../tags/tag2034.xml"/></Relationships>
</file>

<file path=ppt/slides/_rels/slide687.xml.rels><?xml version="1.0" encoding="UTF-8" standalone="yes"?>
<Relationships xmlns="http://schemas.openxmlformats.org/package/2006/relationships"><Relationship Id="rId3" Type="http://schemas.openxmlformats.org/officeDocument/2006/relationships/tags" Target="../tags/tag2036.xml"/><Relationship Id="rId7" Type="http://schemas.openxmlformats.org/officeDocument/2006/relationships/image" Target="../media/image1.png"/><Relationship Id="rId2" Type="http://schemas.openxmlformats.org/officeDocument/2006/relationships/tags" Target="../tags/tag2035.xml"/><Relationship Id="rId1" Type="http://schemas.openxmlformats.org/officeDocument/2006/relationships/themeOverride" Target="../theme/themeOverride124.xml"/><Relationship Id="rId6" Type="http://schemas.openxmlformats.org/officeDocument/2006/relationships/notesSlide" Target="../notesSlides/notesSlide680.xml"/><Relationship Id="rId5" Type="http://schemas.openxmlformats.org/officeDocument/2006/relationships/slideLayout" Target="../slideLayouts/slideLayout2.xml"/><Relationship Id="rId4" Type="http://schemas.openxmlformats.org/officeDocument/2006/relationships/tags" Target="../tags/tag2037.xml"/></Relationships>
</file>

<file path=ppt/slides/_rels/slide688.xml.rels><?xml version="1.0" encoding="UTF-8" standalone="yes"?>
<Relationships xmlns="http://schemas.openxmlformats.org/package/2006/relationships"><Relationship Id="rId3" Type="http://schemas.openxmlformats.org/officeDocument/2006/relationships/tags" Target="../tags/tag2040.xml"/><Relationship Id="rId2" Type="http://schemas.openxmlformats.org/officeDocument/2006/relationships/tags" Target="../tags/tag2039.xml"/><Relationship Id="rId1" Type="http://schemas.openxmlformats.org/officeDocument/2006/relationships/tags" Target="../tags/tag2038.xml"/><Relationship Id="rId6" Type="http://schemas.openxmlformats.org/officeDocument/2006/relationships/image" Target="../media/image1.png"/><Relationship Id="rId5" Type="http://schemas.openxmlformats.org/officeDocument/2006/relationships/notesSlide" Target="../notesSlides/notesSlide681.xml"/><Relationship Id="rId4" Type="http://schemas.openxmlformats.org/officeDocument/2006/relationships/slideLayout" Target="../slideLayouts/slideLayout2.xml"/></Relationships>
</file>

<file path=ppt/slides/_rels/slide689.xml.rels><?xml version="1.0" encoding="UTF-8" standalone="yes"?>
<Relationships xmlns="http://schemas.openxmlformats.org/package/2006/relationships"><Relationship Id="rId3" Type="http://schemas.openxmlformats.org/officeDocument/2006/relationships/tags" Target="../tags/tag2043.xml"/><Relationship Id="rId2" Type="http://schemas.openxmlformats.org/officeDocument/2006/relationships/tags" Target="../tags/tag2042.xml"/><Relationship Id="rId1" Type="http://schemas.openxmlformats.org/officeDocument/2006/relationships/tags" Target="../tags/tag2041.xml"/><Relationship Id="rId6" Type="http://schemas.openxmlformats.org/officeDocument/2006/relationships/image" Target="../media/image1.png"/><Relationship Id="rId5" Type="http://schemas.openxmlformats.org/officeDocument/2006/relationships/notesSlide" Target="../notesSlides/notesSlide682.xml"/><Relationship Id="rId4"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image" Target="../media/image1.png"/><Relationship Id="rId5" Type="http://schemas.openxmlformats.org/officeDocument/2006/relationships/notesSlide" Target="../notesSlides/notesSlide67.xml"/><Relationship Id="rId4" Type="http://schemas.openxmlformats.org/officeDocument/2006/relationships/slideLayout" Target="../slideLayouts/slideLayout2.xml"/></Relationships>
</file>

<file path=ppt/slides/_rels/slide690.xml.rels><?xml version="1.0" encoding="UTF-8" standalone="yes"?>
<Relationships xmlns="http://schemas.openxmlformats.org/package/2006/relationships"><Relationship Id="rId3" Type="http://schemas.openxmlformats.org/officeDocument/2006/relationships/tags" Target="../tags/tag2045.xml"/><Relationship Id="rId7" Type="http://schemas.openxmlformats.org/officeDocument/2006/relationships/image" Target="../media/image1.png"/><Relationship Id="rId2" Type="http://schemas.openxmlformats.org/officeDocument/2006/relationships/tags" Target="../tags/tag2044.xml"/><Relationship Id="rId1" Type="http://schemas.openxmlformats.org/officeDocument/2006/relationships/themeOverride" Target="../theme/themeOverride125.xml"/><Relationship Id="rId6" Type="http://schemas.openxmlformats.org/officeDocument/2006/relationships/notesSlide" Target="../notesSlides/notesSlide683.xml"/><Relationship Id="rId5" Type="http://schemas.openxmlformats.org/officeDocument/2006/relationships/slideLayout" Target="../slideLayouts/slideLayout2.xml"/><Relationship Id="rId4" Type="http://schemas.openxmlformats.org/officeDocument/2006/relationships/tags" Target="../tags/tag2046.xml"/></Relationships>
</file>

<file path=ppt/slides/_rels/slide691.xml.rels><?xml version="1.0" encoding="UTF-8" standalone="yes"?>
<Relationships xmlns="http://schemas.openxmlformats.org/package/2006/relationships"><Relationship Id="rId3" Type="http://schemas.openxmlformats.org/officeDocument/2006/relationships/tags" Target="../tags/tag2048.xml"/><Relationship Id="rId7" Type="http://schemas.openxmlformats.org/officeDocument/2006/relationships/image" Target="../media/image1.png"/><Relationship Id="rId2" Type="http://schemas.openxmlformats.org/officeDocument/2006/relationships/tags" Target="../tags/tag2047.xml"/><Relationship Id="rId1" Type="http://schemas.openxmlformats.org/officeDocument/2006/relationships/themeOverride" Target="../theme/themeOverride126.xml"/><Relationship Id="rId6" Type="http://schemas.openxmlformats.org/officeDocument/2006/relationships/notesSlide" Target="../notesSlides/notesSlide684.xml"/><Relationship Id="rId5" Type="http://schemas.openxmlformats.org/officeDocument/2006/relationships/slideLayout" Target="../slideLayouts/slideLayout2.xml"/><Relationship Id="rId4" Type="http://schemas.openxmlformats.org/officeDocument/2006/relationships/tags" Target="../tags/tag2049.xml"/></Relationships>
</file>

<file path=ppt/slides/_rels/slide692.xml.rels><?xml version="1.0" encoding="UTF-8" standalone="yes"?>
<Relationships xmlns="http://schemas.openxmlformats.org/package/2006/relationships"><Relationship Id="rId3" Type="http://schemas.openxmlformats.org/officeDocument/2006/relationships/tags" Target="../tags/tag2051.xml"/><Relationship Id="rId7" Type="http://schemas.openxmlformats.org/officeDocument/2006/relationships/image" Target="../media/image1.png"/><Relationship Id="rId2" Type="http://schemas.openxmlformats.org/officeDocument/2006/relationships/tags" Target="../tags/tag2050.xml"/><Relationship Id="rId1" Type="http://schemas.openxmlformats.org/officeDocument/2006/relationships/themeOverride" Target="../theme/themeOverride127.xml"/><Relationship Id="rId6" Type="http://schemas.openxmlformats.org/officeDocument/2006/relationships/notesSlide" Target="../notesSlides/notesSlide685.xml"/><Relationship Id="rId5" Type="http://schemas.openxmlformats.org/officeDocument/2006/relationships/slideLayout" Target="../slideLayouts/slideLayout2.xml"/><Relationship Id="rId4" Type="http://schemas.openxmlformats.org/officeDocument/2006/relationships/tags" Target="../tags/tag2052.xml"/></Relationships>
</file>

<file path=ppt/slides/_rels/slide693.xml.rels><?xml version="1.0" encoding="UTF-8" standalone="yes"?>
<Relationships xmlns="http://schemas.openxmlformats.org/package/2006/relationships"><Relationship Id="rId3" Type="http://schemas.openxmlformats.org/officeDocument/2006/relationships/tags" Target="../tags/tag2054.xml"/><Relationship Id="rId7" Type="http://schemas.openxmlformats.org/officeDocument/2006/relationships/image" Target="../media/image1.png"/><Relationship Id="rId2" Type="http://schemas.openxmlformats.org/officeDocument/2006/relationships/tags" Target="../tags/tag2053.xml"/><Relationship Id="rId1" Type="http://schemas.openxmlformats.org/officeDocument/2006/relationships/themeOverride" Target="../theme/themeOverride128.xml"/><Relationship Id="rId6" Type="http://schemas.openxmlformats.org/officeDocument/2006/relationships/notesSlide" Target="../notesSlides/notesSlide686.xml"/><Relationship Id="rId5" Type="http://schemas.openxmlformats.org/officeDocument/2006/relationships/slideLayout" Target="../slideLayouts/slideLayout2.xml"/><Relationship Id="rId4" Type="http://schemas.openxmlformats.org/officeDocument/2006/relationships/tags" Target="../tags/tag2055.xml"/></Relationships>
</file>

<file path=ppt/slides/_rels/slide694.xml.rels><?xml version="1.0" encoding="UTF-8" standalone="yes"?>
<Relationships xmlns="http://schemas.openxmlformats.org/package/2006/relationships"><Relationship Id="rId3" Type="http://schemas.openxmlformats.org/officeDocument/2006/relationships/tags" Target="../tags/tag2058.xml"/><Relationship Id="rId2" Type="http://schemas.openxmlformats.org/officeDocument/2006/relationships/tags" Target="../tags/tag2057.xml"/><Relationship Id="rId1" Type="http://schemas.openxmlformats.org/officeDocument/2006/relationships/tags" Target="../tags/tag2056.xml"/><Relationship Id="rId6" Type="http://schemas.openxmlformats.org/officeDocument/2006/relationships/image" Target="../media/image1.png"/><Relationship Id="rId5" Type="http://schemas.openxmlformats.org/officeDocument/2006/relationships/notesSlide" Target="../notesSlides/notesSlide687.xml"/><Relationship Id="rId4" Type="http://schemas.openxmlformats.org/officeDocument/2006/relationships/slideLayout" Target="../slideLayouts/slideLayout2.xml"/></Relationships>
</file>

<file path=ppt/slides/_rels/slide695.xml.rels><?xml version="1.0" encoding="UTF-8" standalone="yes"?>
<Relationships xmlns="http://schemas.openxmlformats.org/package/2006/relationships"><Relationship Id="rId3" Type="http://schemas.openxmlformats.org/officeDocument/2006/relationships/tags" Target="../tags/tag2060.xml"/><Relationship Id="rId7" Type="http://schemas.openxmlformats.org/officeDocument/2006/relationships/image" Target="../media/image1.png"/><Relationship Id="rId2" Type="http://schemas.openxmlformats.org/officeDocument/2006/relationships/tags" Target="../tags/tag2059.xml"/><Relationship Id="rId1" Type="http://schemas.openxmlformats.org/officeDocument/2006/relationships/themeOverride" Target="../theme/themeOverride129.xml"/><Relationship Id="rId6" Type="http://schemas.openxmlformats.org/officeDocument/2006/relationships/notesSlide" Target="../notesSlides/notesSlide688.xml"/><Relationship Id="rId5" Type="http://schemas.openxmlformats.org/officeDocument/2006/relationships/slideLayout" Target="../slideLayouts/slideLayout2.xml"/><Relationship Id="rId4" Type="http://schemas.openxmlformats.org/officeDocument/2006/relationships/tags" Target="../tags/tag2061.xml"/></Relationships>
</file>

<file path=ppt/slides/_rels/slide696.xml.rels><?xml version="1.0" encoding="UTF-8" standalone="yes"?>
<Relationships xmlns="http://schemas.openxmlformats.org/package/2006/relationships"><Relationship Id="rId3" Type="http://schemas.openxmlformats.org/officeDocument/2006/relationships/tags" Target="../tags/tag2063.xml"/><Relationship Id="rId7" Type="http://schemas.openxmlformats.org/officeDocument/2006/relationships/image" Target="../media/image1.png"/><Relationship Id="rId2" Type="http://schemas.openxmlformats.org/officeDocument/2006/relationships/tags" Target="../tags/tag2062.xml"/><Relationship Id="rId1" Type="http://schemas.openxmlformats.org/officeDocument/2006/relationships/themeOverride" Target="../theme/themeOverride130.xml"/><Relationship Id="rId6" Type="http://schemas.openxmlformats.org/officeDocument/2006/relationships/notesSlide" Target="../notesSlides/notesSlide689.xml"/><Relationship Id="rId5" Type="http://schemas.openxmlformats.org/officeDocument/2006/relationships/slideLayout" Target="../slideLayouts/slideLayout2.xml"/><Relationship Id="rId4" Type="http://schemas.openxmlformats.org/officeDocument/2006/relationships/tags" Target="../tags/tag2064.xml"/></Relationships>
</file>

<file path=ppt/slides/_rels/slide697.xml.rels><?xml version="1.0" encoding="UTF-8" standalone="yes"?>
<Relationships xmlns="http://schemas.openxmlformats.org/package/2006/relationships"><Relationship Id="rId3" Type="http://schemas.openxmlformats.org/officeDocument/2006/relationships/tags" Target="../tags/tag2066.xml"/><Relationship Id="rId7" Type="http://schemas.openxmlformats.org/officeDocument/2006/relationships/image" Target="../media/image1.png"/><Relationship Id="rId2" Type="http://schemas.openxmlformats.org/officeDocument/2006/relationships/tags" Target="../tags/tag2065.xml"/><Relationship Id="rId1" Type="http://schemas.openxmlformats.org/officeDocument/2006/relationships/themeOverride" Target="../theme/themeOverride131.xml"/><Relationship Id="rId6" Type="http://schemas.openxmlformats.org/officeDocument/2006/relationships/notesSlide" Target="../notesSlides/notesSlide690.xml"/><Relationship Id="rId5" Type="http://schemas.openxmlformats.org/officeDocument/2006/relationships/slideLayout" Target="../slideLayouts/slideLayout2.xml"/><Relationship Id="rId4" Type="http://schemas.openxmlformats.org/officeDocument/2006/relationships/tags" Target="../tags/tag2067.xml"/></Relationships>
</file>

<file path=ppt/slides/_rels/slide698.xml.rels><?xml version="1.0" encoding="UTF-8" standalone="yes"?>
<Relationships xmlns="http://schemas.openxmlformats.org/package/2006/relationships"><Relationship Id="rId3" Type="http://schemas.openxmlformats.org/officeDocument/2006/relationships/tags" Target="../tags/tag2070.xml"/><Relationship Id="rId2" Type="http://schemas.openxmlformats.org/officeDocument/2006/relationships/tags" Target="../tags/tag2069.xml"/><Relationship Id="rId1" Type="http://schemas.openxmlformats.org/officeDocument/2006/relationships/tags" Target="../tags/tag2068.xml"/><Relationship Id="rId6" Type="http://schemas.openxmlformats.org/officeDocument/2006/relationships/image" Target="../media/image1.png"/><Relationship Id="rId5" Type="http://schemas.openxmlformats.org/officeDocument/2006/relationships/notesSlide" Target="../notesSlides/notesSlide691.xml"/><Relationship Id="rId4" Type="http://schemas.openxmlformats.org/officeDocument/2006/relationships/slideLayout" Target="../slideLayouts/slideLayout2.xml"/></Relationships>
</file>

<file path=ppt/slides/_rels/slide699.xml.rels><?xml version="1.0" encoding="UTF-8" standalone="yes"?>
<Relationships xmlns="http://schemas.openxmlformats.org/package/2006/relationships"><Relationship Id="rId3" Type="http://schemas.openxmlformats.org/officeDocument/2006/relationships/tags" Target="../tags/tag2072.xml"/><Relationship Id="rId7" Type="http://schemas.openxmlformats.org/officeDocument/2006/relationships/image" Target="../media/image1.png"/><Relationship Id="rId2" Type="http://schemas.openxmlformats.org/officeDocument/2006/relationships/tags" Target="../tags/tag2071.xml"/><Relationship Id="rId1" Type="http://schemas.openxmlformats.org/officeDocument/2006/relationships/themeOverride" Target="../theme/themeOverride132.xml"/><Relationship Id="rId6" Type="http://schemas.openxmlformats.org/officeDocument/2006/relationships/notesSlide" Target="../notesSlides/notesSlide692.xml"/><Relationship Id="rId5" Type="http://schemas.openxmlformats.org/officeDocument/2006/relationships/slideLayout" Target="../slideLayouts/slideLayout2.xml"/><Relationship Id="rId4" Type="http://schemas.openxmlformats.org/officeDocument/2006/relationships/tags" Target="../tags/tag2073.xml"/></Relationships>
</file>

<file path=ppt/slides/_rels/slide7.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image" Target="../media/image1.png"/><Relationship Id="rId5" Type="http://schemas.openxmlformats.org/officeDocument/2006/relationships/notesSlide" Target="../notesSlides/notesSlide68.xml"/><Relationship Id="rId4" Type="http://schemas.openxmlformats.org/officeDocument/2006/relationships/slideLayout" Target="../slideLayouts/slideLayout2.xml"/></Relationships>
</file>

<file path=ppt/slides/_rels/slide700.xml.rels><?xml version="1.0" encoding="UTF-8" standalone="yes"?>
<Relationships xmlns="http://schemas.openxmlformats.org/package/2006/relationships"><Relationship Id="rId3" Type="http://schemas.openxmlformats.org/officeDocument/2006/relationships/tags" Target="../tags/tag2075.xml"/><Relationship Id="rId7" Type="http://schemas.openxmlformats.org/officeDocument/2006/relationships/image" Target="../media/image1.png"/><Relationship Id="rId2" Type="http://schemas.openxmlformats.org/officeDocument/2006/relationships/tags" Target="../tags/tag2074.xml"/><Relationship Id="rId1" Type="http://schemas.openxmlformats.org/officeDocument/2006/relationships/themeOverride" Target="../theme/themeOverride133.xml"/><Relationship Id="rId6" Type="http://schemas.openxmlformats.org/officeDocument/2006/relationships/notesSlide" Target="../notesSlides/notesSlide693.xml"/><Relationship Id="rId5" Type="http://schemas.openxmlformats.org/officeDocument/2006/relationships/slideLayout" Target="../slideLayouts/slideLayout2.xml"/><Relationship Id="rId4" Type="http://schemas.openxmlformats.org/officeDocument/2006/relationships/tags" Target="../tags/tag2076.xml"/></Relationships>
</file>

<file path=ppt/slides/_rels/slide701.xml.rels><?xml version="1.0" encoding="UTF-8" standalone="yes"?>
<Relationships xmlns="http://schemas.openxmlformats.org/package/2006/relationships"><Relationship Id="rId3" Type="http://schemas.openxmlformats.org/officeDocument/2006/relationships/tags" Target="../tags/tag2078.xml"/><Relationship Id="rId7" Type="http://schemas.openxmlformats.org/officeDocument/2006/relationships/image" Target="../media/image1.png"/><Relationship Id="rId2" Type="http://schemas.openxmlformats.org/officeDocument/2006/relationships/tags" Target="../tags/tag2077.xml"/><Relationship Id="rId1" Type="http://schemas.openxmlformats.org/officeDocument/2006/relationships/themeOverride" Target="../theme/themeOverride134.xml"/><Relationship Id="rId6" Type="http://schemas.openxmlformats.org/officeDocument/2006/relationships/notesSlide" Target="../notesSlides/notesSlide694.xml"/><Relationship Id="rId5" Type="http://schemas.openxmlformats.org/officeDocument/2006/relationships/slideLayout" Target="../slideLayouts/slideLayout2.xml"/><Relationship Id="rId4" Type="http://schemas.openxmlformats.org/officeDocument/2006/relationships/tags" Target="../tags/tag2079.xml"/></Relationships>
</file>

<file path=ppt/slides/_rels/slide702.xml.rels><?xml version="1.0" encoding="UTF-8" standalone="yes"?>
<Relationships xmlns="http://schemas.openxmlformats.org/package/2006/relationships"><Relationship Id="rId3" Type="http://schemas.openxmlformats.org/officeDocument/2006/relationships/tags" Target="../tags/tag2082.xml"/><Relationship Id="rId2" Type="http://schemas.openxmlformats.org/officeDocument/2006/relationships/tags" Target="../tags/tag2081.xml"/><Relationship Id="rId1" Type="http://schemas.openxmlformats.org/officeDocument/2006/relationships/tags" Target="../tags/tag2080.xml"/><Relationship Id="rId6" Type="http://schemas.openxmlformats.org/officeDocument/2006/relationships/image" Target="../media/image1.png"/><Relationship Id="rId5" Type="http://schemas.openxmlformats.org/officeDocument/2006/relationships/notesSlide" Target="../notesSlides/notesSlide695.xml"/><Relationship Id="rId4" Type="http://schemas.openxmlformats.org/officeDocument/2006/relationships/slideLayout" Target="../slideLayouts/slideLayout2.xml"/></Relationships>
</file>

<file path=ppt/slides/_rels/slide703.xml.rels><?xml version="1.0" encoding="UTF-8" standalone="yes"?>
<Relationships xmlns="http://schemas.openxmlformats.org/package/2006/relationships"><Relationship Id="rId3" Type="http://schemas.openxmlformats.org/officeDocument/2006/relationships/tags" Target="../tags/tag2084.xml"/><Relationship Id="rId7" Type="http://schemas.openxmlformats.org/officeDocument/2006/relationships/image" Target="../media/image1.png"/><Relationship Id="rId2" Type="http://schemas.openxmlformats.org/officeDocument/2006/relationships/tags" Target="../tags/tag2083.xml"/><Relationship Id="rId1" Type="http://schemas.openxmlformats.org/officeDocument/2006/relationships/themeOverride" Target="../theme/themeOverride135.xml"/><Relationship Id="rId6" Type="http://schemas.openxmlformats.org/officeDocument/2006/relationships/notesSlide" Target="../notesSlides/notesSlide696.xml"/><Relationship Id="rId5" Type="http://schemas.openxmlformats.org/officeDocument/2006/relationships/slideLayout" Target="../slideLayouts/slideLayout2.xml"/><Relationship Id="rId4" Type="http://schemas.openxmlformats.org/officeDocument/2006/relationships/tags" Target="../tags/tag2085.xml"/></Relationships>
</file>

<file path=ppt/slides/_rels/slide704.xml.rels><?xml version="1.0" encoding="UTF-8" standalone="yes"?>
<Relationships xmlns="http://schemas.openxmlformats.org/package/2006/relationships"><Relationship Id="rId3" Type="http://schemas.openxmlformats.org/officeDocument/2006/relationships/tags" Target="../tags/tag2087.xml"/><Relationship Id="rId7" Type="http://schemas.openxmlformats.org/officeDocument/2006/relationships/image" Target="../media/image1.png"/><Relationship Id="rId2" Type="http://schemas.openxmlformats.org/officeDocument/2006/relationships/tags" Target="../tags/tag2086.xml"/><Relationship Id="rId1" Type="http://schemas.openxmlformats.org/officeDocument/2006/relationships/themeOverride" Target="../theme/themeOverride136.xml"/><Relationship Id="rId6" Type="http://schemas.openxmlformats.org/officeDocument/2006/relationships/notesSlide" Target="../notesSlides/notesSlide697.xml"/><Relationship Id="rId5" Type="http://schemas.openxmlformats.org/officeDocument/2006/relationships/slideLayout" Target="../slideLayouts/slideLayout2.xml"/><Relationship Id="rId4" Type="http://schemas.openxmlformats.org/officeDocument/2006/relationships/tags" Target="../tags/tag2088.xml"/></Relationships>
</file>

<file path=ppt/slides/_rels/slide705.xml.rels><?xml version="1.0" encoding="UTF-8" standalone="yes"?>
<Relationships xmlns="http://schemas.openxmlformats.org/package/2006/relationships"><Relationship Id="rId3" Type="http://schemas.openxmlformats.org/officeDocument/2006/relationships/tags" Target="../tags/tag2090.xml"/><Relationship Id="rId7" Type="http://schemas.openxmlformats.org/officeDocument/2006/relationships/image" Target="../media/image1.png"/><Relationship Id="rId2" Type="http://schemas.openxmlformats.org/officeDocument/2006/relationships/tags" Target="../tags/tag2089.xml"/><Relationship Id="rId1" Type="http://schemas.openxmlformats.org/officeDocument/2006/relationships/themeOverride" Target="../theme/themeOverride137.xml"/><Relationship Id="rId6" Type="http://schemas.openxmlformats.org/officeDocument/2006/relationships/notesSlide" Target="../notesSlides/notesSlide698.xml"/><Relationship Id="rId5" Type="http://schemas.openxmlformats.org/officeDocument/2006/relationships/slideLayout" Target="../slideLayouts/slideLayout2.xml"/><Relationship Id="rId4" Type="http://schemas.openxmlformats.org/officeDocument/2006/relationships/tags" Target="../tags/tag2091.xml"/></Relationships>
</file>

<file path=ppt/slides/_rels/slide706.xml.rels><?xml version="1.0" encoding="UTF-8" standalone="yes"?>
<Relationships xmlns="http://schemas.openxmlformats.org/package/2006/relationships"><Relationship Id="rId3" Type="http://schemas.openxmlformats.org/officeDocument/2006/relationships/tags" Target="../tags/tag2094.xml"/><Relationship Id="rId2" Type="http://schemas.openxmlformats.org/officeDocument/2006/relationships/tags" Target="../tags/tag2093.xml"/><Relationship Id="rId1" Type="http://schemas.openxmlformats.org/officeDocument/2006/relationships/tags" Target="../tags/tag2092.xml"/><Relationship Id="rId6" Type="http://schemas.openxmlformats.org/officeDocument/2006/relationships/image" Target="../media/image1.png"/><Relationship Id="rId5" Type="http://schemas.openxmlformats.org/officeDocument/2006/relationships/notesSlide" Target="../notesSlides/notesSlide699.xml"/><Relationship Id="rId4" Type="http://schemas.openxmlformats.org/officeDocument/2006/relationships/slideLayout" Target="../slideLayouts/slideLayout2.xml"/></Relationships>
</file>

<file path=ppt/slides/_rels/slide707.xml.rels><?xml version="1.0" encoding="UTF-8" standalone="yes"?>
<Relationships xmlns="http://schemas.openxmlformats.org/package/2006/relationships"><Relationship Id="rId3" Type="http://schemas.openxmlformats.org/officeDocument/2006/relationships/tags" Target="../tags/tag2096.xml"/><Relationship Id="rId7" Type="http://schemas.openxmlformats.org/officeDocument/2006/relationships/image" Target="../media/image1.png"/><Relationship Id="rId2" Type="http://schemas.openxmlformats.org/officeDocument/2006/relationships/tags" Target="../tags/tag2095.xml"/><Relationship Id="rId1" Type="http://schemas.openxmlformats.org/officeDocument/2006/relationships/themeOverride" Target="../theme/themeOverride138.xml"/><Relationship Id="rId6" Type="http://schemas.openxmlformats.org/officeDocument/2006/relationships/notesSlide" Target="../notesSlides/notesSlide700.xml"/><Relationship Id="rId5" Type="http://schemas.openxmlformats.org/officeDocument/2006/relationships/slideLayout" Target="../slideLayouts/slideLayout2.xml"/><Relationship Id="rId4" Type="http://schemas.openxmlformats.org/officeDocument/2006/relationships/tags" Target="../tags/tag2097.xml"/></Relationships>
</file>

<file path=ppt/slides/_rels/slide708.xml.rels><?xml version="1.0" encoding="UTF-8" standalone="yes"?>
<Relationships xmlns="http://schemas.openxmlformats.org/package/2006/relationships"><Relationship Id="rId3" Type="http://schemas.openxmlformats.org/officeDocument/2006/relationships/tags" Target="../tags/tag2099.xml"/><Relationship Id="rId7" Type="http://schemas.openxmlformats.org/officeDocument/2006/relationships/image" Target="../media/image1.png"/><Relationship Id="rId2" Type="http://schemas.openxmlformats.org/officeDocument/2006/relationships/tags" Target="../tags/tag2098.xml"/><Relationship Id="rId1" Type="http://schemas.openxmlformats.org/officeDocument/2006/relationships/themeOverride" Target="../theme/themeOverride139.xml"/><Relationship Id="rId6" Type="http://schemas.openxmlformats.org/officeDocument/2006/relationships/notesSlide" Target="../notesSlides/notesSlide701.xml"/><Relationship Id="rId5" Type="http://schemas.openxmlformats.org/officeDocument/2006/relationships/slideLayout" Target="../slideLayouts/slideLayout2.xml"/><Relationship Id="rId4" Type="http://schemas.openxmlformats.org/officeDocument/2006/relationships/tags" Target="../tags/tag2100.xml"/></Relationships>
</file>

<file path=ppt/slides/_rels/slide709.xml.rels><?xml version="1.0" encoding="UTF-8" standalone="yes"?>
<Relationships xmlns="http://schemas.openxmlformats.org/package/2006/relationships"><Relationship Id="rId3" Type="http://schemas.openxmlformats.org/officeDocument/2006/relationships/tags" Target="../tags/tag2102.xml"/><Relationship Id="rId7" Type="http://schemas.openxmlformats.org/officeDocument/2006/relationships/image" Target="../media/image1.png"/><Relationship Id="rId2" Type="http://schemas.openxmlformats.org/officeDocument/2006/relationships/tags" Target="../tags/tag2101.xml"/><Relationship Id="rId1" Type="http://schemas.openxmlformats.org/officeDocument/2006/relationships/themeOverride" Target="../theme/themeOverride140.xml"/><Relationship Id="rId6" Type="http://schemas.openxmlformats.org/officeDocument/2006/relationships/notesSlide" Target="../notesSlides/notesSlide702.xml"/><Relationship Id="rId5" Type="http://schemas.openxmlformats.org/officeDocument/2006/relationships/slideLayout" Target="../slideLayouts/slideLayout2.xml"/><Relationship Id="rId4" Type="http://schemas.openxmlformats.org/officeDocument/2006/relationships/tags" Target="../tags/tag2103.xml"/></Relationships>
</file>

<file path=ppt/slides/_rels/slide71.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image" Target="../media/image1.png"/><Relationship Id="rId5" Type="http://schemas.openxmlformats.org/officeDocument/2006/relationships/notesSlide" Target="../notesSlides/notesSlide69.xml"/><Relationship Id="rId4" Type="http://schemas.openxmlformats.org/officeDocument/2006/relationships/slideLayout" Target="../slideLayouts/slideLayout2.xml"/></Relationships>
</file>

<file path=ppt/slides/_rels/slide71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711.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72.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image" Target="../media/image1.png"/><Relationship Id="rId5" Type="http://schemas.openxmlformats.org/officeDocument/2006/relationships/notesSlide" Target="../notesSlides/notesSlide70.xml"/><Relationship Id="rId4"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image" Target="../media/image1.png"/><Relationship Id="rId5" Type="http://schemas.openxmlformats.org/officeDocument/2006/relationships/notesSlide" Target="../notesSlides/notesSlide71.xml"/><Relationship Id="rId4"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notesSlide" Target="../notesSlides/notesSlide72.xml"/><Relationship Id="rId4"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image" Target="../media/image1.png"/><Relationship Id="rId5" Type="http://schemas.openxmlformats.org/officeDocument/2006/relationships/notesSlide" Target="../notesSlides/notesSlide73.xml"/><Relationship Id="rId4"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image" Target="../media/image1.png"/><Relationship Id="rId5" Type="http://schemas.openxmlformats.org/officeDocument/2006/relationships/notesSlide" Target="../notesSlides/notesSlide74.xml"/><Relationship Id="rId4"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image" Target="../media/image1.png"/><Relationship Id="rId5" Type="http://schemas.openxmlformats.org/officeDocument/2006/relationships/notesSlide" Target="../notesSlides/notesSlide75.xml"/><Relationship Id="rId4"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image" Target="../media/image1.png"/><Relationship Id="rId5" Type="http://schemas.openxmlformats.org/officeDocument/2006/relationships/notesSlide" Target="../notesSlides/notesSlide76.xml"/><Relationship Id="rId4"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image" Target="../media/image1.png"/><Relationship Id="rId5" Type="http://schemas.openxmlformats.org/officeDocument/2006/relationships/notesSlide" Target="../notesSlides/notesSlide7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1.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image" Target="../media/image1.png"/><Relationship Id="rId5" Type="http://schemas.openxmlformats.org/officeDocument/2006/relationships/notesSlide" Target="../notesSlides/notesSlide78.xml"/><Relationship Id="rId4"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image" Target="../media/image1.png"/><Relationship Id="rId5" Type="http://schemas.openxmlformats.org/officeDocument/2006/relationships/notesSlide" Target="../notesSlides/notesSlide79.xml"/><Relationship Id="rId4"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image" Target="../media/image1.png"/><Relationship Id="rId5" Type="http://schemas.openxmlformats.org/officeDocument/2006/relationships/notesSlide" Target="../notesSlides/notesSlide80.xml"/><Relationship Id="rId4"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image" Target="../media/image1.png"/><Relationship Id="rId5" Type="http://schemas.openxmlformats.org/officeDocument/2006/relationships/notesSlide" Target="../notesSlides/notesSlide81.xml"/><Relationship Id="rId4"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image" Target="../media/image1.png"/><Relationship Id="rId5" Type="http://schemas.openxmlformats.org/officeDocument/2006/relationships/notesSlide" Target="../notesSlides/notesSlide82.xml"/><Relationship Id="rId4"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image" Target="../media/image1.png"/><Relationship Id="rId5" Type="http://schemas.openxmlformats.org/officeDocument/2006/relationships/notesSlide" Target="../notesSlides/notesSlide83.xml"/><Relationship Id="rId4"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image" Target="../media/image1.png"/><Relationship Id="rId5" Type="http://schemas.openxmlformats.org/officeDocument/2006/relationships/notesSlide" Target="../notesSlides/notesSlide84.xml"/><Relationship Id="rId4"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image" Target="../media/image1.png"/><Relationship Id="rId5" Type="http://schemas.openxmlformats.org/officeDocument/2006/relationships/notesSlide" Target="../notesSlides/notesSlide85.xml"/><Relationship Id="rId4"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image" Target="../media/image1.png"/><Relationship Id="rId5" Type="http://schemas.openxmlformats.org/officeDocument/2006/relationships/notesSlide" Target="../notesSlides/notesSlide86.xml"/><Relationship Id="rId4"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image" Target="../media/image1.png"/><Relationship Id="rId5" Type="http://schemas.openxmlformats.org/officeDocument/2006/relationships/notesSlide" Target="../notesSlides/notesSlide87.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image" Target="../media/image1.png"/><Relationship Id="rId5" Type="http://schemas.openxmlformats.org/officeDocument/2006/relationships/notesSlide" Target="../notesSlides/notesSlide88.xml"/><Relationship Id="rId4"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image" Target="../media/image1.png"/><Relationship Id="rId5" Type="http://schemas.openxmlformats.org/officeDocument/2006/relationships/notesSlide" Target="../notesSlides/notesSlide89.xml"/><Relationship Id="rId4"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image" Target="../media/image1.png"/><Relationship Id="rId5" Type="http://schemas.openxmlformats.org/officeDocument/2006/relationships/notesSlide" Target="../notesSlides/notesSlide90.xml"/><Relationship Id="rId4"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image" Target="../media/image1.png"/><Relationship Id="rId5" Type="http://schemas.openxmlformats.org/officeDocument/2006/relationships/notesSlide" Target="../notesSlides/notesSlide91.xml"/><Relationship Id="rId4"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image" Target="../media/image1.png"/><Relationship Id="rId5" Type="http://schemas.openxmlformats.org/officeDocument/2006/relationships/notesSlide" Target="../notesSlides/notesSlide92.xml"/><Relationship Id="rId4"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image" Target="../media/image1.png"/><Relationship Id="rId5" Type="http://schemas.openxmlformats.org/officeDocument/2006/relationships/notesSlide" Target="../notesSlides/notesSlide93.xml"/><Relationship Id="rId4"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image" Target="../media/image1.png"/><Relationship Id="rId5" Type="http://schemas.openxmlformats.org/officeDocument/2006/relationships/notesSlide" Target="../notesSlides/notesSlide94.xml"/><Relationship Id="rId4"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1.png"/><Relationship Id="rId5" Type="http://schemas.openxmlformats.org/officeDocument/2006/relationships/notesSlide" Target="../notesSlides/notesSlide95.xml"/><Relationship Id="rId4"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image" Target="../media/image1.png"/><Relationship Id="rId5" Type="http://schemas.openxmlformats.org/officeDocument/2006/relationships/notesSlide" Target="../notesSlides/notesSlide96.xml"/><Relationship Id="rId4"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image" Target="../media/image1.png"/><Relationship Id="rId5" Type="http://schemas.openxmlformats.org/officeDocument/2006/relationships/notesSlide" Target="../notesSlides/notesSlide97.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p:cNvSpPr>
          <p:nvPr>
            <p:ph type="ctrTitle"/>
            <p:custDataLst>
              <p:tags r:id="rId2"/>
            </p:custDataLst>
          </p:nvPr>
        </p:nvSpPr>
        <p:spPr>
          <a:xfrm>
            <a:off x="3709670" y="2616200"/>
            <a:ext cx="6562090" cy="1009650"/>
          </a:xfrm>
        </p:spPr>
        <p:txBody>
          <a:bodyPr vert="horz" wrap="square" lIns="90170" tIns="46990" rIns="90170" bIns="46990" anchor="ctr" anchorCtr="0"/>
          <a:lstStyle/>
          <a:p>
            <a:pPr>
              <a:buClrTx/>
              <a:buSzTx/>
              <a:buFont typeface="Arial" panose="020B0604020202090204" pitchFamily="34" charset="0"/>
            </a:pPr>
            <a:r>
              <a:rPr lang="zh-CN" altLang="en-US" sz="6000" kern="1200" dirty="0">
                <a:latin typeface="Arial" panose="020B0604020202090204" pitchFamily="34" charset="0"/>
                <a:ea typeface="+mj-ea"/>
                <a:cs typeface="+mj-cs"/>
                <a:sym typeface="Arial" panose="020B0604020202090204" pitchFamily="34" charset="0"/>
              </a:rPr>
              <a:t>民法案例分析教程</a:t>
            </a:r>
          </a:p>
        </p:txBody>
      </p:sp>
      <p:sp>
        <p:nvSpPr>
          <p:cNvPr id="37890" name="Rectangle 4"/>
          <p:cNvSpPr>
            <a:spLocks noGrp="1"/>
          </p:cNvSpPr>
          <p:nvPr>
            <p:custDataLst>
              <p:tags r:id="rId3"/>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sp>
        <p:nvSpPr>
          <p:cNvPr id="37891" name="Rectangle 4"/>
          <p:cNvSpPr>
            <a:spLocks noGrp="1"/>
          </p:cNvSpPr>
          <p:nvPr>
            <p:custDataLst>
              <p:tags r:id="rId4"/>
            </p:custDataLst>
          </p:nvPr>
        </p:nvSpPr>
        <p:spPr>
          <a:xfrm>
            <a:off x="4989513" y="3625850"/>
            <a:ext cx="2870200" cy="406400"/>
          </a:xfrm>
          <a:prstGeom prst="rect">
            <a:avLst/>
          </a:prstGeom>
          <a:noFill/>
          <a:ln w="9525">
            <a:noFill/>
          </a:ln>
        </p:spPr>
        <p:txBody>
          <a:bodyPr wrap="square" lIns="90170" tIns="46990" rIns="90170" bIns="46990" anchor="t" anchorCtr="0"/>
          <a:lstStyle/>
          <a:p>
            <a:pPr>
              <a:lnSpc>
                <a:spcPct val="80000"/>
              </a:lnSpc>
            </a:pPr>
            <a:r>
              <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rPr>
              <a:t>杨立新 编著</a:t>
            </a:r>
          </a:p>
        </p:txBody>
      </p:sp>
      <p:sp>
        <p:nvSpPr>
          <p:cNvPr id="37892" name="文本框 3"/>
          <p:cNvSpPr txBox="1"/>
          <p:nvPr/>
        </p:nvSpPr>
        <p:spPr>
          <a:xfrm>
            <a:off x="9760268" y="3103880"/>
            <a:ext cx="1884362" cy="521970"/>
          </a:xfrm>
          <a:prstGeom prst="rect">
            <a:avLst/>
          </a:prstGeom>
          <a:noFill/>
          <a:ln w="9525">
            <a:noFill/>
          </a:ln>
        </p:spPr>
        <p:txBody>
          <a:bodyPr wrap="square" anchor="t" anchorCtr="0">
            <a:spAutoFit/>
          </a:bodyPr>
          <a:lstStyle/>
          <a:p>
            <a:r>
              <a:rPr lang="zh-CN" altLang="en-US" sz="2800">
                <a:latin typeface="Arial" panose="020B0604020202090204" pitchFamily="34" charset="0"/>
                <a:ea typeface="黑体" panose="02010609060101010101" pitchFamily="49" charset="-122"/>
              </a:rPr>
              <a:t>（第五版）</a:t>
            </a:r>
          </a:p>
        </p:txBody>
      </p:sp>
      <p:sp>
        <p:nvSpPr>
          <p:cNvPr id="37893" name="文本框 4"/>
          <p:cNvSpPr txBox="1"/>
          <p:nvPr/>
        </p:nvSpPr>
        <p:spPr>
          <a:xfrm>
            <a:off x="233045" y="219075"/>
            <a:ext cx="4846320" cy="368300"/>
          </a:xfrm>
          <a:prstGeom prst="rect">
            <a:avLst/>
          </a:prstGeom>
          <a:noFill/>
          <a:ln w="9525">
            <a:noFill/>
          </a:ln>
        </p:spPr>
        <p:txBody>
          <a:bodyPr wrap="square" anchor="t" anchorCtr="0">
            <a:spAutoFit/>
          </a:bodyPr>
          <a:lstStyle/>
          <a:p>
            <a:r>
              <a:rPr lang="zh-CN" altLang="en-US">
                <a:latin typeface="Arial" panose="020B0604020202090204" pitchFamily="34" charset="0"/>
                <a:ea typeface="黑体" panose="02010609060101010101" pitchFamily="49" charset="-122"/>
              </a:rPr>
              <a:t> 新编21世纪法学系列教材</a:t>
            </a:r>
          </a:p>
        </p:txBody>
      </p:sp>
      <p:pic>
        <p:nvPicPr>
          <p:cNvPr id="37894" name="图像" descr="图像"/>
          <p:cNvPicPr>
            <a:picLocks noChangeAspect="1"/>
          </p:cNvPicPr>
          <p:nvPr/>
        </p:nvPicPr>
        <p:blipFill>
          <a:blip r:embed="rId7"/>
          <a:stretch>
            <a:fillRect/>
          </a:stretch>
        </p:blipFill>
        <p:spPr>
          <a:xfrm>
            <a:off x="8595360" y="5993448"/>
            <a:ext cx="3454400" cy="749300"/>
          </a:xfrm>
          <a:prstGeom prst="rect">
            <a:avLst/>
          </a:prstGeom>
          <a:noFill/>
          <a:ln w="12700">
            <a:noFill/>
          </a:ln>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民法的调整对象及适用范围</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三、民法的适用范围</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民法在空间上的适用范围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民法在空间上的适用范围是指民事法律规范在地域上所具有的效力。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（1）民法的域内效力，是指一国民法的法律效力可以及于该国管辖的全部领域，而在该国管辖领域以外无效。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（2）民法的域外效力，是指民法在其制定国管辖领域以外的效力。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期间计算</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按照本案的实际情况分析，孙某确实有胁迫的可能性，但是，《民法典》规定，相对无效的合同，行使撤销权受 1 年除斥期间的限制，撤销权人应当在 1 年内行使撤销或者变更的权利。这一期间是除斥期间，其后果是期间完成后，权利人的实体权利消灭。在本案中，建筑公司提出行使撤销权的时间，不论是按照自然计算法还是按照历法计算法，均已超过了 1 年，该撤销权已经消灭。因此，法院不应支持其诉讼请求，应判决驳回其诉讼请求。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61497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389751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custDataLst>
              <p:tags r:id="rId2"/>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pic>
        <p:nvPicPr>
          <p:cNvPr id="37894" name="图像" descr="图像"/>
          <p:cNvPicPr>
            <a:picLocks noChangeAspect="1"/>
          </p:cNvPicPr>
          <p:nvPr/>
        </p:nvPicPr>
        <p:blipFill>
          <a:blip r:embed="rId5"/>
          <a:stretch>
            <a:fillRect/>
          </a:stretch>
        </p:blipFill>
        <p:spPr>
          <a:xfrm>
            <a:off x="8595360" y="5993448"/>
            <a:ext cx="3454400" cy="749300"/>
          </a:xfrm>
          <a:prstGeom prst="rect">
            <a:avLst/>
          </a:prstGeom>
          <a:noFill/>
          <a:ln w="12700">
            <a:noFill/>
          </a:ln>
        </p:spPr>
      </p:pic>
      <p:sp>
        <p:nvSpPr>
          <p:cNvPr id="2" name="标题 1"/>
          <p:cNvSpPr>
            <a:spLocks noGrp="1"/>
          </p:cNvSpPr>
          <p:nvPr>
            <p:ph type="ctrTitle"/>
          </p:nvPr>
        </p:nvSpPr>
        <p:spPr>
          <a:xfrm>
            <a:off x="4349750" y="2710815"/>
            <a:ext cx="6864350" cy="665480"/>
          </a:xfrm>
        </p:spPr>
        <p:txBody>
          <a:bodyPr/>
          <a:lstStyle/>
          <a:p>
            <a:r>
              <a:rPr lang="zh-CN" altLang="en-US" sz="3600"/>
              <a:t>第二编</a:t>
            </a:r>
          </a:p>
        </p:txBody>
      </p:sp>
      <p:sp>
        <p:nvSpPr>
          <p:cNvPr id="3" name="文本框 2"/>
          <p:cNvSpPr txBox="1"/>
          <p:nvPr/>
        </p:nvSpPr>
        <p:spPr>
          <a:xfrm>
            <a:off x="4494530" y="3376295"/>
            <a:ext cx="1825625" cy="768350"/>
          </a:xfrm>
          <a:prstGeom prst="rect">
            <a:avLst/>
          </a:prstGeom>
          <a:noFill/>
        </p:spPr>
        <p:txBody>
          <a:bodyPr wrap="square" rtlCol="0">
            <a:spAutoFit/>
          </a:bodyPr>
          <a:lstStyle/>
          <a:p>
            <a:r>
              <a:rPr lang="zh-CN" altLang="en-US" sz="4400"/>
              <a:t>物权</a:t>
            </a:r>
          </a:p>
        </p:txBody>
      </p:sp>
    </p:spTree>
    <p:custDataLst>
      <p:tags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第五章</a:t>
            </a:r>
          </a:p>
        </p:txBody>
      </p:sp>
      <p:sp>
        <p:nvSpPr>
          <p:cNvPr id="39939" name="Rectangle 4"/>
          <p:cNvSpPr>
            <a:spLocks noGrp="1"/>
          </p:cNvSpPr>
          <p:nvPr>
            <p:ph type="subTitle" idx="1" hasCustomPrompt="1"/>
            <p:custDataLst>
              <p:tags r:id="rId3"/>
            </p:custDataLst>
          </p:nvPr>
        </p:nvSpPr>
        <p:spPr>
          <a:xfrm>
            <a:off x="2961958" y="328612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物权法概述</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物权法及其基本原则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“自家的羊损坏了他人的庄稼被扣押　请求返还财产”案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乔某家的一只母羊领着三只小羊跑进薛某的地里。薛某以乔某的羊损坏了自己的庄稼为由，将该母羊牵回自己家中。发生争执后，经村干部调解，薛某愿意将该羊送回，但主张须乔某先赔偿其损失。乔某向法院起诉，请求薛某返还财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物权法及其基本原则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一、物权法的调整对象与特点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首先，物权法所调整的对象，就是物权法律关系。其次，物权法律关系的内容，是人对物的支配关系，这种支配关系具体表现为人对物的归属和利用关系。因此，物权法的调整对象，就是人对物的归属和利用的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物权法与其他法律相比较，有以下特点：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（1）物权法是财产法。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（2）物权法是强行法。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（3）物权法是普通法。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（4）物权法是固有法。</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物权法及其基本原则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二、物权法的基本原则和功能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物权法的基本原则包括物权法定原则、一物一权原则和公示公信原则。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物权法定原则的主要内容有以下两点：（1）物权类型强制。（2）物权类型固定。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en-US" altLang="zh-CN" sz="2000" dirty="0">
                <a:solidFill>
                  <a:schemeClr val="tx1"/>
                </a:solidFill>
                <a:latin typeface="+mn-lt"/>
                <a:sym typeface="+mn-ea"/>
              </a:rPr>
              <a:t>2</a:t>
            </a:r>
            <a:r>
              <a:rPr lang="zh-CN" altLang="en-US" sz="2000" dirty="0">
                <a:solidFill>
                  <a:schemeClr val="tx1"/>
                </a:solidFill>
                <a:latin typeface="+mn-lt"/>
                <a:sym typeface="+mn-ea"/>
              </a:rPr>
              <a:t>. </a:t>
            </a:r>
            <a:r>
              <a:rPr kumimoji="0" lang="zh-CN" altLang="en-US" sz="2000" b="0" i="0" u="none" strike="noStrike" kern="1200" cap="none" spc="0" normalizeH="0" baseline="0" noProof="1">
                <a:solidFill>
                  <a:schemeClr val="tx1"/>
                </a:solidFill>
                <a:latin typeface="+mn-lt"/>
                <a:ea typeface="+mn-ea"/>
                <a:cs typeface="+mn-cs"/>
              </a:rPr>
              <a:t>一物一权原则包括三方面的内容：（1）一个物之上只能成立一个所有权。（2）一个物的部分之上不能成立独立的所有权。（3）集合物之上原则上不能成立所有权。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en-US" altLang="zh-CN" sz="2000" dirty="0">
                <a:solidFill>
                  <a:schemeClr val="tx1"/>
                </a:solidFill>
                <a:latin typeface="+mn-lt"/>
                <a:sym typeface="+mn-ea"/>
              </a:rPr>
              <a:t>3</a:t>
            </a:r>
            <a:r>
              <a:rPr lang="zh-CN" altLang="en-US" sz="2000" dirty="0">
                <a:solidFill>
                  <a:schemeClr val="tx1"/>
                </a:solidFill>
                <a:latin typeface="+mn-lt"/>
                <a:sym typeface="+mn-ea"/>
              </a:rPr>
              <a:t>. </a:t>
            </a:r>
            <a:r>
              <a:rPr kumimoji="0" lang="zh-CN" altLang="en-US" sz="2000" b="0" i="0" u="none" strike="noStrike" kern="1200" cap="none" spc="0" normalizeH="0" baseline="0" noProof="1">
                <a:solidFill>
                  <a:schemeClr val="tx1"/>
                </a:solidFill>
                <a:latin typeface="+mn-lt"/>
                <a:ea typeface="+mn-ea"/>
                <a:cs typeface="+mn-cs"/>
              </a:rPr>
              <a:t>公示公信原则按其内容是两个原则，即物权公示原则和物权公信原则。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这些基本原则具有以下功能：（1）是制定物权法时贯穿始终的基本精神。（2）是理解和解释物权法条文的基准。（3）在适用物权法时具有一般拘束力。</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物权法及其基本原则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乔某是母羊的所有权人，薛某是地里庄稼的所有权人。乔某的羊吃了薛某的庄稼，显然不对，侵害了薛某的所有权。对于一个侵害所有权的行为应当依法处理。但薛某采用了强行扣押乔某的羊的方法，这是更严重的违法行为，当然侵害了乔某的所有权。乔某的羊吃了薛某的庄稼，是一个疏忽行为，属于过失，违反了对他人的所有权不得侵害的义务。而薛某的行为却属于恶意，是故意违反对他人的所有权不得侵害的义务。尽管都是违反法定义务的行为，但两者的性质是不同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物权变动及其规则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“签订房屋买卖合同并交付房价款和房屋但</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没有办理物权登记手续主张解除合同”案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李某将自己所有的房屋一套卖给易某，房价为 38 万元，约定交易费用和办理物权登记手续由买方承担。李某收到房款后，将房子和房产证一起交给易某，易某搬入居住，但一直未办理物权变更登记。3 年后，李某得知此情况后，以不动产登记的权利人身份诉请法院判决解除该房屋买卖合同，退还房款，返还房屋。易某则以已经交付了房款并占有房屋、房产证为由，主张自己对该房屋的所有权，要求驳回李某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民法的调整对象及适用范围</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三、民法的适用范围</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民法在时间上的适用范围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民法在时间上的适用范围是指民事法律规范在时间上所具有的法律效力，具体包括两个方面，即民法的生效和民法的失效。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民事法律规范开始生效的时间通常有以下两种情况：（1）自民事法律颁布之日起生效；（2）民事法律通过并颁布以后经过一段时间再开始生效。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物权变动及其规则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一、物权的法律效力与物权变动形式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物权是指民事主体在法律规定的范围内直接支配一定的物，享受利益并排除他人干涉的权利，是人与人之间对物的归属和利用关系在法律上的体现。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物权具有以下法律效力：（1）排他性效力；（2）优先效力；（3）追及效力；（4）物上请求权。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物权变动是指物权的动态现象，即物权产生、变更及消灭的运动形态。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变动的基本形态包括：物权的发生，是指物权与特定主体相结合，也就是物权的取得。物权的变更，广义的变更是指主体的变更、客体的变更和内容的变更，狭义的变更是指物权的客体和内容的变更。物权的消灭，是指物权的丧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物权变动及其规则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二、不动产登记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不动产物权变动的公示方法是登记，未经登记不能发生物权变动的法律后果。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不动产登记分为实体权利登记和程序权利登记。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不动产登记还分为权利登记和表彰登记。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不动产登记还分为设权登记和宣示登记。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不动产登记还分为本登记和预备登记。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不动产物权登记具有以下效力：（1）物权公示效力。（2）物权变动的根据效力。（3）权利正确性推定效力。（4）善意保护效力。（5）警示效力。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物权变动及其规则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三、动产交付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动产物权变动的公示方法，是交付。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交付作为公示方法，公示着物权的运动过程，其结果是转移占有和受让占有，最终的占有作为事实状态表示了交付的结果。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民法根据交付的不同形态，将交付形态分为现实交付和观念交付。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现实交付是指对动产的事实管领力的移转，使受让人取得标的物的直接占有。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观念交付概括的是简易交付、指示交付和占有改定这三种交付形态。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三种交付存在于观念上，而不是现实地转移占有，即法律为了实现交易的便捷，在特殊情形下采用变通的方法，以观念上的占有转移代替现实的占有转移，实现动产物权的变动。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物权变动及其规则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四、对物权变动特殊情况的处理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对不动产物权和动产物权变动，应当依照《民法典》第 229 条至第 232条的规定享有物权，即人民法院、仲裁机构的法律文书或者人民政府的征收决定导致物权设立、变更、转让或者消灭的；因继承取得物权的；因合法建造、拆除房屋等事实行为，设立或者消灭物权的，自法律文书或者征收决定等生效时、继承开始时或者事实行为成就时，发生物权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物权变动及其规则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李某和易某的交易行为中，买卖房屋的合同是债权行为，也就是合同行为，而移转买卖房屋的所有权是物权行为。原因行为是买卖合同，法律后果是房屋所有权的转移。双方意思表示一致，因而合同的效力没有问题。但是，李某将房屋和房证都交给易某后，易某却没有进行物权变更登记，而不动产的物权变动的公示方法是登记，没有登记就没有发生所有权的转移。尽管易某占有了这个房子，也使用了 3 年，但是他还是没有取得这栋房子的所有权。因此，法律仍然承认其为该房屋的所有权人。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关于这个案件如何处理，还要看法官如何裁量。</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物权的保护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“照相馆丢失珍贵照片造成照片所有人精神损害</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请求精神抚慰金赔偿”案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江某是唐山地震的幸存者，当时为婴儿，其父母均死于该次地震。江某的亲戚将保存的江某父母的结婚照交给她，以作纪念。四十余年后，江某到照相馆要求用电脑将该照片放大制成大幅照片。照相馆接受这一要约后，由于疏忽，将该照片丢失。江某因此受到严重精神损害，遭受巨大的精神痛苦，便向法院起诉，主张追究照相馆的精神损害抚慰金赔偿责任，受诉法院支持了江某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物权的保护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一、物权保护及其方法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物权的保护是指通过法律规定的方法和程序，保障所有权人在法律许可的范围内对其所有的财产行使占有、使用、收益和处分的权利，以及他物权人的用益物权和担保物权的制度。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《民法典》物权编规定物权的保护，是从物权的权利人受到侵害而享有物权请求权的角度规定的。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的民法保护，以是否通过民事诉讼程序为标准，可分为两种：（1）物权人的自我保护，即自力救济，是指物权人在其权利受到侵害时依法自行行使其享有的请求权。（2）通过民事诉讼程序对物权的保护，也称为公力救济，是指物权人在其权利受到侵害时，有权向法院提起民事诉讼，请求法院予以保护，恢复自己被侵害的合法权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物权的保护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二、物权请求权保护方法及其规则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物权请求权是指物权本身包含的请求权。物权人在其权利被侵害或有可能遭受侵害时，有权请求恢复物权的圆满状态或防止侵害。广义的物权请求权还包括占有人的占有保护请求权。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（1）确权请求权。因物权的归属发生争议的，利害关系人享有确权请求权，可以请求法院确认权利。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（2）返还原物请求权。所有人在其所有物被他人非法占用时，可以向非法占有人请求返还原物，或请求法院责令非法占有人返还原物。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（3）排除妨害请求权。由于他人的非法行为，物权人行使其占有、使用、收益、处分的权能受妨碍时，物权人可以请求侵害人或者请求法院责令其排除妨碍，以保护物权人充分行使其物权的各项权能。</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物权的保护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三、侵权请求权保护方法及其规则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他人的非法行为造成财产毁损、灭失，无法返还原物时，物权人可以请求违法行为人赔偿损失，或者恢复原状。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侵权请求权是物权受到侵害造成损失的救济方法：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（1）恢复原状请求权。物权人的财产因受非法侵害而遭到损坏时，如果有恢复的可能，物权人可以请求侵害人恢复财产原来的状态，或者请求法院责令侵害人恢复财产的原状。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（2）损害赔偿请求权，是指他人的非法行为造成了财产的毁损和灭失，侵害了权利人的物权时，权利人所享有的要求补偿其损失的请求权。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物权的保护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江某对大地震中保存下来的父母珍贵照片享有所有权，应当依法予以保护。照相馆在占有该照片之后，由于疏忽而造成丢失的结果，侵害了江某的所有权，江某享有依法保护自己的物权的权利。本案权利人行使的损害赔偿请求权，性质就是侵权请求权，并不是物权请求权，应按照《民法典》侵权责任编的规定起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从实际情况来说，权利人选择物权请求权的方法保护自己的物权，具有更为便捷和稳妥的特点，但可能保护范围不够宽。</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民法的调整对象及适用范围</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朱某的行为不是犯罪行为，而是一个民事法律行为，是应当受民法调整的行为，一审法院将朱某的行为作为敲诈勒索处理是错误的。当然，朱某的做法也欠妥：正当的做法是向法院起诉进行索赔，合理解决，而不是企图借此发财，应把自己的行为限制在法律允许的范围之内。作为生产厂家的某食品公司，将朱某送上法庭的做法也是不妥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朱某和某食品公司之间存在的是商品流转关系，是债权关系，是平等主体之间的民事法律关系。一方违反《民法典》的规定，交付的标的物质量不合格，对方有权索赔。即使双方由于对索赔的数额认识不同，发生争执，也不能改变双方之间的法律关系的性质，更不能把平等主体之间实施的民事法律行为当成犯罪行为处理。对于本案，应当适用民法解决，而不是采取认定为犯罪的方法解决。</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第六章</a:t>
            </a:r>
          </a:p>
        </p:txBody>
      </p:sp>
      <p:sp>
        <p:nvSpPr>
          <p:cNvPr id="39939" name="Rectangle 4"/>
          <p:cNvSpPr>
            <a:spLocks noGrp="1"/>
          </p:cNvSpPr>
          <p:nvPr>
            <p:ph type="subTitle" idx="1" hasCustomPrompt="1"/>
            <p:custDataLst>
              <p:tags r:id="rId3"/>
            </p:custDataLst>
          </p:nvPr>
        </p:nvSpPr>
        <p:spPr>
          <a:xfrm>
            <a:off x="2961958" y="327406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所有权</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所有权的一般规定</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“在原、被告争议土地和山林所有权的诉讼中有独立</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请求权的第三人请求参加诉讼被驳回”案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村和乙村讼争东狗能岭土地及山林的所有权，但双方均没有有效的权利证书和登记。在诉讼中，丙村提出以有独立请求权的第三人的身份参加诉讼，主张甲村和乙村争执的东狗能岭土地和山林的所有权在“土改”时期已经确权给丙村，但由于权属证书丢失，无法提供书证。一审法院不准许丙村参加诉讼，并据此认定讼争土地和山林在“土改”时期未确权，故判决归甲村所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所有权的一般规定</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“在原、被告争议土地和山林所有权的诉讼中有独立</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请求权的第三人请求参加诉讼被驳回”案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乙村上诉后，丙村在县档案馆找到了“土改”时期原始确权的证据，持该土地、山林的权属证明和历史档案复印件，证明自己享有该土地和山林的所有权，要求参加诉讼，主张权利。二审法院仍然拒绝丙村参加诉讼，判决认定该山林产权归甲村所有。检察机关以该判决认定事实和适用法律错误，以及诉讼程序错误有可能影响正确判决，向上级法院提出抗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所有权的一般规定</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一、所有权的概念和特征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所有权是所有人依法按照自己的意志通过对其所有物进行占有、使用、收益和处分等方式，独占性支配其所有物并排斥他人非法干涉的永久性物权。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所有权除具备物权的共性外，还具有以下特征：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（1）所有权具有完全性。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（2）所有权具有原始物权性。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（3）所有权具有弹力性。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（4）所有权具有永久存续性。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所有权的一般规定</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二、所有权的权能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所有权的权能是所有权人为利用所有物以实现对所有物的独占利益，而于法律规定的范围内可以采取的各种措施与手段。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的积极权能是物的所有人利用所有物实现所有权而需主动进行的行为：（1）占有权能，是指所有权人对财产实际管领和支配的权能。（2）使用权能，是指所有权人按照物的性能和用途对物加以利用，以满足生产、生活需要的权能。（3）收益权能，是指收取由原物产生出来的新增经济价值的权能。（4）处分权能，是指权利主体对其财产在事实上和法律上处置的权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所有权的消极权能是指所有权人有权排除他人对其所有物违背其意志的干涉。其权利表现，就是物权保护请求权。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所有权的一般规定</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三、所有权的行使和消灭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的行使，是指物的所有权人依照法律规定实现其所有权各项权能的行为。物的所有权人既可以自己行使权利，也可以依照法律规定将所有权的权能转让给他人。这种权能的分离并不使所有权人丧失其所有权，而是所有权人正常行使其所有权的具体表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所有权的消灭是指某种法律事实致使所有权人丧失其所有权，或者由于权利主体的消灭而形成所有权转移。所有权的消灭分为两种：一是所有权人失去对物的占有与支配。二是物本身不存在。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所有权消灭的原因有：（1）所有权的转让；（2）所有权客体的灭失；（3）所有权主体的消灭；（4）所有权抛弃；（5）物被强制征收、征用。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所有权的一般规定</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丙村拥有东狗能岭土地和山林的所有权，其并不因为没有具体实施管领行为而丧失所有权。它以有独立请求权第三人的身份向法院主张权利、要求确权，是完全正当的。这就是所有权的消极权能的体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民事诉讼程序的规定，有独立请求权的第三人请求参加已经发生的原、被告之间的诉讼，法院必须准许，因为有独立请求权第三人对原告和被告争议的标的具有独立的请求权，是将原告和被告作为共同被告，对原、被告争议的标的主张权利。一审法院和二审法院都不准许丙村参加诉讼，是一个严重的程序错误，因此，没有保护好丙村的所有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国家所有权、集体所有权和私人所有权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“电力公司无偿接收私人设立的高压线路侵害私人所有权”案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沈某经乡政府、县水利电力管理站同意后，自筹资金购买了节能变压器、高压铝芯线等价值 29950.91 元的电力器材，自请民工，自付占地补偿费，架通了一条自乡政府至其居住的村二组长达 2.6 公里的高压线路，解决了二组 100 户村民的生产、生活用电问题。县电网公司在进行农网改造中，对沈某购买的电力器材予以接收，并列了清单，直接用于该村的农网改造，但没有给予补偿。沈某书面要求电网公司补偿未果，遂诉至法院，请求判令县电网公司补偿其所有的电力资产的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国家所有权、集体所有权和私人所有权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一、国家所有权及其规则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国家所有权是指国家对全民所有的财产进行占有、使用、收益和处分的权利。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国家所有权的特征体现在：（1）国家所有权的权利主体具有统一性和唯一性。（2）国家所有权的权利客体具有无限广泛性和专有性。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国家所有权权利主体的特殊属性，决定了国家所有权的取得方式有以下几种：（1）没收；（2）赎买；（3）积累资金；（4）税收；（5）征收、征用；（6）罚款和罚金；（7）依法取得无主财产。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国家所有权的行使主要有以下几种方式：（1）国家直接行使其所有权；（2）国家机关、国家举办的事业单位进行经营管理；（3）国家投资设立的企业使用或经营某些国有的财产。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国家所有权、集体所有权和私人所有权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二、集体所有权及其规则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集体所有权是指劳动群众集体依法对其所有财产的占有、使用、收益和处分的权利。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集体所有权与国家所有权相比较，具有以下法律特征：（1）权利主体的广泛性与多元化。（2）权利客体的限定性。（3）所有权的独立性。（4）所有权取得方式的有限性。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集体所有权包括两种形式：（1）农村集体所有权。（2）城镇集体所有权。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集体所有权行使的规则：第一，对于集体所有的土地和森林、山岭、草原、荒地、滩涂等，依照法律规定行使所有权：第二，城镇集体所有的不动产和动产，依照法律、行政法规的规定由本集体享有占有、使用、收益和处分的权利。第三，农村集体经济组织或者村民委员会、村民小组应当依照法律、行政法规以及章程、村规民约向本集体成员公布集体财产的状况。</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民法基本原则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“儿童用棍碰狗，而狗主人逼迫儿童向狗下跪磕头侵害人格尊严”案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10 岁男孩刘某和姐姐刘某某从南湖边的公园玩耍归来，经过小区大门口时，刘某手中拿着的一根竹棍碰到了在一边的一条狗，惹恼了狗的主人言某。言某冲上前，对着刘某就是一顿拳脚，又掐住刘某的脖子拖出十几米，又拉起来，再打两个耳光，把刘某的鼻子打出了血。随后，他又让刘某给狗跪下。刘某不跪，他一脚踢在刘某的腿上，强令刘某跪下，还逼着给狗磕了两个头，给狗赔礼道歉。事后刘某发病，经医院诊断为阵发性癫痫，经司法鉴定所鉴定构成 6 级伤残。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国家所有权、集体所有权和私人所有权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三、私人所有权及其规则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私人所有权是指私人对其所有的财产依法进行占有、使用、收益和处分的权利。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私人所有权具有以下法律特征：（1）私人所有权的主体主要是自然人个人，以及国家、集体和私人依法出资设立的公司或者其他企业。（2）私人所有权的客体包括私人的生活资料和生产资料。（3）私人财产的基本来源是私人的劳动所得和其他合法收入。（4）私人所有权与其他所有权受到同等法律保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正确行使私人所有权，须以不违反法律、不扰乱经济秩序、不危害社会公共利益、不妨碍他人合法权益为基本前提。</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国家所有权、集体所有权和私人所有权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国家所有权、集体所有权和私人所有权受平等保护，不同的所有权地位平等，所有的财产权利地位平等，依法受到平等保护，不得歧视私人所有权。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沈某经乡政府、县水利电力管理站同意后，自筹资金购买了设备和电力器材，他对自己架设的高压线路享有所有权，应当依法受到保护。但县电网公司在进行农网改造中，对沈某购买的电力器材予以接收，直接用于该村的农网改造，使其成为国家农网的组成部分，但却没有给予任何补偿。这是国有企业公然侵害私人所有权的行为，构成侵权责任。沈某要求县电网公司补偿，是完全有道理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业主的建筑物区分所有权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“区分所有的商铺业主以不作为方式妨害其他业主</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行使权利侵害建筑物区分所有权”案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处于上海黄金地段的某商场开盘后，一百余家业主购买了商铺。疫情防控期间，业主投资信心受挫。ND 公司在某些部门的支持下，利用疫情防控期间业主心理压力大的机会，采取不正当手段，要求业主将商铺原价出让，其进行收购，意图达到低价取得整个商场的目的。少数业主无法承受风险和 ND 公司打压这双重压力，同意低价转让，因此 ND 公司取得了四百多平方米、约占商场四分之一面积商铺的建筑物区分所有权。此后，ND 公司利用其国有公司的地位，故意不装修、不开业，造成整个商场不能全面装修、开业的局面，继续迫使其他业主低价出让商铺。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业主的建筑物区分所有权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“区分所有的商铺业主以不作为方式妨害其他业主</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行使权利侵害建筑物区分所有权”案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商铺业主委员会依照“经营管理公约”的规定，要求该公司与其他所有业主一样，参与商场的统一经营，不能单独关门停业，不论商铺是否经营，其业主都必须与所有商铺业主一样，按照商铺所占的建筑面积与铺位数量，分担相关费用。但 ND 公司对商铺业主委员会的要求置之不理，继续故意空置商铺，既不经营，又不转让，拒绝承担业主的义务，致使其他业主长时间不能开张营业，遭受严重经济损失。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业主的建筑物区分所有权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一、建筑物区分所有权的概念和法律关系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业主的建筑物区分所有权，是指建筑物的业主依其应有部分对独自占有、使用的专有部分享有专有权，对共同使用部分享有共有权，以及相互之间对建筑物的整体享有管理权，从而构成的新型建筑物所有权。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筑物区分所有权的特点是：（1）建筑物区分所有权的客体具有整体性。（2）建筑物区分所有权的内容包括专有权、共有权和管理权。（3）建筑物区分所有权本身具有统一性，是一个实实在在的整体权利。（4）在建筑物区分所有权中，专有权具有主导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建筑物区分所有权包含“4+1”的法律关系：（1）团体关系；（2）区域所有关系；（3）相邻关系；（4）共有关系；（5）业主大会、业主委员会与物业管理人之间存在的物业管理的合同关系。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业主的建筑物区分所有权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二、专有权及其规则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建筑物区分所有权的专有权，是指权利人享有的以区分所有建筑物的独立建筑空间为标的物的专有所有权。建筑物区分所有权的专有权在性质上是具有单独所有权性质的物权。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专有部分的范围也就是专有权的标的物，必须是建筑物的独立建筑空间所包括的范围。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业主享有专有权的权利，包括所有权的一切权能。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业主的义务是：（1）不得违反使用目的；（2）维护建筑物牢固和完整；（3）不得侵害专有部分中的共有部分；（4）准许其他业主进入；（5）对于造成的损害予以赔偿。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业主的建筑物区分所有权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三、共有权及其规则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筑物区分所有权的共有权，是指以区分所有建筑物的共用部分为标的物，全体业主共同享有的不可分割的共同共有权。共有权在性质上是共同共有中的互有，为共同共有的一种特殊形态，是在共同共有中共有人无分割共有物请求权的共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共有权的标的物，是区分所有建筑物中的共有部分。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有权的权利义务关系表现为，业主作为共有权人对共用部分所享有的权利和所负担的义务。业主的权利是：（1）使用权；（2）收益共享权；（3）处分权；（4）物上追及权。业主的义务是：（1）维护现状的义务；（2）不得侵占的义务；（3）按照共用部分的用途使用的义务；（4）费用负担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业主的建筑物区分所有权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四、管理权及其规则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管理权也叫作成员权，是区分所有建筑物业主作为整栋建筑物所有权人团体成员之一所享有的权利。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我国的建筑物区分所有的团体形式是业主大会，在业主大会之下设立业主委员会。业主大会的性质是非法人组织，具有一定的民事行为能力和诉讼行为能力，可以起诉和应诉。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管理权有以下内容：（1）表决权；（2）选举权和被选举权；（3）监督权；（4）遵守业主大会决议的义务。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业主大会的活动方式是举行会议，作出决议。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业主的建筑物区分所有权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ND 公司的行为造成了对其他业主合法权益的损害，其应当承担民事责任。</a:t>
            </a:r>
            <a:r>
              <a:rPr kumimoji="0" lang="en-US" altLang="zh-CN" sz="2000" b="0" i="0" u="none" strike="noStrike" kern="1200" cap="none" spc="0" normalizeH="0" baseline="0" noProof="1">
                <a:solidFill>
                  <a:schemeClr val="tx1"/>
                </a:solidFill>
                <a:latin typeface="+mn-lt"/>
                <a:ea typeface="+mn-ea"/>
                <a:cs typeface="+mn-cs"/>
              </a:rPr>
              <a:t>ND </a:t>
            </a:r>
            <a:r>
              <a:rPr kumimoji="0" lang="zh-CN" altLang="en-US" sz="2000" b="0" i="0" u="none" strike="noStrike" kern="1200" cap="none" spc="0" normalizeH="0" baseline="0" noProof="1">
                <a:solidFill>
                  <a:schemeClr val="tx1"/>
                </a:solidFill>
                <a:latin typeface="+mn-lt"/>
                <a:ea typeface="+mn-ea"/>
                <a:cs typeface="+mn-cs"/>
              </a:rPr>
              <a:t>公司行使权利的行为已经造成了整个商场无法正常开业的后果，违反了业主在行使专有权时所应当承担的法定义务，损害了其他业主的合法权益，使其他业主因长期无法营业而遭受严重经济损失。受到侵害的业主可以请求法院责令 ND 公司承担相应的民事责任，维护自己的合法权益。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ND 公司故意以不开业的不作为行为，妨害有利害关系的业主进行正常经营，属于故意违背善良风俗的违法行为，也构成对其他业主经营权利的损害，受到侵害的经营者有权追究其侵权责任。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相邻关系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“邻家越界树根拱裂相邻人的房屋山墙和火炕威胁人身财产安全”案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贾某和甄某的住宅东西相邻。贾某院中有一棵百年古树，根系延伸到甄某房屋的地下，将甄某的墙壁和火炕拱裂，危及房屋和甄某家人的人身安全。甄某要求贾某砍掉古树，贾某不同意；要求其砍断树根，贾某仍然不同意。甄某诉请法院判决贾某砍断树根，不得因越界树木根枝影响乃至威胁自己的人身、财产安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民法基本原则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一、民法基本原则的概念和体系</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《民法典》是一部由规则构成的基本法。民法规则体系，是指民法规则的层次结构。民法规则是一个体系，分别由三种不同层次的规则构成，即最高规则、基本规则和具体规则。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规则体系中的最高规则，就是民法基本原则。这些原则是民法的本质及基础的集中表现，是高度抽象的、最一般的民事行为规范和价值判断标准。它们不仅是民事立法的准则，而且是民事主体进行民事活动的基本准则，是解释民法、适用民法和补充立法漏洞的基本准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相邻关系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一、相邻关系的概念和实质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相邻关系也叫作相邻权，是指不动产的相邻各方在行使所有权或其他物权时，因相互间应当给予方便或接受限制而发生的权利义务关系。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相邻权并不是一种独立的物权，而是法律直接规定的不动产所有权的内容，其实质是对所有权的限制和延伸。相邻关系对不动产物权的合理延伸和限制，集中表现在相邻的不动产权利人一方对另一方行使权利提供必要的便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处理相邻关系的原则是：（1）有利于生产、方便生活；（2）团结互助、公平合理；（3）尊重历史和习惯；（4）赔偿合理损失原则。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相邻关系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二、相邻关系的类型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相邻关系有以下类型：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（1）相邻用水、排水和流水关系。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（2）相邻通行、利用关系。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（3）相邻地界关系。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（4）建筑物通风、采光关系。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（5）相邻环保关系。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（6）相邻防险关系。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相邻关系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对于本案涉及的相邻关系，《民法典》在相邻关系中没有作出明确规定，但在第 289 条规定了一个基本原则，就是处理相邻关系时没有法律、法规作出明确规定的，可以适用当地习惯。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处理相邻关系的一般规则，对于本案涉及的相邻关系即越界枝丫根系，其处理规则是：相邻一方种植的竹木的根系或者枝丫越界，如果不影响他人的，相邻另一方应当容忍；如果影响他人生活和生产的，另一方有权请求竹木所有权人或管理人刈除越界的根系或枝丫；如果所有权人或者管理人拒绝刈除，相邻另一方有权刈除越界的根系、枝丫，如果刈除根枝花费过巨，则相邻另一方有权请求赔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按份共有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“共有人未经其他共有人同意出卖按份共有的房屋”案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原告赵某于 1942 年在住地白石街 78 号自建草房三间，1949 年因故回河南原籍居住，将该房租赁给结拜兄弟庞某夫妇居住，赵某按年收取租金。1967 年庞某经与赵某协商，将该房拆掉重建，修成两层小楼，共 6 间，口头约定楼下三间仍归赵某所有、由庞某使用，楼上三间归庞某所有，所有房屋由庞某负管理责任。后来，庞某未经赵某同意，将该房全部卖给他人，房价 80 万元。赵某得知后，要求庞某退回房款、追回房屋。庞某不同意。赵某向法院起诉，要求法院判决解除房屋买卖关系。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按份共有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一、按份共有及其产生的事实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按份共有也叫作分别共有、通常共有，是共有的基本类型，是指两个或者两个以上的权利主体，对同一项财产按照应有部分，共同享有权利、分担义务的共有关系。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按份共有产生的主要事实是：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（1）共同购置。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（2）共同投资。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（3）其他约定。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（4）依法定的事实而发生。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（5）共有关系不明确的，推定按份共有。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按份共有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二、按份共有中的应有部分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按份共有中的应有部分，是指按份共有人对共有财产所有权所享有的权利的比例，即按份共有人对共有财产所有权于“分量”上的应享部分，也就是各个按份共有人行使权利和承担义务的范围即份额。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确定按份共有的应有部分，最主要的是按照按份共有人的约定确定。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如果按份共有的共有财产是不动产，则无论是土地权利还是建筑物权利，均应当进行登记。</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按份共有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三、按份共有的内部关系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按份共有的内部关系，是指按份共有的各共有人相互之间的权利义务关系。这些权利和义务关系是：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（1）共有财产的使用、收益。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（2）共有财产的处分。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（3）共有财产的管理。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（4）共有费用的承担。</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按份共有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四、按份共有的外部关系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按份共有的外部关系，是指共有人作为共有权的主体，与其他民事主体发生的权利义务关系：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（1）对第三人的权利。各共有人对第三人的权利，是基于其所有权人的身份，就全部共有财产所产生的权利。各共有人均可以行使。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（2）对第三人的义务。按份共有人对外承担义务，分为按份责任和连带责任。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（3）优先购买权。按份共有人可以转让其享有的共有的不动产或者动产份额，其他共有人在同等条件下享有优先购买的权利。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按份共有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按份共有人处分按份共有财产时，只能处分自己享有所有权的份额，不能处分其他共有人享有所有权的共有份额。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份共有人处分自己的财产份额，其他财产共有人享有优先购买权：在同等条件下，其他共有人要购买的，优先购买；其他共有人不购买的，才得由他人购买。即使庞某是处分自己的那一部分财产的份额，侵害了赵某的优先购买权，因而庞某对自己份额的处分也是无效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据此，可以认为庞某对整个房屋的转让行为均为无效，庞某应将卖房款退回买房人，一层三间归赵某所有。如果赵某主张买第二层三间房，其可以将购房款交给庞某，则按份共有转化为个人所有。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共同共有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“共同共有人擅自将共同共有的房屋变更登记</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为个人所有侵害共有权”案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宋某某和李某某系继母女关系。宋某某的丈夫即李某某的生父李乙在 1965 年去世时，遗下夫妻共同修建的房屋 5 间，一直由李某某和宋某某共同居住、使用，其中，宋某某居住东边二间，李某某居住西边三间。后宋某某去国外居住，5 间房均由李某某居住。李某某未经宋某某同意，通过熟人擅自将产权变更为自己个人所有。宋某某得知后要求析产，主张自己有 3 间房的权利。李某某不同意，主张 5 间房的权利，并不承认宋某某为其继母。宋某某向法院起诉，要求析产、确权，制裁李某某的侵权行为。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民法基本原则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二、民法基本原则的内容</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（一）保护民事主体合法权益原则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（二）平等原则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（三）自愿原则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（四）公平原则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（五）诚信原则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（六）公序良俗原则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（七）绿色原则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共同共有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一、共同共有及发生共同共有关系的事实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共同共有也称为公同共有，是指两个或两个以上的民事主体基于某种共同关系，对同一项财产不分份额地共同享有权利、承担义务的共有关系。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共同共有的发生原因分为两个层次：（1）共同共有发生的事实基础，即数人存在的某种共同关系。（2）共同共有发生的法律原因，即法律规定。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发生的事实：（1）夫妻关系的缔结且未选择其他夫妻财产制；（2）家庭关系的存在且家庭成员对家庭财产的形成作出贡献；（3）合伙经营的收益；（4）共同继承遗产；（5）其他发生共同共有的事实；（6）推定的共同共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共同共有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二、共同共有的权利义务关系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的权利义务关系的基本内容是：（1）共有人的权利和义务按照法律规定或者当事人的约定进行确定。（2）共有人的权利、义务平等。（3）行使权利应当协商一致。（4）共有人有义务保持共有财产状况。（5）费用平均分担。（6）发生的债务由共有人连带负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共同共有人的权利是：（1）共同的使用、收益权。（2）共有财产的部分处分权。（3）物上追及权。（4）设置共有物物上权的权利。（5）代表权。（6）优先购买权。（7）管理权。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人的义务是：（1）对共有物进行维修、保管、改良的义务；（2）不得分割共有财产的义务；（3）对所欠债务的连带清偿责任；（4）共有物造成他人损害及各共有人造成他人损害时的赔偿义务；（5）为部分共同共有人擅自处分共有财产的后果承担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共同共有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三、共同共有关系的终止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共同共有关系基于产生共同共有的共同关系的消灭而终止。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共同共有关系依据下述事实而终止：（1）婚姻关系消灭；（2）家庭关系解体；（3）合伙散伙；（4）共同继承人分割遗产；（5）共有财产被转让或灭失；（6）终止共有关系的协议。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共同共有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第一，在本案中，先后有两个不同的共同共有关系。在宋某某与李乙共同生活期间，争执的 5 间房子为夫妻共同财产，由夫妻双方共同共有。在李乙死后，没有进行析产，由宋某某和李某某共同使用，应当视为共同共有的家庭共有财产。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第二，李某某在宋某某出国期间，将全部共有财产变更登记、据为己有，构成了对其他共有人共有财产权的侵害，应当承担侵权责任。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第三，在李某某侵占全部共同财产的情况下，宋某某提出析产的请求，要求终止共同共有关系、分割共同共有财产，是应当支持的。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第四，在确定分割这一家庭共有财产时，首先应当弄清这一共同共有财产形成的状况，确定分割财产的基础。</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第七节</a:t>
            </a:r>
            <a:r>
              <a:rPr lang="en-US" altLang="zh-CN" dirty="0">
                <a:latin typeface="Arial" panose="020B0604020202090204" pitchFamily="34" charset="0"/>
              </a:rPr>
              <a:t> </a:t>
            </a:r>
            <a:r>
              <a:rPr lang="zh-CN" altLang="en-US" dirty="0">
                <a:latin typeface="Arial" panose="020B0604020202090204" pitchFamily="34" charset="0"/>
              </a:rPr>
              <a:t>取得所有权的特别规定与善意取得</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“夫妻一方擅自处分共有财产，买受方善意无过失构成善意取得”案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李某与王某系夫妻关系，共同购买了一辆日产轿车经营出租运营业务。双方发生纠纷后，王某赌气将该轿车开走，离家独居，并与刘某联系，以 10 万元的价格将该轿车卖给刘某，并于当天双方分别交付了轿车和价款，一起去车辆管理部门办理了轿车所有权转移手续。当工作人员询问王某其丈夫对卖车的意见时，王某出具了李某同意出卖该车的字条，工作人员遂办理了汽车所有权过户登记手续，将车籍转到刘某名下。10 日后，李某发现此事，找刘某要车，被刘某拒绝。李某以王某和刘某为被告，向法院起诉，要求确认买卖合同无效、刘某返还财产。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第七节</a:t>
            </a:r>
            <a:r>
              <a:rPr lang="en-US" altLang="zh-CN" dirty="0">
                <a:latin typeface="Arial" panose="020B0604020202090204" pitchFamily="34" charset="0"/>
              </a:rPr>
              <a:t> </a:t>
            </a:r>
            <a:r>
              <a:rPr lang="zh-CN" altLang="en-US" dirty="0">
                <a:latin typeface="Arial" panose="020B0604020202090204" pitchFamily="34" charset="0"/>
                <a:sym typeface="+mn-ea"/>
              </a:rPr>
              <a:t>取得所有权的特别规定与善意取得</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一、所有权取得的一般规则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所有权的取得是指民事主体根据一定的法律事实获得某物的所有权，从而在该特定主体与其他人之间发生以该物为客体的所有权法律关系。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所有权的取得有原始取得和继受取得两种方式。经善意取得而取得所有权也是原始取得。</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第七节</a:t>
            </a:r>
            <a:r>
              <a:rPr lang="en-US" altLang="zh-CN" dirty="0">
                <a:latin typeface="Arial" panose="020B0604020202090204" pitchFamily="34" charset="0"/>
              </a:rPr>
              <a:t> </a:t>
            </a:r>
            <a:r>
              <a:rPr lang="zh-CN" altLang="en-US" dirty="0">
                <a:latin typeface="Arial" panose="020B0604020202090204" pitchFamily="34" charset="0"/>
                <a:sym typeface="+mn-ea"/>
              </a:rPr>
              <a:t>取得所有权的特别规定与善意取得</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二、原始取得及其规则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原始取得也称最初取得，是指不以他人已有的所有权和意志为根据，直接依照法律的规定，通过某种方式或行为取得所有权。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原始取得主要有以下几种方法：（1）劳动生产。（2）收取孳息。（3）国家强制。（4）对无主财产取得所有权。（5）无主动产的先占取得。（6）添附。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第七节</a:t>
            </a:r>
            <a:r>
              <a:rPr lang="en-US" altLang="zh-CN" dirty="0">
                <a:latin typeface="Arial" panose="020B0604020202090204" pitchFamily="34" charset="0"/>
              </a:rPr>
              <a:t> </a:t>
            </a:r>
            <a:r>
              <a:rPr lang="zh-CN" altLang="en-US" dirty="0">
                <a:latin typeface="Arial" panose="020B0604020202090204" pitchFamily="34" charset="0"/>
                <a:sym typeface="+mn-ea"/>
              </a:rPr>
              <a:t>取得所有权的特别规定与善意取得</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三、继受取得及其规则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继受取得也称传来取得，是指财产所有权人通过某种法律事实，从原所有权人处取得财产所有权。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继受取得的基本方式主要有以下几种：（1）买卖；（2）互易；（3）赠与；（4）继承与遗赠。</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第七节</a:t>
            </a:r>
            <a:r>
              <a:rPr lang="en-US" altLang="zh-CN" dirty="0">
                <a:latin typeface="Arial" panose="020B0604020202090204" pitchFamily="34" charset="0"/>
              </a:rPr>
              <a:t> </a:t>
            </a:r>
            <a:r>
              <a:rPr lang="zh-CN" altLang="en-US" dirty="0">
                <a:latin typeface="Arial" panose="020B0604020202090204" pitchFamily="34" charset="0"/>
                <a:sym typeface="+mn-ea"/>
              </a:rPr>
              <a:t>取得所有权的特别规定与善意取得</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四、善意取得及其规则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善意取得亦称即时取得，是指无权处分他人财产的财产占有人将其占有的财产转让给第三人以后，受让人如果在取得该财产时系出于善意，即依法取得该财产的所有权，原财产所有权人不得要求受让人返还财产的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善意取得的构成要件是：（1）受让人在受让时不知道或者不应当知道转让人无处分权，即是善意。（2）以合理价格转让。（3）转让的财产依照法律规定应当登记的已经登记，不需要登记的已经交付给受让人。（4）转移占有的财产须是法律允许流通的动产和不动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不构成善意取得的转移占有，不发生善意取得效力，所有权人可依物权请求权向受让人请求返还，受让人负返还义务。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第七节</a:t>
            </a:r>
            <a:r>
              <a:rPr lang="en-US" altLang="zh-CN" dirty="0">
                <a:latin typeface="Arial" panose="020B0604020202090204" pitchFamily="34" charset="0"/>
              </a:rPr>
              <a:t> </a:t>
            </a:r>
            <a:r>
              <a:rPr lang="zh-CN" altLang="en-US" dirty="0">
                <a:latin typeface="Arial" panose="020B0604020202090204" pitchFamily="34" charset="0"/>
                <a:sym typeface="+mn-ea"/>
              </a:rPr>
              <a:t>取得所有权的特别规定与善意取得</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五、添附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添附，是指不同所有权人的物被结合、混合在一起，成为一个新物，或者将别人之物加工成为新物的事实。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主要规则是：（1）因加工、附合、混合而产生的物的归属，有约定的按照约定。（2）没有约定或者约定不明确的，依照法律规定。（3）当事人没有约定，法律也没有规定的，按照充分发挥物的效用以及保护无过错当事人的原则确定。（4）一方当事人有过错或者确定物的归属给另一方当事人造成损失的，应当给予赔偿或者足额的补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民法基本原则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刘某和言某都是自然人，是平等主体，具有平等的人格地位，享有平等的权利，一方不得歧视另一方，不得贬损对方的人格。言某的做法完全无视他人的人格尊严，严重违反了民法平等原则，侵害了受害人刘某的人格尊严。同时，言某的行为也违背了公序良俗原则。因此，言某的行为违反了民法的基本原则，侵害了受害人刘某的人格权，是民法所不能容忍的违法行为。言某应当承担侵权责任，以救济受害人的权利损害。</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第七节</a:t>
            </a:r>
            <a:r>
              <a:rPr lang="en-US" altLang="zh-CN" dirty="0">
                <a:latin typeface="Arial" panose="020B0604020202090204" pitchFamily="34" charset="0"/>
              </a:rPr>
              <a:t> </a:t>
            </a:r>
            <a:r>
              <a:rPr lang="zh-CN" altLang="en-US" dirty="0">
                <a:latin typeface="Arial" panose="020B0604020202090204" pitchFamily="34" charset="0"/>
                <a:sym typeface="+mn-ea"/>
              </a:rPr>
              <a:t>取得所有权的特别规定与善意取得</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本案是一起典型的善意取得案件。该轿车是李某和王某的共有财产，王某没有经过李某的同意而处分，属于无权处分。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根据上述善意取得的要件分析本案：第一，受让人刘某在受让时不知道转让人王某无完全的处分权，且无重大过失。第二，王某和刘某在转让轿车的时候，是以合理价格转让。第三，转让的轿车依们已经进行了过户登记。第四，转移占有的轿车是法律允许流通的动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王某与李某之间的内部关系，应当按照共同共有人之间的权利、义务关系确定。共同共有人之一未经其他共有人同意，擅自处分共有物，对其他共有人应当承担损害赔偿责任。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第七章</a:t>
            </a:r>
          </a:p>
        </p:txBody>
      </p:sp>
      <p:sp>
        <p:nvSpPr>
          <p:cNvPr id="39939" name="Rectangle 4"/>
          <p:cNvSpPr>
            <a:spLocks noGrp="1"/>
          </p:cNvSpPr>
          <p:nvPr>
            <p:ph type="subTitle" idx="1" hasCustomPrompt="1"/>
            <p:custDataLst>
              <p:tags r:id="rId3"/>
            </p:custDataLst>
          </p:nvPr>
        </p:nvSpPr>
        <p:spPr>
          <a:xfrm>
            <a:off x="2961958" y="328612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用益物权</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“村委会为了吸引投资而强行收回农民承包的鱼塘</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侵害土地承包经营权”案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乔某承包村里发包的水塘养鱼，经营效果很好。村委会为吸引投资，以该鱼塘涉及全村利益为由，对承包地进行调整，强行收回鱼塘，发包给能为本村投资的开</a:t>
            </a:r>
            <a:r>
              <a:rPr kumimoji="0" lang="zh-CN" sz="2000" i="0" u="none" strike="noStrike" kern="1200" cap="none" spc="0" normalizeH="0" baseline="0" noProof="1">
                <a:solidFill>
                  <a:schemeClr val="tx1"/>
                </a:solidFill>
                <a:ea typeface="+mn-ea"/>
                <a:cs typeface="+mn-ea"/>
              </a:rPr>
              <a:t>发</a:t>
            </a:r>
            <a:r>
              <a:rPr kumimoji="0" sz="2000" i="0" u="none" strike="noStrike" kern="1200" cap="none" spc="0" normalizeH="0" baseline="0" noProof="1">
                <a:solidFill>
                  <a:schemeClr val="tx1"/>
                </a:solidFill>
                <a:ea typeface="+mn-ea"/>
                <a:cs typeface="+mn-ea"/>
              </a:rPr>
              <a:t>商的亲属承包。乔某无奈，诉请法院保护其土地承包经营权。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一、土地承包经营权的特征和性质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承包经营权是指农村集体经济组织成员对集体所有或国家所有，由集体经济组织长期使用的耕地、林地、草地等农业土地，采取家庭承包、公开协商等方式进行承包，依法对所承包的土地等占有、使用和收益的用益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土地承包经营权在法律上的特点是：（1）土地承包经营权的主体具有特殊性；（2）土地承包经营权的标的物具有特殊性；（3）土地承包经营权的目的具有特殊性；（4）土地承包经营权的产生方式具有特定性。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土地承包经营权的性质是物权，是用益物权。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二、土地承包经营权的取得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土地承包经营权的取得有两种方式：一为依法律行为而取得，二为基于法律行为以外的原因而取得。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依法律行为而取得土地承包经营权是土地承包经营权取得的主要方式，具体的方式是：（1）基于农村土地承包经营合同而取得。（2）通过招标、拍卖、公开协商而取得。（3）基于土地承包经营权流转而取得。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除了法律行为外，继承也是基于法律行为以外的原因而取得土地承包经营权的方式。</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三、土地承包经营权人和土地所有权人的权利、义务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土地承包经营权人的权利是：（1）占有、使用、收益权。（2）依法流转权。（3）承包地被依法征用、占用后有权依法获得相应的补偿。（4）其他权利。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土地承包经营权人的义务是：（1）维持土地的农业用途，不得用于非农建设；（2）依法保护和合理利用土地，不得给土地造成永久性损害。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三、土地承包经营权人和土地所有权人的权利、义务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所有权人的权利是：（1）发包本集体所有的或者国家所有、依法由本集体使用的农村土地；（2）对承包土地的必要调整权；（3）监督土地承包经营权人依照约定的用途合理利用和保护土地；（4）制止土地承包经营权人损害承包地和农业资源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所有权人的义务是：（1）维护土地承包经营权人的土地承包经营权；（2）尊重土地承包经营权人的生产经营自主权；（3）依照约定为土地承包经营权人提供生产、技术、信息服务；（4）执行土地利用总体规划、组织农业基础设施建设。</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四、土地承包经营权的三权分立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三权分置与土地经营权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土地经营权，是建立在农村土地承包经营的三权分置制度之上的权利，即在农村土地集体所有权的基础上，设立土地承包经营权，再在土地承包经营权之上设立土地经营权，从而构成三权分置的农村土地权利结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土地经营权人的权利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在合同约定的期限内，土地经营权人享有用益物权的权能。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土地经营权的期限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流转期限为 5 年以上的土地经营权，自流转合同生效时设立。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五、土地承包经营权消灭的原因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导致土地承包经营权消灭的一般事由有：（1）承包地被征收。（2）承包地灭失或使用价值丧失。（3）土地承包经营权人死亡，无继承人或继承人放弃继承。（4）土地承包经营权转让。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导致土地承包经营权消灭的特定事由是：（1）土地承包经营权提前收回。（2）土地承包经营权提前交回，包括在承包期内土地承包经营权人全家迁入设区的市、享有城市居民社会保障待遇的强制交回和土地承包经营权人自愿交回。（3）土地承包经营权的期限届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土地承包经营权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乔某对鱼塘享有的土地承包经营权，是通过与村委会签订承包经营合同取得的，是依法取得的。农村集体所有的土地上设立了土地承包经营权之后，村委会必须尊重土地承包经营权人的权利，不得违法收回承包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村委会收回乔某承包的鱼塘的理由不是收回承包鱼塘的正当理由，不能因此而收回承包鱼塘。乔某据此向法院起诉，请求法院判决保护其土地承包经营权，是有正当理由的，法院应当支持。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民法法律关系的要素和基本方法</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“未经物权登记的物权交易行为无效”案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甲将自己的房子一套出卖，与乙签订了房屋买卖合同。由于市场价格上涨，甲不愿意将这套房子卖给乙，于是与丙串通，双方签订合同，由丙购买此房，并进行了过户登记，也将房子交给丙使用。在丙死亡之后，丙的儿子丁继承了这个房子，随后将房子抵押给戊，办理了抵押登记。现在甲提出关于这套房子的权利主张，乙也提出了权利主张，丁和戊都以自己的权利证书相抗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建设用地使用权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“借用他人不享有建设用地使用权的土地自行</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申请建设用地使用权是否构成侵权”案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宗地位于甲机场的一端，在甲机场享有建设用地使用权的土地的一侧，长期被认为是甲机场的土地。乙公司经与甲机场协商，长期借用。后来，乙公司发现该宗地的建设用地使用权人不明，遂向地方国土资源部门请求，签订了建设用地使用权出让合同，交付了出让金，取得了该宗地的建设用地使用权，并已经过登记。甲机场发现后，向乙公司主张权利，被乙公司拒绝。甲机场向法院起诉，要求对该宗地进行确权，并追究乙公司的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建设用地使用权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一、建设用地使用权的概念和设立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建设用地使用权是指自然人、法人、非法人组织依法对国家所有的土地享有的占有、使用和收益，建造并经营建筑物、构筑物及其附属设施的地上权。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建设用地使用权的设立，是指建设用地使用权的取得。建设用地使用权的设立方式有两种，即建设用地使用权的出让和划拨。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建设用地使用权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二、建设用地使用权的内容和流转</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建设用地使用权人对于作为权利客体的土地，享有占有、使用、收益的权利，有权自主利用该土地建造并经营建筑物、构筑物及其附属设施。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建设用地使用权人的义务是：（1）支付建设用地使用权出让金；（2）合理利用土地；（3）依法保护土地；（4）恢复土地原状。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建设用地使用权可以依法进行流转：（1）建设用地使用权可以转让；（2）建设用地使用权可以进行抵押；（3）建设用地使用权的期限届满，建设用地使用权消灭。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建设用地使用权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三、建设用地使用权与地上建筑物所有权的关系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在房产和地产的交易中，建设用地使用权及其地上建筑物所有权须共同作为交易标的，不能单独流转，须同时转移、抵押和出租。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建设用地使用权是有期限的。当建设用地使用权人在土地上建造了各种建筑物和其他附着物以后，建筑物和附着物所有权受到建设用地使用权的期限限制。</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建设用地使用权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四、乡村建设用地使用权与分层建设用地使用权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乡村建设用地使用权，是指乡（镇）、村企业等自然人、法人、非法人组织依法对集体所有的土地享有的占有、使用和收益，建造并经营建筑物、构筑物及其附属设施的地上权。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分层建设用地使用权，是指在他人所有的土地的上下一定空间内所设定的地上权。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分层建设用地使用权的设立具有特殊之处：（1）设定的权利客体是土地之上和土地之下的空间；（2）设定的目的，应当与设定建设用地使用权的目的相同。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建设用地使用权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对于甲机场原来一直使用的争议地块，尽管甲机场一直在使用，但是其并没有享有建设用地使用权。乙公司取得建设用地使用权行为并不是光明磊落的，但却不违反法律，是通过正当程序（签订了建设用地使用权出让合同，交纳了土地出让金）取得了国家所有土地的建设用地使用权。因此，应当承认乙公司取得的建设用地使用权合法、有效，依法予以保护。</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宅基地使用权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“相邻方的房屋地基在地下延伸到他方</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宅基地范围内构成侵害宅基地使用权”案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甲与乙的宅院南北相邻。乙重新建房时，将新建房屋的地基在地下延伸到甲的宅基地的范围内 20 厘米，但在地表并没有越界。甲要求乙停止施工，解决纠纷，乙不同意。甲向法院起诉，要求乙停止侵权，恢复自己对该宅基地的使用权。乙答辩认为，自己建房地基在地下虽有越界，但并未妨害甲对他的宅基地地表的正常使用，故并非侵权。法院经审理认为，乙的行为已经侵害了甲的宅基地使用权，乙应当承担恢复原状的民事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宅基地使用权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一、宅基地使用权的概念和特征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宅基地使用权是指农村居民对集体所有的土地占有和使用，自主利用该土地建造住房及其附属设施，以供居住的地上权。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主要特征是：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（1）宅基地使用权是我国农村居民因建造住宅而享有的土地权利。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（2）宅基地使用权与农村集体经济组织成员的资格、福利不可分离。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（3）宅基地使用权是特定主体在集体土地上设定的用益物权。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（4）集体经济组织的成员只能申请一处宅基地。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（5）宅基地使用权的性质是地上权。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宅基地使用权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二、宅基地使用权的内容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宅基地使用权人的权利是：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（1）既有权在宅基地上建造住房及其附属设施，也有权种植树木。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（2）有权依照法律的规定转让宅基地使用权。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（3）行使宅基地使用权不受期限限制。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宅基地使用权人的义务是：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（1）不得非法转让宅基地使用权。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（2）接受政府和乡村统一规划的义务。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（3）正当使用宅基地的义务。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宅基地使用权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三、宅基地使用权的消灭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宅基地使用权的消灭有以下几种原因：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（1）宅基地收回和调整。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（2）宅基地被征收的，消灭宅基地使用权。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（3）宅基地使用权被抛弃的，该权利消灭。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（4）宅基地灭失的，宅基地使用权丧失了存在的基础，应归于消灭。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（5）宅基地长期闲置的，土地所有权人有权收回该宅基地使用权，从而导致宅基地使用权消灭。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民事法律关系的要素和基本方法</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一、民事法律关系的概念和特征</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民事法律关系是指民法规范调整的权利和义务关系，是由民法所调整的平等主体即民事主体之间的人身关系和财产关系。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民事法律关系的基本特征是：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（1）民事法律关系是人与人之间的社会关系，即使是所有权关系，归根结底还是一种人与人之间的法律关系。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（2）民事法律关系是民法规范所调整的平等主体之间的社会关系。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（3）民事法律关系是以权利、义务为内容的人身关系和财产关系。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（4）民事法律关系是由国家强制力保障实施的社会关系。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宅基地使用权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在本案中，甲和乙都是农户，都依法享有宅基地使用权，其权利都依法受到平等保护。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应当明确的是，宅基地使用权的界限，从平面上说是四至。此外，宅基地使用权与其他土地权利一样，存在一个立体的空间界限问题。从原则上说，土地权利的立体空间界限为，上至大气层，下至地心。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乙建房时，将新建房屋的地基在地下延伸到甲的宅基地范围内 20 厘米，当然侵害了甲的宅基地使用权的立体空间，构成侵权。因此，法院判决支持甲的诉讼请求是完全正确的。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居住权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“分家的‘分单’约定居住权，居住权人的权利受到侵害”案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胡某伟、董某蓉原系胡某明、郑某仙的儿子、儿媳妇。胡某伟、董某蓉与胡某伟之弟胡某平立有分单一份，约定：“长子胡某伟房屋由自己去买，胡某明付胡某伟 23 万元，已付 5 万元，到买屋时应付胡某伟 18 万元”。该分单还约定：“23 万元付清后，胡某伟房屋买进，我俩有居住之权，至去世为止。”后来，胡某伟、董某蓉购买了文景街 18 弄 2 号 408 室房屋一套，胡某明、郑某仙支付了 18 万元款项。房屋购入后，胡某伟、董某蓉曾共同居住生活。董某蓉向法院起诉，要求与胡某伟离婚。法院终审判决离婚，并将文景街 18 弄 2 号 408 室房屋判归董某蓉所有。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居住权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“分家的‘分单’约定居住权，居住权人的权利受到侵害”案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胡某明在董某蓉起诉离婚后，以要求胡某伟、董某蓉归还购买涉案房屋借款 14 万元为由，向法院提起诉讼。法院终审判决胡某伟、董某蓉共同偿还胡某明借款 14 万元。法院认为，本案原告胡某明知晓两被告胡某伟、董某蓉已起诉离婚后，向两被告胡某伟、董某蓉起诉要求归还所借购房款 14 万元时，和两被告胡某伟、董某蓉离婚诉讼过程中均未主张涉案房屋的居住权，而在涉案房屋所有权转移后方始主张，原告胡某明的请求有悖情理。涉案房屋已判归董某蓉个人所有，董某蓉没有义务承担原告胡某明、郑某仙的居住问题，因而对原告胡某明、郑某仙之诉请不能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居住权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一、居住权的概念与特征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居住权的概念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居住权，是指自然人以满足生活居住的需要，按照合同的约定，对他人所有的住宅享有的占有、使用的用益物权。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居住权的特征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（1）居住权的基本属性是他物权，具有用益性。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（2）居住权是为特定自然人基于生活用房而设立的物权，具有人身性。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（3）居住权是一种长期存在的物权，具有独立性。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（4）居住权的设定是一种恩惠行为，具有不可转让性。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居住权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二、居住权的设立和效力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居住权的设立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居住权通过合同设立，设立人必须是房屋所有权人，约定居住权，应当采用书面合同方式。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设立意定居住权，应当向登记机构申请居住权登记。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居住权的效力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居住权人的权利包括：（1）使用权。（2）进行必要改良和修缮的权利。（3）排除所有人侵害的权利。（4）对抗房屋所有权人变更的权利。（5）抛弃权。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居住权人的义务包括：（1）合理使用房屋的义务。（2）支付必要费用的义务。（3）对房屋的合理保管义务。（4）不得转让、出租和继承的义务。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居住权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三、居住权的期限和消灭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居住权的期限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居住权的发生时间，是居住权合同生效的时间。居住权依据遗嘱、遗赠或者裁判而发生的，则应当在遗产分割或者裁判生效时发生。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居住权的消灭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居住权消灭的原因有：（1）居住权抛弃。（2）居住权期限届满或居住权人死亡。（3）解除居住权的条件成就。（4）居住权被撤销。（5）房屋被征收、征用、灭失。房屋被征收、征用，以及房屋灭失的，居住权都消灭。（6）权利混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居住权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原告胡某明、被告胡某伟及被告胡某伟之弟胡某平签订的“分单”合法、有效。原审法院在我国尚无居住权相关法律法规的情况下，认定原、被告间存在赠与合同关系；但是，该“分单”除涉及赠与关系外，还对原告的居住权进行了约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两原告依据“分单”的约定，对文景街 18 弄 2 号 408 室房屋享有居住权。居住权的期限为两原告去世时为止。法院以房屋已经赠与、所有权已经变更为由，不支持居住权人行使权利的请求，显然就不符合《民法典》的规定。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当然也有一点，居住权须经登记，当时没有居住权的规定，也没有登记的要求，因此，该居住权的要件不完全符合要求。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地役权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“相邻方协议不得建设高层建筑后与他人置换房地产违反协议”案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房地产公司购得位于海滨一块土地的建设用地使用权，以“观海”为理念设计并建造高层观景商品住宅楼“观海公寓”。为防止住宅楼“观海”的景观受到损害和限制，甲房地产公司与前邻居、靠近海滨的乙学校协商，达成协议：乙学校在 20 年内不得在该处兴建高层建筑，甲房地产公司每年向乙学校支付 10 万元补偿金。甲房地产公司和乙学校未到登记机构对该协议进行登记。3 年后，丙房地产公司在他处建设高级校舍，与乙学校协商无偿置换，乙学校同意，遂将自己的校舍转让给丙房地产公司，但未向丙房地产公司提及其与甲房地产公司之间的协议。丙房地产公司置换取得该校校舍和建设用地使用权后，建设高层住宅。甲房地产公司向丙房地产公司出示其与乙学校之间的协议，要求丙房地产公司立即停止建设。遭到拒绝后，甲房地产公司诉请法院确认乙、丙之间置换房屋合同无效，并要求赔偿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地役权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一、地役权及与相邻权的关系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地役权也叫作不动产役权，是指在他人的土地之上设立的以供自己土地便利使用的用益物权。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地役权的法律特征是：（1）地役权是存在于他人土地之上的他物权。（2）地役权是利用他人土地的用益物权。（3）地役权是为需役地的便利而设定的他物权。（4）地役权具有从属性和不可分性。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地役权有以下种类：（1）积极地役权与消极地役权。（2）继续地役权与非继续地役权。（3）表见地役权与非表见地役权。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相邻权和地役权的区别：（1）权利的性质不同。（2）权利的取得方式不同。（3）权利的内容不同。（4）对不动产是否相邻的要求不同。（5）权利的有偿性和期限限制不同。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地役权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二、地役权的取得和内容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地役权的取得原因，可以是法律行为，也可以是法律行为以外的事实。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地役权的约定取得也叫作地役权基于法律行为取得，即当事人之间以地役权设定合同来设定地役权。地役权可因某种法定事实的发生而取得，此为地役权的法定取得。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人的权利和义务是：（1）供役地的使用权；（2）地役权行使处所或方法变更权；（3）为必要的附随行为与设立设施的权利；（4）行使物上请求权的权利；（5）支付地租的义务；（6）维持附属设施的义务。供役地人的权利和义务是：（1）容忍土地上的负担或不作为的义务；（2）附属设施使用权及费用分担义务；（3）变更使用场所及方法的请求权；（4）租金及其调整请求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民事法律关系的要素和基本方法</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二、民事法律关系的要素</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主体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民事法律关系的主体也称为民事主体，是指法律所承认的能够以自己的名义参加民事法律关系、享受民事权利并承担民事义务的人，包括自然人、法人和非法人组织。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客体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民事法律关系的客体也称为权利客体，是指民事权利和民事义务所指向的对象。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内容</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民事法律关系的内容，是指民事主体在民事法律关系中所享有的权利和承担的义务。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地役权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三、地役权消灭的原因和后果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消灭的原因是：（1）期限届满。（2）约定消灭地役权的事由出现。（3）地役权设定的目的发生变化而事实不能。（4）供役地人依法解除地役权关系。（5）地役权被抛弃。（6）地役权让与。（7）土地征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地役权消灭以后，地役权人不存在继续支配供役地的权能。</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地役权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本案中甲房地产公司与乙学校之间签订的协议，就是设定地役权的合同。依据该合同，甲房地产公司取得地役权。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地役权设定之后，可以登记，也可以不登记，不登记的地役权不能对抗第三人。在本案中，相对于甲房地产公司和乙学校，丙房地产公司并不是地役权的当事人，不是供役地人，因此，它并不受该地役权的约束。如果该地役权经过登记，就具有对抗效力，甲房地产公司当然可以依据地役权对抗丙房地产公司。由于该地役权没有进行登记，所以，该地役权不能对抗丙房地产公司的行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特许物权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“拒不承认矿业行政主管部门的矿界界定，越界开采，</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侵害相邻煤矿采矿权”案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某地的 D 煤矿与 Y 煤矿的矿井相邻，多次发生矿界纠纷。经行政主管部门勘查，确定了各自的矿界。但 Y 煤矿一直认为自己的采矿行为并未越界，不承认行政主管部门的矿界界定，继续长期在 D 煤矿的矿界内开采，越界开采量为 183796.52 吨，价值为 1662 万元</a:t>
            </a:r>
            <a:r>
              <a:rPr kumimoji="0" lang="zh-CN" sz="2000" i="0" u="none" strike="noStrike" kern="1200" cap="none" spc="0" normalizeH="0" baseline="0" noProof="1">
                <a:solidFill>
                  <a:schemeClr val="tx1"/>
                </a:solidFill>
                <a:ea typeface="+mn-ea"/>
                <a:cs typeface="+mn-ea"/>
              </a:rPr>
              <a:t>，</a:t>
            </a:r>
            <a:r>
              <a:rPr kumimoji="0" sz="2000" i="0" u="none" strike="noStrike" kern="1200" cap="none" spc="0" normalizeH="0" baseline="0" noProof="1">
                <a:solidFill>
                  <a:schemeClr val="tx1"/>
                </a:solidFill>
                <a:ea typeface="+mn-ea"/>
                <a:cs typeface="+mn-ea"/>
              </a:rPr>
              <a:t>D 煤矿多次劝阻未果，遂诉请法院确认 Y 煤矿侵权，判决 Y 煤矿停止侵害、赔偿损失。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特许物权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一、特许物权的概念、特征和性质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特许物权是指经过行政特别许可而开发、利用自然资源，获得收益的准物权。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特许物权的特征是：（1）特许物权的标的是自然资源而不是土地本身。（2）特许物权的权利行使方式是对自然资源的开发和获取行为，权利人对具体的自然资源并不享有物权意义上的控制权。（3）特许物权的取得方式是行政许可。（4）特许物权的设定目的具有一定的公法意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特许物权的性质表现为：首先，特许物权是一种民事权利，并且是一种物权。其次，特许物权是一种绝对性的权利，符合用益物权的特征。最后，特许物权不同于用益物权，其目的不在于占有土地上的自然资源，而仅在于对其实施某种开发性的行为。因此，特许物权是具有用益物权性质的准物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特许物权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二、特许物权的种类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海域使用权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海域使用权是指依法经批准获得的持续使用特定海域 3 个月以上的排他性特许物权。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采矿权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采矿权是指全民和集体所有制单位与自然人个人依照法定程序取得的，在采矿许可证规定的范围内开采矿产资源，获得所开采的矿产品的特许物权。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特许物权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二、特许物权的种类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取水权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取水权是指自然人、法人或者非法人组织依法经批准取得的，利用水工程或者机械提水设施直接从江河湖泊或者地下取水的特许物权。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渔业权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渔业权是指自然人、法人或非法人组织依法取得的，在一定水域从事养殖或捕捞水生动植物的特许物权。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特许物权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依照法律的规定，双方对所属的矿山进行开采，是合法行为，应当得到法律保护。采矿权人在取得采矿权之后，应当按照行政主管部门规定的开采范围进行开采，不能越界开采。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在本案中，双方当事人尽管都是合法的采矿权人，但多次发生矿界纠纷，争执不下。行政主管部门介入纠纷，确定了各自的矿界后。Y 煤矿无视政府主管部门行政行为的效力，长期在 D 煤矿的矿界内开采，已经达到了相当程度，造成了 D 煤矿的巨大经济损失。Y 煤矿此举侵害了 D 煤矿的采矿权，构成侵权行为，Y 煤矿应当承担侵权责任。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第八章</a:t>
            </a:r>
          </a:p>
        </p:txBody>
      </p:sp>
      <p:sp>
        <p:nvSpPr>
          <p:cNvPr id="39939" name="Rectangle 4"/>
          <p:cNvSpPr>
            <a:spLocks noGrp="1"/>
          </p:cNvSpPr>
          <p:nvPr>
            <p:ph type="subTitle" idx="1" hasCustomPrompt="1"/>
            <p:custDataLst>
              <p:tags r:id="rId3"/>
            </p:custDataLst>
          </p:nvPr>
        </p:nvSpPr>
        <p:spPr>
          <a:xfrm>
            <a:off x="2961958" y="328612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担保物权</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担保物权概述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“以股权过户担保民间借贷债权构成让与担保”案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自然人刘某平分9次借给西港公司本</a:t>
            </a:r>
            <a:r>
              <a:rPr kumimoji="0" lang="zh-CN" sz="2000" i="0" u="none" strike="noStrike" kern="1200" cap="none" spc="0" normalizeH="0" baseline="0" noProof="1">
                <a:solidFill>
                  <a:schemeClr val="tx1"/>
                </a:solidFill>
                <a:ea typeface="+mn-ea"/>
                <a:cs typeface="+mn-ea"/>
              </a:rPr>
              <a:t>金 </a:t>
            </a:r>
            <a:r>
              <a:rPr kumimoji="0" sz="2000" i="0" u="none" strike="noStrike" kern="1200" cap="none" spc="0" normalizeH="0" baseline="0" noProof="1">
                <a:solidFill>
                  <a:schemeClr val="tx1"/>
                </a:solidFill>
                <a:ea typeface="+mn-ea"/>
                <a:cs typeface="+mn-ea"/>
              </a:rPr>
              <a:t>4.678 亿元，年利率为 18%。签订合同时，西港公司与刘某平签订了“股权转让协议”，西港公司将其持有的翠山公司 64% 的股权转让给刘某平，言明若不能清偿借款将以该股权变价清偿债务，并办理了工商变更登记手续。在大部借款没有清偿的情况下，西港公司以刘某平为被告，起诉请求确认登记在刘某平名下的翠山公司股权归西港公司所有，刘某平与西港公司所签转让翠山公司股权的行为无效，应过户登记至西港公司名下。一审法院认为，借款约定以公司股权提供担保，真实目的并非真正实现股权转让，而是对案涉债务提供担保，根据物权法定及物权公示原则，该约定不具有物权效力，翠山公司 64% 的股权的实际权利人仍为西港公司。二审法院认为，双方以翠山公司 64% 的股权设定让与担保，刘某平享有就翠山公司 64% 的股权优先受偿的权利。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担保物权概述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一、担保物权的概念与特征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担保物权的概念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担保物权是指债权人所享有的，为确保债权实现而在债务人或者第三人所有的物或者权利之上所设定的，就债务人的债务不履行时，或者发生当事人约定的实现担保物权的情形时，优先受偿的他物权。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担保物权的特征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担保物权以担保债权的实现为目的。（2）担保物权的标的是特定的。（3）担保物权限制了担保人对担保标的物的处分权。（4）债权人享有对担保标的物的换价权。（5）担保物权能够担保其债权享有优先受偿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6285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民事法律关系的要素和基本方法</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三、民事法律关系的方法论意义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观察、规制以及研究民法社会的基本方法，是民事法律关系方法。这表现在：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（1）民事法律关系方法是观察民法社会的基本方法。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（2）民事法律关系方法是规范民法社会行为的基本方法。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（3）民事法律关系方法是裁判民事纠纷案件的基本方法。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（4）民事法律关系方法也是研究民法的基本方法。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民事法律关系方法是在民法的立场上观察社会、规范社会行为、裁判纠纷、研究民法规则和原理的基本方法。</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担保物权概述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一、担保物权的概念与特征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担保物权的属性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（1）从属性。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（2）不可分性。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（3）物上代位性。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担保物权概述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二、担保物权的社会功能和类型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担保物权的社会功能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（1）保障债权实现。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（2）作为媒介融资。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担保物权的类型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（1）依据担保物权的发生原因不同，可以将担保物权分为法定担保物权与约定担保物权。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（2）依据担保物权的法律效力不同，可以将担保物权分为优先受偿性担保物权与留置性担保物权。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（3）以是否转移担保标的物的占有为标准，可以将担保物权分为占有担保物权和非占有担保物权。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担保物权概述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三、其他具有担保功能的合同设立的担保物权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对“其他具有担保功能的合同”概念的解释中，最具有价值的是，长期存在于社会实际经济生活中又没有法律依据的让与担保，具有了法律规定的身份，通过让与担保合同设立有法律依据的让与担保物权。所有权保留、保理、融资租赁、保证金等，都属于“其他具有担保功能的合同”设立的担保物权，进一步实现了担保物权的多样化，使在物权法定原则的基础上，实现了物权法定缓和的功能。</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担保物权概述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本案的争议焦点为西港公司与刘某平之间关于股权转让的约定，究竟是股权转让还是股权让与担保。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认定究竟是股权转让还是股权让与担保，不能仅看合同的名称，而是应该探究当事人的真实意思表示。（1）是否存在被担保的主债权债务关系；（2）是否存在股权回购条款；（3）股东是否享有并行使股东权利。据此，应当认定西港公司与刘某平之间成立股权让与担保法律关系，而非股权转让法律关系。在西港公司清偿债务之前，债权人刘某平有权以此股权担保自己的债权，并且就其变价款优先受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“在同一个物上设立两个抵押权，先设立的抵押权</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具有优先受偿效力”案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甲公司因引进设备需要资金，向乙银行申请贷款 50 万元，并以其价值 80 万元的厂房抵押，办理了抵押权登记。嗣后，甲公司又向丙银行借款 40 万元，也用该厂房抵押，也办理了抵押权登记。贷款到期后，甲公司不能偿还借款，乙银行和丙银行分别向法院提起诉讼，请求拍卖甲公司抵押的厂房以其变价款清偿债务。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一、抵押权的概念、特征和种类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抵押权是指债权人对于债务人或者第三人不转移占有而为债权提供担保的抵押财产，于债务人不履行债务或者发生当事人约定的实现抵押权的情形时，依法享有的就该物变价并优先受偿的担保物权。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押权具有以下法律特征：（1）抵押权的性质属于担保物权，用以担保债权的实现。抵押权具有支配效力与优先效力。（2）抵押权的标的物是债务人或者第三人的不动产、动产或者权利。（3）抵押权的标的物不需要移转占有，抵押人仍然可以占有标的物而予以使用、收益、处分。（4）抵押权的价值功能在于抵押权人就抵押财产所卖得的价款优先受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抵押权的类型有：（1）普通抵押权和特殊抵押权。（2）不动产抵押权、动产抵押权和权利抵押权。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二、抵押财产及其范围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抵押财产也称为抵押权的标的物或者抵押物，是指被设置了抵押权的不动产、动产或者权利。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允许抵押的财产范围是：（1）建筑物和其他土地附着物；（2）建设用地使用权；（3）海域使用权；（4）生产设备、原材料、半成品、产品；（5）正在建造的建筑物、船舶、航空器；（6）交通运输工具；（7）法律、行政法规未禁止抵押的其他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禁止抵押的财产范围是：（1）土地所有权；（2）宅基地、自留地、自留山等集体所有土地的使用权，但是法律规定可以抵押的除外；（3）学校、幼儿园、医疗机构等为公益目的成立的非营利法人的教育设施、医疗卫生设施和其他公益设施；（4）所有权、使用权不明或者有争议的财产；（5）依法被查封、扣押、监管的财产；（6）法律、行政法规规定不得抵押的其他财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三、抵押权的取得和登记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抵押权的取得可以分为基于法律行为取得和非基于法律行为取得两种。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设定抵押权应当进行物权登记。当事人不办理抵押权登记的法律后果有两种不同的情形：（1）不办理登记，抵押合同无法产生抵押权设定的法律效果。（2）不办理登记，抵押权依然成立，但不能对抗善意第三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四、抵押权的效力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抵押权具有以下效力。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抵押权对担保债权的效力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抵押权对抵押财产的效力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抵押权对抵押权人的效力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抵押权对抵押人的效力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本案的特殊之处是，甲公司在同一个抵押财产上设立了两个不同的抵押权，由于乙银行与丙银行在该抵押财产上设立的抵押权的时间不同，因此，存在抵押权的设定顺序的问题。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实现抵押权的规则，先设立的抵押权优先受偿，后设立的抵押权在先设立的抵押权实现之后受偿。因此，乙银行应当优先于丙银行受偿。在乙银行的债权受到完全清偿之后，剩余的抵押财产变价款则由丙银行优先于其他没有担保物权担保的债权的债权人受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民事法律关系的要素和基本方法</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本案有五个法律关系。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第一个法律关系，是甲和乙之间的民事法律关系。这是一个合法、有效的房屋买卖合同关系，受《民法典》的约束和保护。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个法律关系，是甲和丙之间的民事法律关系。这是一个恶意串通的双重买卖的法律关系，也是一个房屋买卖合同关系。。对双重买卖合同的实际履行，主要是由出卖人的意志决定，因为这受合同自由原则的约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第三个法律关系，是乙和丙以及甲之间的民事法律关系。这是一个侵害债权的法律关系，是侵权法律关系。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浮动抵押权与最高额抵押权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“以不动产为不特定的债权设定抵押　</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抵押权人有权按照最高额债权主张优先清偿”案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A银行与B公司签订了一份抵押担保合同，双方约定B公司以其所有的一栋价值2000万元的楼房为该公司从A银行的连续借款作抵押担保，抵押担保的借款金额不超过2000万元，担保期间为</a:t>
            </a:r>
            <a:r>
              <a:rPr kumimoji="0" lang="en-US" sz="2000" i="0" u="none" strike="noStrike" kern="1200" cap="none" spc="0" normalizeH="0" baseline="0" noProof="1">
                <a:solidFill>
                  <a:schemeClr val="tx1"/>
                </a:solidFill>
                <a:ea typeface="+mn-ea"/>
                <a:cs typeface="+mn-ea"/>
              </a:rPr>
              <a:t>2018</a:t>
            </a:r>
            <a:r>
              <a:rPr kumimoji="0" sz="2000" i="0" u="none" strike="noStrike" kern="1200" cap="none" spc="0" normalizeH="0" baseline="0" noProof="1">
                <a:solidFill>
                  <a:schemeClr val="tx1"/>
                </a:solidFill>
                <a:ea typeface="+mn-ea"/>
                <a:cs typeface="+mn-ea"/>
              </a:rPr>
              <a:t>年</a:t>
            </a:r>
            <a:r>
              <a:rPr kumimoji="0" lang="en-US" sz="2000" i="0" u="none" strike="noStrike" kern="1200" cap="none" spc="0" normalizeH="0" baseline="0" noProof="1">
                <a:solidFill>
                  <a:schemeClr val="tx1"/>
                </a:solidFill>
                <a:ea typeface="+mn-ea"/>
                <a:cs typeface="+mn-ea"/>
              </a:rPr>
              <a:t>11</a:t>
            </a:r>
            <a:r>
              <a:rPr kumimoji="0" sz="2000" i="0" u="none" strike="noStrike" kern="1200" cap="none" spc="0" normalizeH="0" baseline="0" noProof="1">
                <a:solidFill>
                  <a:schemeClr val="tx1"/>
                </a:solidFill>
                <a:ea typeface="+mn-ea"/>
                <a:cs typeface="+mn-ea"/>
              </a:rPr>
              <a:t>月</a:t>
            </a:r>
            <a:r>
              <a:rPr kumimoji="0" lang="en-US" sz="2000" i="0" u="none" strike="noStrike" kern="1200" cap="none" spc="0" normalizeH="0" baseline="0" noProof="1">
                <a:solidFill>
                  <a:schemeClr val="tx1"/>
                </a:solidFill>
                <a:ea typeface="+mn-ea"/>
                <a:cs typeface="+mn-ea"/>
              </a:rPr>
              <a:t>16</a:t>
            </a:r>
            <a:r>
              <a:rPr kumimoji="0" sz="2000" i="0" u="none" strike="noStrike" kern="1200" cap="none" spc="0" normalizeH="0" baseline="0" noProof="1">
                <a:solidFill>
                  <a:schemeClr val="tx1"/>
                </a:solidFill>
                <a:ea typeface="+mn-ea"/>
                <a:cs typeface="+mn-ea"/>
              </a:rPr>
              <a:t>日至</a:t>
            </a:r>
            <a:r>
              <a:rPr kumimoji="0" lang="en-US" sz="2000" i="0" u="none" strike="noStrike" kern="1200" cap="none" spc="0" normalizeH="0" baseline="0" noProof="1">
                <a:solidFill>
                  <a:schemeClr val="tx1"/>
                </a:solidFill>
                <a:ea typeface="+mn-ea"/>
                <a:cs typeface="+mn-ea"/>
              </a:rPr>
              <a:t>2019</a:t>
            </a:r>
            <a:r>
              <a:rPr kumimoji="0" sz="2000" i="0" u="none" strike="noStrike" kern="1200" cap="none" spc="0" normalizeH="0" baseline="0" noProof="1">
                <a:solidFill>
                  <a:schemeClr val="tx1"/>
                </a:solidFill>
                <a:ea typeface="+mn-ea"/>
                <a:cs typeface="+mn-ea"/>
              </a:rPr>
              <a:t>年</a:t>
            </a:r>
            <a:r>
              <a:rPr kumimoji="0" lang="en-US" sz="2000" i="0" u="none" strike="noStrike" kern="1200" cap="none" spc="0" normalizeH="0" baseline="0" noProof="1">
                <a:solidFill>
                  <a:schemeClr val="tx1"/>
                </a:solidFill>
                <a:ea typeface="+mn-ea"/>
                <a:cs typeface="+mn-ea"/>
              </a:rPr>
              <a:t>11</a:t>
            </a:r>
            <a:r>
              <a:rPr kumimoji="0" sz="2000" i="0" u="none" strike="noStrike" kern="1200" cap="none" spc="0" normalizeH="0" baseline="0" noProof="1">
                <a:solidFill>
                  <a:schemeClr val="tx1"/>
                </a:solidFill>
                <a:ea typeface="+mn-ea"/>
                <a:cs typeface="+mn-ea"/>
              </a:rPr>
              <a:t>月</a:t>
            </a:r>
            <a:r>
              <a:rPr kumimoji="0" lang="en-US" sz="2000" i="0" u="none" strike="noStrike" kern="1200" cap="none" spc="0" normalizeH="0" baseline="0" noProof="1">
                <a:solidFill>
                  <a:schemeClr val="tx1"/>
                </a:solidFill>
                <a:ea typeface="+mn-ea"/>
                <a:cs typeface="+mn-ea"/>
              </a:rPr>
              <a:t>16</a:t>
            </a:r>
            <a:r>
              <a:rPr kumimoji="0" sz="2000" i="0" u="none" strike="noStrike" kern="1200" cap="none" spc="0" normalizeH="0" baseline="0" noProof="1">
                <a:solidFill>
                  <a:schemeClr val="tx1"/>
                </a:solidFill>
                <a:ea typeface="+mn-ea"/>
                <a:cs typeface="+mn-ea"/>
              </a:rPr>
              <a:t>日</a:t>
            </a:r>
            <a:r>
              <a:rPr kumimoji="0" lang="zh-CN" sz="2000" i="0" u="none" strike="noStrike" kern="1200" cap="none" spc="0" normalizeH="0" baseline="0" noProof="1">
                <a:solidFill>
                  <a:schemeClr val="tx1"/>
                </a:solidFill>
                <a:ea typeface="+mn-ea"/>
                <a:cs typeface="+mn-ea"/>
              </a:rPr>
              <a:t>。</a:t>
            </a:r>
            <a:r>
              <a:rPr kumimoji="0" sz="2000" i="0" u="none" strike="noStrike" kern="1200" cap="none" spc="0" normalizeH="0" baseline="0" noProof="1">
                <a:solidFill>
                  <a:schemeClr val="tx1"/>
                </a:solidFill>
                <a:ea typeface="+mn-ea"/>
                <a:cs typeface="+mn-ea"/>
              </a:rPr>
              <a:t>A银行与B公司为此到登记机构办理了抵押权登记。在约定的期间内B公司分3次向A银行借款共计1500 万元</a:t>
            </a:r>
            <a:r>
              <a:rPr kumimoji="0" lang="zh-CN" sz="2000" i="0" u="none" strike="noStrike" kern="1200" cap="none" spc="0" normalizeH="0" baseline="0" noProof="1">
                <a:solidFill>
                  <a:schemeClr val="tx1"/>
                </a:solidFill>
                <a:ea typeface="+mn-ea"/>
                <a:cs typeface="+mn-ea"/>
              </a:rPr>
              <a:t>。</a:t>
            </a:r>
            <a:r>
              <a:rPr kumimoji="0" sz="2000" i="0" u="none" strike="noStrike" kern="1200" cap="none" spc="0" normalizeH="0" baseline="0" noProof="1">
                <a:solidFill>
                  <a:schemeClr val="tx1"/>
                </a:solidFill>
                <a:ea typeface="+mn-ea"/>
                <a:cs typeface="+mn-ea"/>
              </a:rPr>
              <a:t>2020年9月16日</a:t>
            </a:r>
            <a:r>
              <a:rPr kumimoji="0" lang="zh-CN" sz="2000" i="0" u="none" strike="noStrike" kern="1200" cap="none" spc="0" normalizeH="0" baseline="0" noProof="1">
                <a:solidFill>
                  <a:schemeClr val="tx1"/>
                </a:solidFill>
                <a:ea typeface="+mn-ea"/>
                <a:cs typeface="+mn-ea"/>
              </a:rPr>
              <a:t>，</a:t>
            </a:r>
            <a:r>
              <a:rPr kumimoji="0" sz="2000" i="0" u="none" strike="noStrike" kern="1200" cap="none" spc="0" normalizeH="0" baseline="0" noProof="1">
                <a:solidFill>
                  <a:schemeClr val="tx1"/>
                </a:solidFill>
                <a:ea typeface="+mn-ea"/>
                <a:cs typeface="+mn-ea"/>
              </a:rPr>
              <a:t>A银行与C资产管理公司签订了债权转让协议，将上述借款和担保权利转让给该资产公司，并向B公司发出了债权转让通知和担保权利转让通知。</a:t>
            </a:r>
            <a:r>
              <a:rPr kumimoji="0" lang="zh-CN" sz="2000" i="0" u="none" strike="noStrike" kern="1200" cap="none" spc="0" normalizeH="0" baseline="0" noProof="1">
                <a:solidFill>
                  <a:schemeClr val="tx1"/>
                </a:solidFill>
                <a:ea typeface="+mn-ea"/>
                <a:cs typeface="+mn-ea"/>
              </a:rPr>
              <a:t>但</a:t>
            </a:r>
            <a:r>
              <a:rPr kumimoji="0" sz="2000" i="0" u="none" strike="noStrike" kern="1200" cap="none" spc="0" normalizeH="0" baseline="0" noProof="1">
                <a:solidFill>
                  <a:schemeClr val="tx1"/>
                </a:solidFill>
                <a:ea typeface="+mn-ea"/>
                <a:cs typeface="+mn-ea"/>
              </a:rPr>
              <a:t>B公司认为A银行转移债权和抵押权未经其同意，抵押权已经消灭，便拒绝在担保权利转让通知上签字</a:t>
            </a:r>
            <a:r>
              <a:rPr kumimoji="0" lang="zh-CN" sz="2000" i="0" u="none" strike="noStrike" kern="1200" cap="none" spc="0" normalizeH="0" baseline="0" noProof="1">
                <a:solidFill>
                  <a:schemeClr val="tx1"/>
                </a:solidFill>
                <a:ea typeface="+mn-ea"/>
                <a:cs typeface="+mn-ea"/>
              </a:rPr>
              <a:t>。</a:t>
            </a:r>
            <a:r>
              <a:rPr kumimoji="0" sz="2000" i="0" u="none" strike="noStrike" kern="1200" cap="none" spc="0" normalizeH="0" baseline="0" noProof="1">
                <a:solidFill>
                  <a:schemeClr val="tx1"/>
                </a:solidFill>
                <a:ea typeface="+mn-ea"/>
                <a:cs typeface="+mn-ea"/>
              </a:rPr>
              <a:t>C资产管理公司向法院起诉，要求B公司承担抵押担保责任。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浮动抵押权与最高额抵押权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一、浮动抵押权及其规则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浮动抵押是指抵押人以其所有的全部财产包括现有的以及将有的财产为标的而设立抵押权。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设定浮动抵押的前提是，企业、个体工商户和农业生产经营者向银行借款或者发行公司债券。</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当事人设定浮动抵押权，应当签订书面抵押合同，同时应当办理登记。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浮动抵押权的特点就是其担保物的不特定性。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浮动抵押权的效力及于浮动抵押确定时抵押人所有的或者有权处分的全部财产。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浮动抵押权的实现，自抵押权人向法院提出实现抵押权的申请，经法院作出浮动抵押权实现的决定时开始。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浮动抵押权与最高额抵押权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二、最高额抵押权及其规则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最高额抵押权，是指为担保债务的履行，债务人或者第三人以抵押财产对一定期间将要发生的债权提供担保，债务人未履行债务时，抵押权人有权在最高债权额限度内就该财产优先受偿的特殊抵押权。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最高额抵押权的特殊效力主要表现在：（1）最高额抵押权所担保的债权范围。（2）最高额抵押权的转让。（3）对最高额抵押合同条款的变更。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最高额抵押担保债权的确定，是指最高额抵押权所担保的一定范围内的不特定债权，因一定事由的发生而归于具体、特定。</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浮动抵押权与最高额抵押权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在这个抵押合同中，最有特点的是约定“抵押担保的借款金额不超过 2 000 万元”。这个“不超过”，是一个弹性的数额，符合最高额抵押权须为当事人在一定期间连续交易的合同法律关系中产生的不特定的债权而设立的特点，同时，也具备了最高额抵押担保的不特定的债权具有最高债权额度的特点，因此，这个抵押法律关系就是最高额抵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 银行与 B 公司在设立了最高额抵押权之后，到登记机构办理了抵押权登记，抵押发生法律效力。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A 银行与 C 资产管理公司签订了债权转让协议，并向 B 公司发出了债权转让通知和担保权利转让通知。债权和抵押权转让就已经发生了效力，因此，C 资产管理公司取得该债权和抵押权，可以向 B 公司主张权利。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动产质权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“设定动产质权之后又以该动产设定抵押权质权效力优先”案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甲农商银行、乙商业银行和丙公司在同一城市。丙公司与甲农商银行签订了一个金额为 400 万元的质押担保借款合同，质押财产为丙公司价值 600 万元的动产。合同签订后，丙公司即将质押财产转移给甲农商银行占有。嗣后，丙公司与乙商业银行签订了一份金额为 280 万元的借款抵押合同，抵押物也为丙公司的上述动产，并办理了抵押登记。合同到期后，丙公司无法向甲农商银行和乙商业银行偿还债务，甲农商银行和乙商业银行均要求以丙公司用于担保的自有动产优先清偿债务，引发纠纷。</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动产质权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一、质权的概念、特征和种类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质权是指债务人或第三人将特定的财产交由债权人占有，或者以财产权利为标的，作为债权的担保，在债务人不履行债务时，或者发生当事人约定的实现质权的情形时，债权人有以该财产折价或以拍卖、变卖所得价款优先受偿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质权的特征是：（1）质权是为了担保债权的实现而设立的担保物权。（2）质权只能在债务人或者第三人提供的特定财产或者权利上设定。（3）动产质权以债权人占有债务人或第三人提供的动产为必要条件。（4）质权人在债务人履行债务前对质押财产享有留置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质权包括以下种类：（1）动产质权与权利质权；（2）意定质权与法定质权；（3）民事质权、商事质权和营业质权。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动产质权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二、动产质权及其规则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动产质权是指债务人或者第三人将其动产移交债权人占有，将该动产作为债权的担保，债务人不履行债务时，或者发生当事人约定的实现质权的情形时，债权人以该动产折价或者以拍卖、变卖该动产的价款优先受偿的担保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动产质权主要是基于法律行为而取得，在实践中最为常见的是通过质权合同设定动产质权。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当事人可设立最高额质权，在质押财产的价值范围内，对一定时期发生的连续性交易关系进行担保。</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动产质权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丙公司与甲信用社签订质押担保借款合同，质押财产为丙公司的动产，质押财产已经转移占有，质押合同生效，甲信用社取得质权。同签订后，丙公司又以该质押财产设定抵押权，为与乙银行签订的借款合同担保，并办理了抵押登记，乙银行取得抵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发生冲突的是动产质权与动产抵押权。按照“当动产上先设定质权后设定抵押权时，无论该抵押权是否办理登记，都不能对抗设定在先的质权”的规则，本案属于先设定质权后设定抵押权，因此，该抵押权不能对抗设定在先的质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权利质权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“以他人的存款单设立质权但没有背书，</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存款单所有人主张清偿债务”案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银行吸储员王某请于某帮助吸储，于某将自己的 5 万元现金交给王某代办存款。王某将该款存入银行，却将存款单质押给郑某，向郑某借款 5 万元，但在于某的存款单上没有背书。借款到期后，王某未能偿还借款，郑某持存款单向银行要求提前支取 5 万元存款。于某得知后，要求银行向自己支付存款。银行对郑某和于某均予拒付。于某遂向法院起诉，以自己是存款单的合法所有权人为由，要求银行向自己支付 5 万元存款。郑某要求参加诉讼，以自己是质权人为由，请求法院判决自己实现质权。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权利质权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一、权利质权的概念和设定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权利质权是指以依法可转让的债权或者其他财产权利为标的物而设定的质权。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通过质权合同设定权利质权，是最常见、最重要的方式。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第一，有价证券质权的设定。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第二，基金份额、股权质权的设定。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第三，知识产权质权的设定。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第四，应收账款质权的设定。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第五，依法可以质押的其他权利质权的设定。</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民事法律关系的要素和基本方法</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第四个法律关系，是丙和丁之间的民事法律关系。这是一个继承法律关系。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第五个法律关系，是丁和戊之间的抵押法律关系。这是一个经过登记且戊善意、无过失，构成善意取得抵押权的法律关系，因而是一个有效的抵押法律关系。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权利质权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二、权利质权的效力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第一，权利质权对担保的债权和质押标的物的效力。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第二，权利质权对出质人的效力。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第三，权利质权对质权人的效力。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权利质权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三、权利质权的实现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权利质权的实现，是指质权所担保的主债权已届清偿期而债务人不履行债务，或者发生当事人约定的实现质权的情形时，质权人依法以质押的权利变价，并就其价款优先受偿的行为。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权利质权实现的一般方法有三种，即协议将质押的权利折价、拍卖或变卖。</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sym typeface="+mn-ea"/>
              </a:rPr>
              <a:t>权利质权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王某请于某帮助吸储，于某委托王某代办存款，取得的存款单是于某的债权凭证，于某对该存款单享有所有权和存款单上的债权。王某和郑某没有订立书面质权合同，也没有在存款单上进行背书，因此，不符合质权设定的规则，不发生设立质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于某要求银行向自己支付存款，在遭到银行拒付后向法院起诉，以自己是存款单的合法所有权人为由要求银行向自己支付 5 万元存款，理由充分，法院应当予以支持。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留置权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攀枝花市仁和区博誉汽车修理厂与杜荣修理合同纠纷案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杜荣从事汽车租赁业务，长期将其故障车辆送至博誉修理厂处修理。经双方对账，杜荣累计拖欠博誉修理厂修理费 56 150 元。博誉修理厂多次催款，杜荣以种种理由拖延，拒绝支付。2021 年 1 月 15 日，杜荣将其所有的汽车送至博誉修理厂处修理，博誉修理厂将该车留置，向法院起诉，要求将车变现以行使留置权。法院认为，依据《民法典》第 447 条的规定，原告对涉案车辆享有留置权，有权对拍卖、变卖该留置财产所得的价款优先受偿。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留置权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一、留置权的概念和特征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是指在法律规定可以留置的债权，债权人依债权占有属于债务人的动产，债务人不按照约定的期限履行债务时，债权人有权依法留置该财产，以该财产折价或者以拍卖、变卖该财产的价款优先受偿的担保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具有以下法律特征：（1）留置权是以他人之物而发生的限制性物权。（2）留置权是法定担保物权。（3）留置权是发生二次效力的物权。（4）留置权的效力就债权的全部及于留置财产的全部。（5）留置权依主权利的存在而存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留置权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二、留置权的成立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留置权成立的积极要件是留置权成立所应具备的事实，为以下三项：（1）须债权人合法占有债务人的动产；（2）须债权的发生与该动产有牵连关系；（3）须债权清偿期已届至且债务人未履行债务。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成立的消极要件是留置权成立的否定条件。留置权成立的消极要件通常有以下五项：（1）须当事人事先无不得留置的约定；（2）须留置债务人的财产不违反公序良俗；（3）须留置财产与债权人所承担的义务不相抵触；（4）须留置财产与对方交付财产前或交付财产时所为的指示不相抵触；（5）须对动产的占有非基于侵权行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留置权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三、留置权的效力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留置权对留置权人的效力。留置权人的权利是：（1）留置财产的占有权；（2）留置财产的孳息收取权；（3）对留置财产必要的使用权；（4）必要费用偿还请求权；（5）留置财产变价权；（6）优先受偿权。留置权人的义务是：（1）留置财产的保管义务；（2）不得擅自使用、利用留置财产的义务；（3）返还留置财产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第二，留置权对债务人的效力。（1）债务人仍享有留置财产的原有权利；（2）债务人行使留置财产的权利受到限制；（3）不得干扰、阻碍留置权人行使留置权；（4）偿付因留置财产而支出的必要费用。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第三，留置权对其他担保物权的效力。同一动产上已设立抵押权或者质权，该动产又被留置的，留置权人优先受偿。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留置权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四、留置权的实现和消灭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留置权的实现，也叫留置权的实行，是指留置权的第二次效力的实现：在债务人于债权人留置标的物后一定的期限内仍不履行其债务的，留置权人得以留置财产的变价优先受偿。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实现留置权均须经过必要的程序和具备相当的条件，主要是宽限期、通知义务和变价取偿。留置权的实现方式有两种，即拍卖、变卖。</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留置权的消灭，是指留置权成立以后至留置权实现之前，留置权因一定原因的出现而不复存在。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的消灭原因是：（1）标的物灭失；（2）标的物被征用；（3）留置权与所有权混同；（4）留置权所担保的主债权消灭；（5）留置权实现；（6）留置权被放弃；（7）债务人另行提供担保；（8）留置权人对留置财产丧失占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sym typeface="+mn-ea"/>
              </a:rPr>
              <a:t>留置权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留置权的行使是法律例外地允许私力救济的情形，对债权人而言，留置权的存在抑制了债务人的道德风险，行使留置权可以避免烦琐的司法程序和不必要的诉讼支出，可以更为快捷地实现自身权利。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被告与原告间有长期的汽车修理关系，在被告拖欠修理费且经催款后仍不清偿时，原告留置被告送交自己修理的汽车以实现债权，是实现自己债权的行使留置权的合法行为，完全符合《民法典》的规定。因此，法院判决支持原告的诉讼请求，是完全有道理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第九章</a:t>
            </a:r>
          </a:p>
        </p:txBody>
      </p:sp>
      <p:sp>
        <p:nvSpPr>
          <p:cNvPr id="39939" name="Rectangle 4"/>
          <p:cNvSpPr>
            <a:spLocks noGrp="1"/>
          </p:cNvSpPr>
          <p:nvPr>
            <p:ph type="subTitle" idx="1" hasCustomPrompt="1"/>
            <p:custDataLst>
              <p:tags r:id="rId3"/>
            </p:custDataLst>
          </p:nvPr>
        </p:nvSpPr>
        <p:spPr>
          <a:xfrm>
            <a:off x="2961958" y="327342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占有</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民事流转与法律事实</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“错误火化他人尸体致使遗体告别仪式无法进行”案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高级电力工程师金某去世后，其遗体被存放在某殡仪馆中。其近亲属在约定的时间准备举行金某的遗体告别仪式时，却找不到金某的遗体，无奈只得在棺椁上覆盖旗帜进行遗体告别。事后经查找，确认前日殡仪馆在火化无名尸体时，错将金某的尸体火化，而应当火化的无名尸体尚存。金某的近亲属遭受严重精神损害，向法院起诉，欲追究殡仪馆的民事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第九章</a:t>
            </a:r>
            <a:r>
              <a:rPr lang="en-US" altLang="zh-CN" dirty="0">
                <a:latin typeface="Arial" panose="020B0604020202090204" pitchFamily="34" charset="0"/>
              </a:rPr>
              <a:t> </a:t>
            </a:r>
            <a:r>
              <a:rPr lang="zh-CN" altLang="en-US" dirty="0">
                <a:latin typeface="Arial" panose="020B0604020202090204" pitchFamily="34" charset="0"/>
              </a:rPr>
              <a:t>占有</a:t>
            </a:r>
          </a:p>
        </p:txBody>
      </p:sp>
      <p:sp>
        <p:nvSpPr>
          <p:cNvPr id="3" name="内容占位符 2"/>
          <p:cNvSpPr>
            <a:spLocks noGrp="1"/>
          </p:cNvSpPr>
          <p:nvPr>
            <p:ph idx="1"/>
            <p:custDataLst>
              <p:tags r:id="rId3"/>
            </p:custDataLst>
          </p:nvPr>
        </p:nvSpPr>
        <p:spPr>
          <a:xfrm>
            <a:off x="467678" y="9477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“对他人占有的绵羊主张为自己所有却没有证据 </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应当保护占有人的占有”案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在草场发现一只走散的绵羊，便领回家中饲养。乙听说此事，找到甲，声称该只绵羊是自己家的，要领回去。甲查问乙家绵羊的特点，发现与其领回的绵羊没有相似之处，便拒绝将绵羊交给乙。乙向法院起诉，请求判决甲返还其侵占的绵羊。在法庭上，乙没有充足证据证明自己是绵羊的所有权人。乙主张甲应提供其对争议绵羊有所有权的证据，甲没有证据。法院判决甲的占有为合法占有、不构成侵权，驳回乙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第九章 占有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一、占有及其种类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是指民事主体对物具有事实上的管领力的一种状态。占有的性质是一种事实状态，而不是一种权利。它有三个特点：（1）占有是一种法律保护的事实状态；（2）占有的对象仅限于物；（3）占有是对物具有的事实上的管领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占有在法律上具有以下三个功能：（1）保护功能；（2）公示功能；（3）持续功能。</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第九章 占有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二、占有的成立和分类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具备以下四个要件才能够成立占有：（1）占有的主体。（2）占有的客体。（3）占有的客观方面。（4）占有的主观方面。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占有分为以下类型。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有权占有与无权占有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自主占有与他主占有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单独占有和共同占有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继续占有与非继续占有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第九章 占有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三、占有的取得、效力和变更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占有人取得占有有两种方式，即原始取得和继受取得。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占有的效力是指占有发生之后，在占有人与财产所有权人以及其他任何人之间依据法律所产生的权利和义务。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占有的变更是指在不丧失占有的前提下，占有从一种类型转向另一种类型。占有变更的主要形式是：（1）有权占有变为无权占有。（2）善意占有变为恶意占有。（3）无瑕疵占有变为瑕疵占有。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第九章 占有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四、占有的消灭和保护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占有的消灭是指占有人丧失对占有物的事实上的管领力。能够引起占有消灭的原因有：占有物灭失、占有物被没收、占有物被征收等。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占有的保护是指在他人以法律所禁止的私力侵害占有时，法律给予占有人的救济。</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第九章 占有</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在本案中，甲把在草场发现的走散绵羊领回家中饲养，就已经占有了这只羊，享有了占有的权利，可以使用该物，并就该物取得收益。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乙获悉甲占有该绵羊后，声称该只绵羊是自己家的并主张领回，但并没有举出其对该只绵羊享有所有权的充分证据，因此，甲拒绝将绵羊交给乙，是正当行为。当发生诉讼的时候，按照举证责任规则，乙作为原告，应当举证证明自己对争议绵羊享有所有权。其举证不足，无法证明自己主张的事实。因此，法院判决甲的占有为合法占有、不构成侵权，驳回乙的诉讼请求，是完全正确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custDataLst>
              <p:tags r:id="rId2"/>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pic>
        <p:nvPicPr>
          <p:cNvPr id="37894" name="图像" descr="图像"/>
          <p:cNvPicPr>
            <a:picLocks noChangeAspect="1"/>
          </p:cNvPicPr>
          <p:nvPr/>
        </p:nvPicPr>
        <p:blipFill>
          <a:blip r:embed="rId5"/>
          <a:stretch>
            <a:fillRect/>
          </a:stretch>
        </p:blipFill>
        <p:spPr>
          <a:xfrm>
            <a:off x="8595360" y="5993448"/>
            <a:ext cx="3454400" cy="749300"/>
          </a:xfrm>
          <a:prstGeom prst="rect">
            <a:avLst/>
          </a:prstGeom>
          <a:noFill/>
          <a:ln w="12700">
            <a:noFill/>
          </a:ln>
        </p:spPr>
      </p:pic>
      <p:sp>
        <p:nvSpPr>
          <p:cNvPr id="2" name="标题 1"/>
          <p:cNvSpPr>
            <a:spLocks noGrp="1"/>
          </p:cNvSpPr>
          <p:nvPr>
            <p:ph type="ctrTitle"/>
          </p:nvPr>
        </p:nvSpPr>
        <p:spPr>
          <a:xfrm>
            <a:off x="4349750" y="2710815"/>
            <a:ext cx="6864350" cy="665480"/>
          </a:xfrm>
        </p:spPr>
        <p:txBody>
          <a:bodyPr/>
          <a:lstStyle/>
          <a:p>
            <a:r>
              <a:rPr lang="zh-CN" altLang="en-US" sz="3600"/>
              <a:t>第三编</a:t>
            </a:r>
          </a:p>
        </p:txBody>
      </p:sp>
      <p:sp>
        <p:nvSpPr>
          <p:cNvPr id="3" name="文本框 2"/>
          <p:cNvSpPr txBox="1"/>
          <p:nvPr/>
        </p:nvSpPr>
        <p:spPr>
          <a:xfrm>
            <a:off x="4494530" y="3376295"/>
            <a:ext cx="2901950" cy="768350"/>
          </a:xfrm>
          <a:prstGeom prst="rect">
            <a:avLst/>
          </a:prstGeom>
          <a:noFill/>
        </p:spPr>
        <p:txBody>
          <a:bodyPr wrap="square" rtlCol="0">
            <a:spAutoFit/>
          </a:bodyPr>
          <a:lstStyle/>
          <a:p>
            <a:r>
              <a:rPr lang="zh-CN" altLang="en-US" sz="4400"/>
              <a:t>债与合同</a:t>
            </a:r>
          </a:p>
        </p:txBody>
      </p:sp>
    </p:spTree>
    <p:custDataLst>
      <p:tags r:id="rId1"/>
    </p:custData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第十章</a:t>
            </a:r>
          </a:p>
        </p:txBody>
      </p:sp>
      <p:sp>
        <p:nvSpPr>
          <p:cNvPr id="39939" name="Rectangle 4"/>
          <p:cNvSpPr>
            <a:spLocks noGrp="1"/>
          </p:cNvSpPr>
          <p:nvPr>
            <p:ph type="subTitle" idx="1" hasCustomPrompt="1"/>
            <p:custDataLst>
              <p:tags r:id="rId3"/>
            </p:custDataLst>
          </p:nvPr>
        </p:nvSpPr>
        <p:spPr>
          <a:xfrm>
            <a:off x="2961958" y="328549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债与债权概述</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第十章</a:t>
            </a:r>
            <a:r>
              <a:rPr lang="en-US" altLang="zh-CN" dirty="0">
                <a:latin typeface="Arial" panose="020B0604020202090204" pitchFamily="34" charset="0"/>
              </a:rPr>
              <a:t> </a:t>
            </a:r>
            <a:r>
              <a:rPr lang="zh-CN" altLang="en-US" dirty="0">
                <a:latin typeface="Arial" panose="020B0604020202090204" pitchFamily="34" charset="0"/>
              </a:rPr>
              <a:t>债与债权概述</a:t>
            </a:r>
          </a:p>
        </p:txBody>
      </p:sp>
      <p:sp>
        <p:nvSpPr>
          <p:cNvPr id="3" name="内容占位符 2"/>
          <p:cNvSpPr>
            <a:spLocks noGrp="1"/>
          </p:cNvSpPr>
          <p:nvPr>
            <p:ph idx="1"/>
            <p:custDataLst>
              <p:tags r:id="rId3"/>
            </p:custDataLst>
          </p:nvPr>
        </p:nvSpPr>
        <p:spPr>
          <a:xfrm>
            <a:off x="467678" y="9477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“约定 18 000 年之后清偿的债务属于笔误不影响债权债务关系”案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2019 年 8 月，家住东安县某镇的黄某因急需筹集学费，找到邻村的蒋某借到6 000 元钱，约定借款期限为 1 年。到了 2019 年 8 月，蒋某要求黄某归还借款时黄某发现还款日期当时写成了 20019 年 8 月，形成了要等 18 000 年之后才到债务清偿期的债务，遂以没到还款期限和没钱还款为由拒绝还款。蒋某无奈，只好将黄某告到法院。法院依照法律规定，对合同进行解释，确认合同文本签署的“20019 年”清偿期是当事人的笔误，还款期限要等上 18 000 年显然不合情理，不是客观事实，遂判决黄某在法院限定的期限内全部归还蒋某的借款。</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第十章 债与债权概述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一、债与债权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概念来源于罗马法，债既可以指债权，也可以指债务，还可以指债权债务关系。民法使用的债的概念，是指债的法律关系，即指因合同、侵权行为、无因管理、不当得利以及法律的其他规定，在当事人之间产生的特定的权利和义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债包括以下几种类型：（1）合同之债与非合同之债；（2）特定物之债与种类物之债；（3）单一之债与多数人之债；（4）简单之债与选择之债。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是指在债的关系中债权人请求债务人为一定行为或者不为一定行为的权利。其特征是：（1）债权是相对权；（2）债权是请求权；（3）债权具有期限性；（4）债权具有相容性和平等性；（5）债权的设定具有任意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民事流转与法律事实</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一、民事流转是民事法律关系的基本运动形式</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民事法律关系运动的基本方式是民事流转。民事流转实际上就是民事法律关系产生、变更和消灭的过程，是民事法律关系运动的基本方式。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民事法律关系的产生，是指民事法律关系基于何种事实或者行为而发生。这是民事流转的基本形式之一。</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民事法律关系的变更，也是民事流转的基本形式之一，是指民事法律关系在存续期间发生了变化。</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民事法律关系的消灭就是，该民事法律关系已经完成了自己的使命，到了终结的时候，走到了灭亡，不复存在。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第十章 债与债权概述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二、债法的地位、内容与调整功能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债法也称为债权法，是调整特定当事人之间的民事法律关系即债权债务关系的法律规范的总称。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债法是民法的重要组成部分，是民法中调整交易关系、保护交易安全的法律。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债法主要包括：债法的原则、债的发生根据、债的种类、债的履行和不履行的责任、债的转移、债的保全和担保、债的消灭等制度。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法的调整功能是：（1）维护交易的安全和秩序，维护市场交易关系的稳定性。（2）维护意思自治和公平、正义，实现当事人缔结债的关系的意愿。（3）保护债的当事人的合法权益，制裁当事人的违约行为。（4）通过调整微观的债权债务关系，最终实现对社会经济生活的宏观调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第十章 债与债权概述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三、债法的基本原则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鼓励交易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鼓励当事人依照自己的意愿从事交易行为。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意思自治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意思自治原则是指民事主体依法享有在法定范围内广泛的行为自由，并且可以根据自己的意志产生、变更和消灭民事法律关系。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诚实守信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民事主体在从事债权行为，尤其是合同行为时应当诚实守信，以善意的方式履行义务，不得滥用权利，规避法律或合同规定的义务。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第十章 债与债权概述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本案是典型的借贷之债，是私人之间的借贷之债。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在本案中，黄某是债务人，为解急需，向蒋某举债，就应当信守合同、按期履行债务，然而他借口借据中清偿日期的笔误，主张在 20019 年清偿债务。这是不诚信的表现，也是违反债的履行义务的表现。在这种情况下，债权人蒋某向法院起诉，主张黄某按期履行债务，是有法律依据的，是符合债法的规定的。对此，受诉法院正确解释合同内容，确定为笔误，判决黄某依法履行债务，是正确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2855"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第十一章</a:t>
            </a:r>
          </a:p>
        </p:txBody>
      </p:sp>
      <p:sp>
        <p:nvSpPr>
          <p:cNvPr id="39939" name="Rectangle 4"/>
          <p:cNvSpPr>
            <a:spLocks noGrp="1"/>
          </p:cNvSpPr>
          <p:nvPr>
            <p:ph type="subTitle" idx="1" hasCustomPrompt="1"/>
            <p:custDataLst>
              <p:tags r:id="rId3"/>
            </p:custDataLst>
          </p:nvPr>
        </p:nvSpPr>
        <p:spPr>
          <a:xfrm>
            <a:off x="2890203" y="328104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债的发生与种类</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债的发生</a:t>
            </a:r>
          </a:p>
        </p:txBody>
      </p:sp>
      <p:sp>
        <p:nvSpPr>
          <p:cNvPr id="3" name="内容占位符 2"/>
          <p:cNvSpPr>
            <a:spLocks noGrp="1"/>
          </p:cNvSpPr>
          <p:nvPr>
            <p:ph idx="1"/>
            <p:custDataLst>
              <p:tags r:id="rId3"/>
            </p:custDataLst>
          </p:nvPr>
        </p:nvSpPr>
        <p:spPr>
          <a:xfrm>
            <a:off x="467678" y="9477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“以自残手指的方法逃避债务不能逃脱债务法锁”案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杨某在向某农商银行借款 5 万元，期限为 1 年。到期后，她用自残食指的方法赖账。原因是当时由于借款手续不规范，她在向某农商银行借款时，由他人代签借款合同，自己在合同上按指印确认。她认为有机可乘，可以赖账，逃脱债务，因此在诉讼期间，竟故意烫伤手指，毁坏食指的指纹，借以否认签订过借款合同。对此，法院认为：被告杨某在诉讼期间故意烫伤手指毁坏指纹，致使无法对指纹做鉴定的责任在于被告杨某自身，举证责任应转移由被告杨某承担。而被告杨某无法提供证据证实其是因不可抗力原因致指纹受损，应承担举证不能的法律后果。故判决被告杨某承担债务清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债的发生</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一、债的发生的概念和意义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债的发生，即债的关系的原始发生，是指客观的新生债之关系。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债的发生有两个最显著的特征是：（1）债的发生是法律关系变动的一种法律现象，是债的法律关系发生的法律现象。（2）债的发生是债的原始发生，而不是债的让与或者承受。</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债的发生</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二、债的发生原因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债的发生原因分为合同、侵权行为、无因管理、不当得利和单方法律行为。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侵权行为是发生债的原因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在具体处理上，关于侵权行为的规则主要规定在《民法典》侵权责任编，在侵权责任编没有规定的，应当适用《民法典》合同编中规定的债法的一般规定。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单方法律行为是发生债的原因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债的发生</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三、债的发生的后果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债的发生所产生的法律后果，是在当事人之间发生债的法律关系，即债权债务关系。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债的主体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债的主体，就是债的法律关系的债权人和债务人。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债的内容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债的内容，是指基于债的发生而产生的债的权利和债的义务，叫作债权和债务。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债的客体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债的客体，是指债权与债务所共同指向的对象。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债的发生</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本案的杨某向某农商银行借款，签订了合同，拿到了借款，并且在借款合同上按了指印，因此，就在双方当事人之间产生了债的关系，为合同之债。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审理本案的法官在处理这个问题时适用的证据规则是：有证据证明被告在合同书上按了指印，原告又主张被告故意烫伤手指以逃避债务，因此，将举证责任转移给被告，由其举证推翻上述证明。</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总之，债法的根本规则就是，债一旦产生，就对债权人和债务人具有法律上的拘束力，任何人都不得逃避债务。债务人应当诚实守信，不应自作聪明恶意逃债，作出既逃不掉债务又使自己丢人的事情。</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合同之债的概念和种类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“按照签订的合同意向书的约定向对方当事人送货遭拒付</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但对方又使用部分货物应承担责任”案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河北某毛纺厂与山东某制衣厂签订了“购销洗净改良羊毛合同意向书”，其中约定：“制衣厂向毛纺厂购买洗净改良羊毛95吨，由制衣厂到毛纺厂验货并带款提货，提货时有关价格问题面议。”该意向书签订以后，毛纺厂多次去电催告制衣厂提货，制衣厂一直以资金短缺为由未提货。该年12月底，毛纺厂将95吨羊毛派车送往山东，货到后，制衣厂提出原先签订的协议只是一份意向性的合同，且该货物质量存在问题，因此拒绝收货。后制衣厂同意将该货暂时存放在本厂的仓库。10天后毛纺厂来检查货物时发现该货已短缺10吨，制衣厂承认其因急需原料已用了10吨，对另外85吨拒绝接受。毛纺厂认为制衣厂已经构成违约，于是向法院提起诉讼，要求制衣厂支付全部95吨羊毛的货款并承担违约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民事流转与法律事实</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二、法律事实是民事流转的基本动力</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任何民事法律关系的产生、变更和消灭，都必须基于一定的动力推动。这个推动民事流转的动力，就是法律事实。能够引起民事法律关系产生、变更和消灭的客观现象，就是法律事实。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法律事实分为事件和行为。如果一个民事法律关系的发生、变更或者消灭需要几个法律事实，这几个法律事实的总和就是法律事实构成，简称为事实构成。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事件是指不直接包含人的意志的法律事实。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行为是指受人的意志支配的有意识的活动。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事实构成，是引起某一个民事法律关系发生、变更或者消灭的几个法律事实的总和。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合同之债的概念和种类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一、合同的概念和特征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合同是民事主体之间设立、变更、终止民事法律关系的协议。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合同具有以下法律特征：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（1）合同由双方当事人的法律行为而引起；</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（2）合同因双方当事人的意思表示一致而成立；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（3）合同的债权和债务必须相互对应；</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（4）合同的缔结由当事人的自由意志支配。</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合同之债的概念和种类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二、合同的种类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以法律是否设有规范并赋予一个特定名称为标准，合同可以分为有名合同与无名合同。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以双方当事人是否存在对待给付义务为标准，合同可以分为双务合同与单务合同。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以合同当事人是否可以从合同中获取某种利益为标准，合同可以分为有偿合同与无偿合同。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以合同的成立是否以交付标的物为成立条件为标准，合同可以分为诺成合同与实践合同。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以合同是否应以一定的形式为要件为标准，合同可以分为要式合同和不要式合同。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合同之债的概念和种类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二、合同的种类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 以时间因素在合同履行中所处的地位为标准，合同可以分为一时性合同与继续性合同。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7. 以合同相互间的主从关系为标准，合同可以分为主合同与从合同。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8. 以订约人订立合同是否为自己谋取利益为标准，合同可以分为束己合同与涉他合同。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9. 以合同的效果在缔约时是否确定为标准，合同可以分为确定合同与射幸合同。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10. 合同与预定合同的两种不同形式：本约与预约</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合同之债的概念和种类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个协议究竟是预约还是本约，区别的标准是：该协议是订立合同的意向还是合同本身，只有本约才是订立的合同本身。在本案中，毛纺厂和制衣厂之间订立的协议，明确约定的是要购买羊毛，并且约定了购买的数量，只是没有约定价款，因此，还没有具备合同的主要条款，不能说是本约。同时，双方签订的协议的名称就明确了是合同意向书，因此，应当认定该协议为预约，而不能认为是本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在本案当事人签订该意向书以后，毛纺厂多次去电催告制衣厂提货，制衣厂一直以资金短缺为由未提货。毛纺厂急于履行“合同”，将 95 吨羊毛派车送往山东，货到后制衣厂拒收，是有道理的。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合同之债的概念和种类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制衣厂同意将该货暂时存放在本厂的仓库，说明双方当事人确认原来的合同没有成立。在 10 天后，毛纺厂发现该货被制衣厂用了 10 吨，说明就该 10 吨羊毛制衣厂已经承认了毛纺厂的给付行为，应该视为合同的受领行为。对于另外的 85 吨羊毛，制衣厂拒绝接受，不能认为其违约、应当承担违约责任。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无因管理之债</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“未受委托为他人管理自行车丢失索赔”案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某日，董某骑自行车到商场购买衣服，顺手将自行车放在商场右侧的广告牌下。该处明显设置“不得存放自行车”的告示牌。方某是该处负责保管存放自行车的人员，每次存车收费 0.5 元。当他发现该车以后，便将该车推到自己管理的存车处存放。约一小时之后，董某从商场出来，发现自己的自行车不见了，便四处寻找，找到方某询问。方某告知该车已被他推到这里看管。董某即表示感谢，并交了 0.5 元看车费。方某带董某前去取车时，发现该车已经丢失，无从查找。董某要求方某赔偿，方某认为自己未受委托看管，且车是被他人偷盗，与自己无关，故主张可以退还看车费，但不予赔偿。董某起诉到法院，请求方某承担损害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无因管理之债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一、无因管理的概念和构成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无因管理是指没有法定的或者约定的义务，为避免他人利益受损失而进行管理或者服务的法律事实。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构成无因管理须具备以下三个条件：（1）管理人须对他人事务进行管理或者服务。（2）管理人没有法定的或者约定的义务。（3）管理人须为避免他人利益受损失而管理。</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无因管理之债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二、无因管理的效力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无因管理的效力是指无因管理构成后在本人和管理人之间发生债权债务关系。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管理人有如下几点义务。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第一，适当管理的义务。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第二，管理人将管理事实通知本人的义务。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第三，管理人有向本人报告管理情况并结算的义务。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第四，管理人不当管理造成损失的赔偿义务。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无因管理之债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首先，方某为董某保管自行车的行为，符合无因管理的构成要件，是无因管理行为。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其次，方某在管理中未尽管理注意义务，造成了董某的损失。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最后，方某应承担赔偿责任。当方某的管理行为构成无因管理之债的时候，管理人与本人之间具有法定的权利和义务关系。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管理人管理不善，致自行车被盗时，这里交叉并存两个民事法律关系：一是董某与管理人方某的无因管理之债，二是董某与盗窃者之间的侵权损害赔偿之债。因此，董某享有两个请求权，分别指向方某和偷车人，他可以从中选择一个请求权行使。当董某选择无因管理的赔偿请求权并行使以后，方某赔偿了损失，即取得代位追偿权。当找到偷车人之后，方某可以要求偷车人赔偿损失。这是公平合理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不当得利之债</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“拾得他人丢弃的病牛予以饲养，不构成不当得利”案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牟某自己开办一奶牛场，饲养了数十头奶牛，其中一头奶牛患病，病因不明，医治无效，非常瘦小，既无法产奶，又有传染其他奶牛造成更大损失的可能，故牟某用车将该奶牛拉到野外丢弃。次日，农民唐某在耕作归途中发现该奶牛，见其气息奄奄，不忍其饿死于野外，便将该奶牛牵回家中，精心调治，不到三个月，该奶牛竟病状全消、健壮如初。一年后这一消息传到牟某的耳中。牟某认为自己是牛主，理所当然可以将该奶牛领回，便找到唐某，要求其将奶牛交还给他。唐某不同意。牟某又提出可以和唐某结算治疗费用，唐某仍予以拒绝。牟某遂具状诉至法院，要求唐某返还不当得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sym typeface="+mn-ea"/>
              </a:rPr>
              <a:t>民事流转与法律事实</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本案法律关系的主体，一方是权利主体，即金某的近亲属，另一方是义务主体，即殡仪馆。双方之间发生了侵权法律关系。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这一侵权法律关系的发生，是基于殡仪馆的行为。引起该侵权法律关系发生的法律事实，是殡仪馆的错误火化行为。这个行为是受人的意志支配的有意识的活动，但它是一个不合法的行为。虽然殡仪馆在实施这一行为时并没有追求侵权法律关系发生的意志，但该不合法行为直接依照法律规定发生侵权损害赔偿的法律后果。这不是行为人的意志所能控制的，而是由法律规定的。因此，殡仪馆必须承担侵权责任，才能够补偿受害人的精神损害。如果殡仪馆履行了这一侵权损害赔偿债务，其履行行为就消灭了这个侵权法律关系。这也是基于行为而使民事法律关系发生消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不当得利之债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一、不当得利的概念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不当得利是指没有合法根据，通过他人受到损失而使自己获得利益。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当事人之间因不当得利所发生的债权债务关系，称为不当得利之债。获得利益的一方为受益人，受到损失的一方为受损人。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不当得利之债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二、不当得利的构成要件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一方获得利益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他方受有损失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取得利益与受有损失之间有因果关系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无合法根据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不当得利之债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三、不当得利的效果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不当得利的受益人应当将取得的不当利益返还受损失的人。不当得利人返还的利益可以是原物、原物的价款或者其他利益。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返还不当利益的具体规则是：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受益人为善意，其返还利益的范围以利益存在的部分为限。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受益人为恶意，其返还利益的范围是受益人取得利益时的数额。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受益人在取得利益时为善意嗣后为恶意的，其返还范围应以恶意开始时存在的利益为准。</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不当得利之债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本案被告唐某的行为不构成不当得利，其不应承担返还财产的责任，受诉法院应当判决驳回原告牟某的诉讼请求。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第一，具备一方受有利益的要件。唐某拾得病牛，加以医治，使奶牛能够重新产奶。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第二，具备他方受有损失的要件。牟某抛弃病牛，使其现有的奶牛总数减少了一头，并且减少了产奶的自然孳息。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第三，得到利益与受到损失之间不具有因果关系。牟某受损、唐某得益分别由两个法律行为所引起，二者之间没有直接因果关系，不具备不当得利的因果关系要件。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第四，唐某受益无法律原因，但牟某放弃病牛所有权有法律根据。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单方法律行为之债</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“悬赏广告成立后发生债的法律后果”案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某日晚，某公司经理王某下班时不慎将自己的皮包遗失在公司门口，内有手机一部、现金 7 100 元，还有信用卡、单据、身份证和 240 吨化工原料的原始化验单。为了找回遗失物，王某打印了 20 份寻物启事，张贴于街头和遗失地点周围的建筑物上，并在广播电台播出，均明确表示：如有拾到包者，愿酬谢人民币 1 万元；有提供线索者，愿酬谢人民币 3 000 元。董某拾得该皮包，称另有人拾得皮包，自己是提供线索者，要王某支付 1.3 万元，但王某只同意给付 1 万元。双方多次协商未成。王某报警，公安机关传唤董某，并将董某拾得的皮包等物扣押，并以敲诈勒索为由对董某予以行政处罚。董某向法院起诉，请求王某履行付酬义务。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单方法律行为之债</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“悬赏广告成立后发生债的法律后果”案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一审法院判决认为：被告王某发出寻物启事，明示了对捡到者的酬金数额，属内容合法的悬赏广告，应当履行；原告董某捡到包后又得知寻物启事的内容，即与被告王某联系并核对实物，是该广告的相对人，有权利请求支付酬金。双方就酬金数额的争论属于民事法律关系范畴，不能认定为敲诈勒索。遂判决原告董某将拾得物归还被告王某，被告王某按约给付原告董某酬金 1 万元。王某不服，上诉。二审法院认为，遗失物的拾得人负有将拾得物归还失主的法定义务，没有向遗失人请求报酬的权利，故撤销一审判决，驳回董某要求王某给付 1 万元酬金的诉讼请求。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单方法律行为之债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一、单方法律行为的概念和构成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单方法律行为的概念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单方法律行为是指表意人向相对人作出的为自己设定某种义务，从而使相对人取得某种权利的意思表示。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单方法律行为的构成要件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（1）表意人须作出单方意思表示。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（2）表意人须承诺对方不支付对价。</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（3）表意人的允诺须向社会上不特定的人发出。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（4）表意人的相对人应当特定或者能够特定。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单方法律行为之债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二、单方法律行为的发生和类型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单方法律行为的发生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只有当表意人提出的条件或者程序完成，相对人才能特定。只有在相对人特定之后，单方法律行为之债才在表意人和特定的相对人之间发生。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单方法律行为的类型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（1）悬赏广告。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（2）设定幸运奖。</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（3）其他单方允诺。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单方法律行为之债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悬赏广告人王某发布的传单和广播，其内容符合悬赏广告的法律特征。行为人完成悬赏行为即取得请求支付报酬的权利，该权利受到债法的保护。董某作为行为人，在完成了悬赏行为之后，有权获得悬赏报酬，但其多要报酬并以广告人王某不履行悬赏报酬的义务为由而扣押悬赏标的物，是不正确的，不符合债法的规定。广告人王某在行为人完成了悬赏行为以后，拒绝履行支付悬赏报酬的义务，是一种违反债的义务的行为，应当承担相应的民事责任，继续履行给付报酬的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第十二章</a:t>
            </a:r>
          </a:p>
        </p:txBody>
      </p:sp>
      <p:sp>
        <p:nvSpPr>
          <p:cNvPr id="39939" name="Rectangle 4"/>
          <p:cNvSpPr>
            <a:spLocks noGrp="1"/>
          </p:cNvSpPr>
          <p:nvPr>
            <p:ph type="subTitle" idx="1" hasCustomPrompt="1"/>
            <p:custDataLst>
              <p:tags r:id="rId3"/>
            </p:custDataLst>
          </p:nvPr>
        </p:nvSpPr>
        <p:spPr>
          <a:xfrm>
            <a:off x="2961958" y="328104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债的流转</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第二章</a:t>
            </a:r>
          </a:p>
        </p:txBody>
      </p:sp>
      <p:sp>
        <p:nvSpPr>
          <p:cNvPr id="39939" name="Rectangle 4"/>
          <p:cNvSpPr>
            <a:spLocks noGrp="1"/>
          </p:cNvSpPr>
          <p:nvPr>
            <p:ph type="subTitle" idx="1" hasCustomPrompt="1"/>
            <p:custDataLst>
              <p:tags r:id="rId3"/>
            </p:custDataLst>
          </p:nvPr>
        </p:nvSpPr>
        <p:spPr>
          <a:xfrm>
            <a:off x="2961958" y="323405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民事法律</a:t>
            </a:r>
          </a:p>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关系的主体</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债的履行及变动</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“买卖合同签订后债权人被撤销并且重新注册新的公司</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又分立为三个单位，无法履行债务”案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某市无线电厂与该市家用电器商城签订了一份买卖合同，约定，由无线电厂提供音响设备若干台，总货款金额计人民币 295 万元。包装费由无线电总厂负担，并由其代为托运；运输费由家用电器商城承担；质量实行三包，货到付款。合同签订后，由于该市城市建设规划，家用电器商城拆迁。拆迁后，经上级主管部门批准撤销了家用电器商城，重新申请登记营业执照，改名为家用电器服务公司，并分立为三个部，为三个独立核算单位，致使无线电厂无法履行其债务，后者遂中止履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债的履行及变动</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一、债的履行的概念和原则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债的履行指债务人全面地、适当地完成其债务，债权人的债权得到完全实现。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债的履行的原则是指债务人在履行债的债务时所应遵循的准则。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债的履行有如下两个原则。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遵守约定原则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遵守约定原则包括两个方面，即适当履行和全面履行。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诚实信用原则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诚实信用原则的内容是：（1）协作履行原则；（2）经济合理原则。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债的履行及变动</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二、债的履行中的变动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主体变动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债的主体变动是债的履行中的一种变动，是指在原债的主体不变的情况下，当事人约定由债务人向第三人履行债务，或者由第三人向债权人履行债务。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履行中止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在债的履行中，某种原因出现，致使债务暂时不能履行的，债务人可以中止履行。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提前履行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提前履行，是指在履行期限到来前的履行。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部分履行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部分履行不是根本没有履行，而只是履行部分债务。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债的履行及变动</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在本案中，无线电厂与家用电器商城签订买卖合同，该合同合法有效，债务人应当依照遵守约定原则和诚实信用原则，按照债务履行的规则，对债务适当履行、全面履行。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债的履行中，某种原因出现，致使债务暂时不能履行的，债务人可以中止履行。中止履行的条件是，债权人分立、合并或者变更住所没有通知债务人，致使履行债务发生困难。在本案中，债权人被撤销并且重新注册法人，同时又分立为三个独立的核算单位，符合履行中止的要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在本案中，无线电厂选择中止履行，待具备履行条件时再向债权人履行债务，是有法律根据的。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“经过买方同意，卖方将不能履行的部分</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给付标的转移给第三人构成债务转移”案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某食品贸易公司与某粮油公司签订了一份大米购销合同，约定：某食品贸易公司向某粮油公司出售 1 500 吨大米，每吨单价 1 100 元，在 3 月底于某火车站交货，货到三天后付款。几天后，某食品贸易公司又与第三人某粮油进出口公司签订了一份同样的大米购销合同，第三人在合同订立后，立即向某食品贸易公司汇出 500 吨大米的货款，某食品贸易公司在收到该款后，即向第三人通过火车发送了 500 吨大米。10 天后，某食品贸易公司又向某粮油公司发送了 1 000 吨大米。至 3 月中旬，某食品贸易公司不能收集到余下 500 吨大米给某粮油公司。</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“经过买方同意，卖方将不能履行的部分</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给付标的转移给第三人构成债务转移”案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某粮油公司多次发函催要，某食品贸易公司遂商请第三人向某粮油公司履行 500 吨大米的给付义务，同时询问某粮油公司的意见，某粮油公司表示同意。第三人由于货到后一部分大米被处理，剩下 400 吨尚未销售，遂征询某粮油公司的意见，某粮油公司同意先发 400 吨，并愿意向第三人支付 400 吨大米的价款。某粮油公司在收到货物以后，以“尚欠 100 吨大米”为由，要求某食品贸易公司补足，同时拒绝向某食品贸易公司支付货款。某食品贸易公司多次催讨未果，向法院起诉，要求某粮油公司支付 1 000 吨大米的货款。</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一、债权转让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债权转让是指债权人通过协议将其享有的债权全部或者部分地转让给第三人的行为。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债权转让是债的主体变更的一种形式，它是在不改变合同内容的情况下，通过协议对债权人进行变更。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债权转让的构成要件包括以下内容：（1）须有有效的债权存在。（2）债权的转让人与受让人应达成转让协议，转让协议应当在形式上符合法律规定的要求。</a:t>
            </a:r>
            <a:r>
              <a:rPr kumimoji="0" lang="zh-CN" altLang="en-US" sz="2000" i="0" u="none" strike="noStrike" kern="1200" cap="none" spc="0" normalizeH="0" baseline="0" noProof="1">
                <a:solidFill>
                  <a:schemeClr val="tx1"/>
                </a:solidFill>
                <a:latin typeface="+mn-lt"/>
                <a:ea typeface="+mn-ea"/>
                <a:cs typeface="+mn-cs"/>
              </a:rPr>
              <a:t>（3）转让的合同债权必须是依法可以转让的债权。（4）合同债权的转让协议须通知债务人。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债权转让的效力分为对内效力和对外效力。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二、债权转移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债务转移是指债务人将其债务转移给第三人，由第三人取代债务人的地位，对债权人负责履行债务。债务转移分为全部转移和部分转移。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债务转移的构成要件是：（1）须有有效的债务存在。（2）转让的债务应具有可转让性。（3）须有债务转移的内容。（4）须经债权人的同意。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债务转移的效力是：（1）债务受让人代替原债务人地位成为新债务人。（2）债务人抗辩权的转移。（3）主债务的从债务一并转移，新债务人一并对从债务予以承担。</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三、债权加入</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债务加入的概念和要件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第三人债务加入，简称为债务加入，也称并存的债务承担，指原债务人并没有脱离原债务关系，第三人加入原存的债务关系中，与债务人共同承担债务。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债务加入的效果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（1）对债权人的效力。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（2）对原债务人的效力。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（3）对第三人的效力。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（4）对第三人与原债务人关系的影响。</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四、债权、债务概括转移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债权、债务概括转移，是指债的当事人一方将其债权与债务一并转移给第三人，由第三人概括地继受这些权利和义务的债的转让形态。债权、债务概括转移是债权与债务的一并转让。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可以进行债权、债务概括转移的，只能是双务合同之债。单务合同之债不适用债权、债务的概括转移规定。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由于债权、债务的概括转移在转让债权的同时也有转移债务，为保护当事人的合法权利，不因债权、债务的转移而使另一方受有损失，法律规定，概括转移必须经另一方当事人同意，否则，转让协议不产生法律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“长期下落不明　其妻继承其遗产并与他人登记结婚”案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ea typeface="+mn-ea"/>
                <a:cs typeface="+mn-ea"/>
              </a:rPr>
              <a:t>申请人高某雨、徐某某称：高某根系申请人的儿子，与申请人失去联系达</a:t>
            </a:r>
            <a:r>
              <a:rPr kumimoji="0" lang="en-US" altLang="zh-CN" sz="2000" i="0" u="none" strike="noStrike" kern="1200" cap="none" spc="0" normalizeH="0" baseline="0" noProof="1">
                <a:solidFill>
                  <a:schemeClr val="tx1"/>
                </a:solidFill>
                <a:ea typeface="+mn-ea"/>
                <a:cs typeface="+mn-ea"/>
              </a:rPr>
              <a:t>11</a:t>
            </a:r>
            <a:r>
              <a:rPr kumimoji="0" lang="zh-CN" altLang="en-US" sz="2000" i="0" u="none" strike="noStrike" kern="1200" cap="none" spc="0" normalizeH="0" baseline="0" noProof="1">
                <a:solidFill>
                  <a:schemeClr val="tx1"/>
                </a:solidFill>
                <a:ea typeface="+mn-ea"/>
                <a:cs typeface="+mn-ea"/>
              </a:rPr>
              <a:t>年之久。申请人均属残障人士，生活无着，靠亲友照顾生活，难以为继，申请“五保”和国家照顾时，因户口簿显示有儿子高某根而不符合条件。为解决申请人今后的生活，申请依法宣告高某根死亡。法院在《法制日报》发出寻找高某根的公告，经过</a:t>
            </a:r>
            <a:r>
              <a:rPr kumimoji="0" lang="en-US" altLang="zh-CN" sz="2000" i="0" u="none" strike="noStrike" kern="1200" cap="none" spc="0" normalizeH="0" baseline="0" noProof="1">
                <a:solidFill>
                  <a:schemeClr val="tx1"/>
                </a:solidFill>
                <a:ea typeface="+mn-ea"/>
                <a:cs typeface="+mn-ea"/>
              </a:rPr>
              <a:t>1</a:t>
            </a:r>
            <a:r>
              <a:rPr kumimoji="0" lang="zh-CN" altLang="en-US" sz="2000" i="0" u="none" strike="noStrike" kern="1200" cap="none" spc="0" normalizeH="0" baseline="0" noProof="1">
                <a:solidFill>
                  <a:schemeClr val="tx1"/>
                </a:solidFill>
                <a:ea typeface="+mn-ea"/>
                <a:cs typeface="+mn-ea"/>
              </a:rPr>
              <a:t>年公告期届满，高某根仍下落不明。法院认为：公民下落不明满四年的，利害关系人可以向人民法院申请宣告他死亡。高某根下落不明长达十余年，经本院公告查找仍下落不明，且长期在公安信息网上无活动轨迹显示，符合宣告死亡条件。遂判决宣告高某根死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五、情势变更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情势变更原则，是指在合同成立后，合同的基础条件发生了当事人在订立合同时无法预见的、不属于商业风险的重大变化，仍然维持合同效力、履行合同对于当事人一方明显不公平的，受不利影响的当事人可以与对方重新协商，变更或解除合同并免除责任的合同效力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情势变更原则的适用条件相当严格，应当具备的条件是：（1）须有应变更或解除合同的情势。（2）变更的情势须发生在合同成立后至消灭前。（3）情势变更的发生不可归责于双方当事人，当事人对于情势变更的发生没有主观过错。（4）情势变更须未为当事人所预料且不能预料，而且不属于商业风险。（5）继续维持合同效力，将会产生显失公平的结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情势变更原则发生两次效力：第一次效力，是维持原法律关系，只变更某些内容。第二次效力，是表现为终止合同、解除合同、免除责任或者拒绝履行。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债的转移和情势变更</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在本案中，第三人向某粮油公司交付 500 吨大米的行为符合债务转移的构成要件的要求。本案中某食品贸易公司的 500 吨大米的给付债务已经完成转移，发生债务转移的法律效果。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 在 500 吨大米的给付债务转移之后，某食品贸易公司的约定债务只剩下 1 000 吨大米的给付。某食品贸易公司已经按照约定履行完成，某食品贸易公司对某粮油公司主张清偿货款的债务履行，是有事实和法律根据的。某粮油公司以“尚欠 100 吨大米”为由，要求某食品贸易公司补足大米，同时拒绝向某食品贸易公司支付 1 000 吨大米的货款，毫无道理，是违约行为。法院应当支持某食品贸易公司的诉讼请求。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双务合同履行的抗辩权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“履行买卖合同货到未能付清尾款，出卖人</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拒付买卖标的物不构成违约责任”案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2020 年 8 月 5 日，甲公司与乙公司签订了一份购销合同，约定乙公司向甲公司订购总价款为 50 万元的挖掘机 1 台，甲公司送货上门，交货日期为 2020 年 9 月15 日。当日乙公司向甲公司支付了 10 万元预付款，同时约定 8 月 20 日前付 20 万元，货到乙公司验收后付余款，运费由甲公司承担，如一方违约，要承担违约金 2万元。签约后，乙公司于 8 月 20 日按时支付给甲公司 20 万元。甲公司用汽车将挖掘机于 2020 年 9 月 14 日运至乙公司指定的地点，并向乙公司提供了相关的质量证明。</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双务合同履行的抗辩权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“履行买卖合同货到未能付清尾款，出卖人</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拒付买卖标的物不构成违约责任”案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但由于乙公司未能筹集到 20 万元的尾款，货物始终未能卸车交付。甲公司等待数日后，于 2020 年 9 月 24 日带货离开乙公司。乙公司职员追至途中与其协商，但由于仍不能付足余款，甲公司便将货物拉回。乙公司为此提起诉讼，要求甲公司返还已支付的货款 30 万元，并偿付违约金。甲公司反诉乙公司承担违约责任。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双务合同履行的抗辩权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一、同时履行抗辩权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双务合同的同时履行抗辩权是指于当事人互负债务、没有先后履行顺序的双务合同，其当事人一方在他方为对待给付以前，可以拒绝自己为履行的权利。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同时履行抗辩权具有如下作用：（1）平衡当事人之间的权益，维护当事人的权利；（2）维护交易秩序；（3）增进双方当事人之间的协作。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行使同时履行抗辩权必须按照法律规定，在符合下列适用条件时才可以行使：（1）须依据同一双务合同双方当事人互负债务、互享债权。（2）须双方当事人互负的债务均已届清偿期。（3）须对方当事人未履行债务。（4）须对方的对待给付是可能履行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双务合同履行的抗辩权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二、后履行抗辩权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后履行抗辩权是指在双务合同中，约定债务有先后履行顺序的，负有先履行义务的一方当事人未依照合同约定履行债务的，后履行债务的一方当事人可以依据对方的不履行行为，拒绝对方当事人请求履行的抗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后履行抗辩权的特点是：（1）后履行抗辩权在本质上是对违约的抗辩。（2）后履行抗辩权是负有后履行义务的一方当事人履行利益的反映，是为了保护后履行一方当事人的合同利益。（3）后履行抗辩权是不同于合同解除权的救济方式，仅仅是以自己的不履行来对对方的违约行为进行抗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后履行抗辩权的行使分为：（1）对合同债务的全部抗辩。（2）对合同债务的部分抗辩。（3）后履行抗辩权不能永久存续。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双务合同履行的抗辩权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三、不安抗辩权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不安抗辩权是指在双务合同中有先履行义务的一方当事人，在有确切证据证明对方当事人丧失或者可能丧失履行能力，因而不能履行合同义务时，享有的暂时中止履行的抗辩权。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行使不安抗辩权应当具备以下条件：（1）合同所确立的债务合法有效。（2）双方当事人因同一双务合同互负债务且有先后履行顺序。（3）须在合同成立后对方财产状况恶化且有难为给付之虞。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安抗辩权行使后，产生以下三种法律后果：（1）负先履行义务的一方有权行使不安抗辩权，中止自己的履行。（2）主张不安抗辩权的当事人先履行其债务。（3）负先履行义务的当事人享有法定解除权，可以单方解除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双务合同履行的抗辩权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在本案中，双方当事人都享有债权、负有债务，构成双务合同关系，因此存在双务合同履行抗辩权的适用问题。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双方的买卖合同的约定，履行义务是交叉进行的。负担先履行义务的是乙公司一方。在乙公司的先履行义务履行完毕之后，交货和付清尾款的义务可以被视为应同时履行，没有先后顺序。因此，甲公司行使的是同时履行抗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甲公司将货物于 9 月 14 日就运至乙公司指定的地点，并向乙公司提供了相关的质量证明，故甲公司并没有违反合同约定。但由于乙公司未能筹集到 20 万元的尾款，甲公司的行为具备了同时履行抗辩权的行使要件。因此，甲公司未交付买卖标的物的行为，并不是违约行为，而是正当行使抗辩权的行为。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债的消灭</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“储蓄所撤销对存款的挂失但未告知储户存款被冒领”案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何某某之子白某某在中国建设银行某网点存入定期 1 年的储蓄存款人民币 3 万元，后白某某因车祸死亡，该笔存款的存单下落不明。车祸次日，何某某委托亲戚陈某某去该网点办理了挂失止付手续。陈某某在挂失申请书上写明挂失原因系因车祸丢失存单，并提供了本人身份证，在身份证号码后注明“代”字，其余栏目由该网点业务员经查询存款确实在账后代填。该网点向陈某某收取了挂失手续费，在挂失申请书上加盖了业务章，并出具挂失申请书第三联单据给陈某某。</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债的消灭</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“储蓄所撤销对存款的挂失但未告知储户存款被冒领”案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嗣后，该网点内部核算科经审查认为，该笔挂失缺乏储户本人身份证，违反银行挂失原则，挂失无效，便通知该网点立即撤销挂失，但未告知何某某和陈某某。其间，有人凭上述存单领取了该笔存款的本息共 32 443.12 元。待何某某委托陈某某到该网点要求支取该笔存款的本息时，该网点工作人员还告知其应提供财产继承公证书、户口簿等有关证件。何某某持上述证件要求取款时，该网点才将存款已被他人领走的事实告知何某某。何某某向法院起诉，要求支付存款本息并赔偿其经济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一、自然人的概念和范围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自然人是指依自然规律产生，具有自然生命，区别于其他动物的人。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自然人的概念包括所有的自然人，既包括本国的自然人，也包括外国的自然人，以及无国籍的自然人。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债的消灭</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一、债的消灭概述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债的消灭也叫作债的终止，或者债的权利、义务终止，是指债的当事人间的债的关系在客观上已经不复存在，债权与债务归于消灭。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债的消灭分为以下三种：（1）基于债的目的达到而消灭。（2）基于当事人的意思而消灭。（3）基于法律的直接规定而消灭。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消灭之后所产生的效力表现在以下方面：（1）债的当事人之间的权利、义务消灭，债权人不再享有债权，债务人不再负担债务。（2）债权的担保及其他从属的权利、义务消灭。（3）负债字据的返还。（4）债消灭后的附随义务的履行。（5）合同之债消灭不影响合同中结算和清理条款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债的消灭</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二、债的消灭的具体原因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清偿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清偿又称为履行，是指债务人按照债的内容向债权人履行义务，实现债权目的的行为。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清偿包括以下内容：（1）清偿主体；（2）清偿标的；（3）清偿期、清偿地、清偿费用。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抵销</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抵销是指当事人互负给付债务，各以其债权充当债务的清偿，从而使其债务与对方的债务在对等额内相互消灭的债的消灭制度。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抵销依其产生的依据不同，可分为法定抵销与合意抵销两种。</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债的消灭</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二、债的消灭的具体原因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提存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提存是指债务人于债务已届履行期时，将无法给付的标的物提交给提存机关，以消灭债务的债的消灭方式。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免除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免除是指债权人抛弃债权，从而全部或者部分消灭债的关系的单方法律行为。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混同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混同是指债权和债务同归于一人，而使债的关系消灭的事实。</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债的消灭</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何某某就其子白某某的存款单在白某某因车祸死亡后在银行网点办理了挂失。银行网点内部核算科认为该笔挂失无效，从而撤销挂失，但却未告知何某某和经办人陈某某。其间，有人凭存单领取了该笔存款的本息，该领款人就是债权准占有人，即具有债权人身份的非债权人。在何某某委托陈某某到该网点要求支取该笔存款的本息时，该网点工作人员还告知陈某某应提供财产继承公证书、户口簿等有关证件。当何某某持上述证件要求取款时，该网点才将存款已被他人领走的事实告知何某某。因此，可以断定，该网点对债权准占有人的给付，是有过失的，不具有善意的要件，因此，其支付不构成清偿，不发生清偿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第十三章</a:t>
            </a:r>
          </a:p>
        </p:txBody>
      </p:sp>
      <p:sp>
        <p:nvSpPr>
          <p:cNvPr id="39939" name="Rectangle 4"/>
          <p:cNvSpPr>
            <a:spLocks noGrp="1"/>
          </p:cNvSpPr>
          <p:nvPr>
            <p:ph type="subTitle" idx="1" hasCustomPrompt="1"/>
            <p:custDataLst>
              <p:tags r:id="rId3"/>
            </p:custDataLst>
          </p:nvPr>
        </p:nvSpPr>
        <p:spPr>
          <a:xfrm>
            <a:off x="2889568" y="326136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债的保全与担保</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债权人代位权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“债务到期后债务人怠于行使其到期债权，</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债权人行使债权人代位权”案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孙某为与他人合伙经营服装生意，向许某借款 1.5 万元，约定借期 6 个月，月息为银行利息的 2.5 倍，到期本息一起付清。孙某为许某出具了欠条。孙某用此款与他人合伙倒卖服装旧货，被市场监督管理机关查获。市场监督管理机关将旧货全部没收，并对每人罚款 1 万元。孙某为翻本，竭尽所有财产再次经营服装生意，又亏损，至还款期届满时，已经无支付能力。许某多次催要，孙某无法清偿欠款。某日，许某又向孙某催债，恰有姜某找孙某还款，孙某将话岔开，进行掩饰。许某经了解，原来孙某数年前曾借给姜某 1.7 万元做经营资金，现在本息已达 2 万余元。孙某认为收回这 2 万元也得还债，故不愿行使这一债权。许某向法院起诉，请求孙某以此款清偿债务。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债权人代位权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一、债权人代位权的概念和特征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债权人代位权是指债权人依法享有的为保全其债权，以自己的名义行使属于债务人的债权的实体权利。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债权人代位权的特征是：（1）债权人代位权是附属于债权的权利；（2）债权人代位权的行使须以债权人自己的名义；（3）债权人代位权的法律目的是保全债权；（4）权利的性质是管理权。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债权人代位权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二、债权人代位权的行使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债权人代位权的行使须具备以下要件：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（1）债权人与债务人间须有债权、债务关系存在。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（2）债务人须有到期债权存在。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（3）债权人须有保全其债权的必要。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（4）须债务人履行债务迟延。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（5）须债务人怠于行使其权利。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债权人行使代位权的，应以自己的名义，不能以债务人的名义。债权人应以善良管理人的注意行使代位权，否则，其应负担损害赔偿责任。债权人行使代位权须向法院请求，只能通过诉讼程序行使。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债权人代位权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三、债权人代位权的效力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（1）对于债务人，在债权人已着手代位权之行使而且通知债务人后，债务人不得再为妨害债权人代位权行使的权利处分；代位权行使所产生的民法上的效力，直接归属于债务人。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（2）对于第三人，债权人代位权的行使相当于债务人向第三人行使权利。债权人行使代位权及通知债务人后，第三人取得的对于债务人的抗辩权，可以用于对抗债权人。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（3）对于债权人，对于因其行使代位权支出的必要及有益的费用，可以请求债务人返还。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债权人代位权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在本案中，许某行使债权人代位权理由充分，因为其已经具备了债权人代位权的行使要件：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第一，孙某与许某之间的借贷合同关系合法有效。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第二，孙某为逃避债务，怠于行使对姜某享有的债权，损害了许某的债权，许某作为债权人可以行使债权人代位权。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第三，依据债权人代位权规定，在债权人可以用自己的名义，代债务人之位，向债务人的债务人请求实现自己的债权。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债权人对于债务人的上述怠于行使债权、危及自己债权的行为，应当向法院提出代位行使债务人债权的请求，法院应予支持。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4139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二、自然人的民事权利能力和民事行为能力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自然人的民事权利能力</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民事权利能力也叫作民事主体资格，简称为人格，是指作为民事主体，可以享受民事权利、承担民事义务的资格。</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所有的自然人都具有民事权利能力，都具有法律上的人的资格。在当代社会，自然人作为民事主体，一律享有平等的人格，都具有民事权利能力。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自然人的民事权利能力始于出生、终于死亡。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债权人撤销权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“为逃避债务进行假离婚，将共同财产全部处分给女方，</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债权人行使债权人撤销权”案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侯某与王某因债务清偿发生纠纷，诉至某法院。经调解，双方达成协议，王某偿还本金和利息 28 795 元，并以其所有的房产一处作为抵押。履行期限届至，王某没有还款。侯某申请执行，法院拟以抵押的房产清偿债务。案外人尚某提出异议，认为王某抵押的房产是尚某的私产，并且王某将自己所有的那部分财产也已处分给了尚某。尚某为证明自己的主张，出示了尚某与王某的离婚协议书，原来王某与尚某离婚时，已将全部夫妻共同财产处分给尚某所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债权人撤销权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“为逃避债务进行假离婚，将共同财产全部处分给女方，</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债权人行使债权人撤销权”案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经查，王某与尚某结婚多年，有一栋面积为 236.88 平方米的小楼，换房产证时一分为二，双方分别持有 119.95平方米和 116.93 平方米的所有权。在王某与侯某达成债务清偿协议后，王某、尚某为逃避债务决定假离婚，达成离婚协议，登记离婚。王某将全部夫妻共同财产，包括王某自己所有的部分，都处分给尚某所有，王某净身出户。离婚后，二人仍然同居。侯某向法院起诉，请求撤销王某与尚某关于离婚分割财产的协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债权人撤销权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一、债权人撤销权的概念和特征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债权人撤销权是指债权人依法享有的、为保全其债权，对于债务人处分作为债务履行资力的现有财产以及放弃到期债权的行为，请求法院予以撤销的权利。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债权人撤销权的特征是：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（1）债权人撤销权是附属于债权的实体权利；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（2）债权人撤销权产生于债权发生之时；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（3）债权人撤销权要在债权受到损害时行使；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（4）债权人撤销权的适用范围包括全部债权。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债权人撤销权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二、债权人撤销权的行使要件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债权人撤销权按照债务人处分财产是否有偿，可以分为两种情况，其行使要件有共同的，也有非共同的。在下面的四个要件中，前三个是共同要件，后一个是非共同要件。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债权人与债务人之间有债权、债务关系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债务人实施了处分财产的积极行为或者放弃债权的消极行为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债务人的行为须影响债权人到期债权实现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系非共同要件的主观恶意</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债权人撤销权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三、债权人撤销权的行使方法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债权人撤销权的行使，必须由享有债权人撤销权主体资格的债权人，以自己的名义向法院提起诉讼请求，由法院依法立案、审理、裁判。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债权人撤销权之诉的被告分为两种情况，依撤销权之诉的性质不同而不同：（1）当撤销权属形成权，该诉为形成之诉，被告系作出处分行为的债务人。（2）当撤销权以返还原物的请求权为主，</a:t>
            </a:r>
            <a:r>
              <a:rPr kumimoji="0" lang="zh-CN" altLang="en-US" sz="2000" i="0" u="none" strike="noStrike" kern="1200" cap="none" spc="0" normalizeH="0" baseline="0" noProof="1">
                <a:solidFill>
                  <a:schemeClr val="tx1"/>
                </a:solidFill>
                <a:latin typeface="+mn-lt"/>
                <a:ea typeface="+mn-ea"/>
                <a:cs typeface="+mn-cs"/>
              </a:rPr>
              <a:t>该诉为给付之诉，以债务人及受益人为共同被告。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债权人撤销权应当自知道或者应当知道撤销事由之日起 1 年内行使。自债务人的行为发生之日起 5 年内没有行使撤销权的，该撤销权消灭。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债权人撤销权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四、债权人撤销权的效力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债权人撤销权的效力，应依法院的撤销判决的确定始发生。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于撤销权的效力范围，学说上有两种主张：一是相对无效说，认为撤销虽然使处分行为自始无效，但其效力范围以债权人的权利范围为标准，超出该范围的部分仍然继续有效。二是绝对无效说，即债务人的处分行为被撤销后，该处分行为的全部视为自始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债权人行使撤销权以后，将债务人的财产回复为债务人所有，债权人就其债权不享有优先受偿权，其债权仍为平等债权。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债权人撤销权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王某将已设抵押担保的房屋产权予以处分，是侵害担保物权的行为。即使是将设置了抵押权的房产转移给尚某，该抵押权也不能消灭，抵押权人可以对该房产行使抵押权，变卖该房产，以该房产的变价款受偿。这是解决本案纠纷的一个办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依照本案的具体案情，本案完全具备行使债权人撤销权的上述要求，债权人侯某向法院起诉，行使撤销权，要求直接将被王某无偿处分的房产进行变卖，以清偿债务，实现自己的债权，是完全有道理的，法院应当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保证</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“约定保证期限至‘还清所有贷款止’后主张</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超过保证期限仍应当承担保证责任”案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君和软件公司向招商实业有限公司借款 500 万元，双方签订了借款协议书，约定借款利率为年利率 20%。应君和软件公司要求，洪安建筑集团公司为其提供担保，出具了“不可撤销贷款保证书”，约定：“贷款到期，如借款人未还清上列款项，保证人无条件还清借款人所欠款项。保证期限至借款人还清所欠贵公司上列贷款本息止。”还款期届至，君和软件公司无力还款，招商实业有限公司多次催讨未果，遂请求保证人洪安建筑集团公司承担还款付息的责任。洪安建筑集团公司提出担保书中并没有规定保证期限，招商实业有限公司在还款期限届至后超过 6 个月才向本公司提出请求，本公司不负保证责任。招商实业有限公司向法院起诉，请求洪安建筑集团公司承担保证责任。法院判决予以支持。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保证</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一、保证的概念和特征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保证是指债务人以外的第三人作为保证人与债权人约定，当债务人不履行债务时，保证人按照约定担保债务人履行债务的制度。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保证的法律特征是：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（1）保证具有从属性；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（2）保证具有独立性；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（3）保证具有无偿性；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（4）保证具有补充性；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（5）保证具有单务性。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保证</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二、保证合同的成立和保证方式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证合同的成立须依据合同成立的一般要求，在保证人与债权人之间可以就单个主合同订立保证合同，也可以协议在最高债权额限度内就一定期间连续发生的借款合同或者就某项商品交易合同订立一个保证合同。保证合同一定要以书面形式订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在保证法律关系中，保证人是以自身信用和不特定财产为他人的债务提供担保的人。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证有两种形式，即一般保证和连带责任保证：一般保证是指保证人仅对债务人不履行债务负补充责任的保证。连带责任保证是指保证人在债务人不履行债务时，与债务人负连带责任的保证。连带责任保证人的保证责任重于一般保证人的保证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二、自然人的民事权利能力和民事行为能力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自然人的民事行为能力</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民事行为能力是指民事主体以其行为参与民事法律关系，取得民事权利、承担民事义务和民事责任的资格。自然人具有民事权利能力，就有资格享受权利、负担义务。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行为能力与民事权利能力密切相关。民事行为能力以民事权利能力为前提，又是民事权利能力实现的条件。民事权利能力因人的出生而当然取得，非因人的死亡而不得剥夺。但并非人人皆有行为能力，只有具备一定条件的人才能具有民事行为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《民法典》将自然人的民事行为能力分为无民事行为能力、限制民事行为能力和完全民事行为能力三种类型，采取的是德国法立法例。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保证</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三、保证的效力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保证人承担的责任仅仅是财产责任，其责任范围等于或者小于主债务人的债务。保证人究竟是对债务的全部还是部分进行担保，由其进行约定。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保证产生两方面的法律效力：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（1）债权人与保证人之间的效力。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（2）保证人和债务人即被保证人之间的效力。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保证</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四、共同保证与保证责任的免除和消灭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两个以上的保证人共同为同一债务人的同一债务提供保证的，是共同保证。共同保证分为按份保证和连带保证。保证责任在下列情况下免除或者消灭：（1）保证期限届满而债权人未为请求时，保证责任免除。（2）债权人放弃物的担保，在放弃权利的范围内保证责任免除。（3）在保证责任期限内，未经保证人同意而转让债务、变更主合同（保证合同另有约定的除外）的，从债务转让或者主合同变更之日起，保证人不承担保证责任。（4）保证合同解除或者终止的，保证责任消灭。（5）主债务消灭的，保证债务消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保证</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在本案中，君和软件公司与招商实业有限公司签订借款协议书，洪安建筑集团公司为其提供担保，已经成立了保证合同。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保证协议中约定的“保证期限至借款人还清所欠贵公司上列贷款本息止”的内容，实际上就是关于保证期限的约定，期限至君和软件公司还清欠款的时间。这个期限是可以确定的。这个期限实际上还没有届至，也就是君和软件公司还没有清偿债务，因此洪安建筑集团公司就应当无条件地承担保证责任，而不应受 6 个月保证期限的限制。</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定金</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“以报废的汽车进行买卖无法转移所有权，所收定金双倍返还”案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cs typeface="+mn-ea"/>
              </a:rPr>
              <a:t>徐某与钟某协议将徐某的东风牌旧汽车作价 1.5 万元卖给钟某，徐某提出先交付 3 000 元定金，钟某同意，遂交给徐某 3 000 元；同时约定徐某再跑一次长途运输后，将车交付给钟某，钟某再付给 1.2 万元车款，办理汽车过户手续。徐某回来后，与钟某一起去车辆管理所办理过户手续，车辆管理所告知该车已经报废，不得再转卖。钟某向徐某追索定金，徐某不予返还，遂发生争执。钟某以徐某违约为由，起诉要求徐某双倍返还定金。</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定金</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一、定金的概念和种类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定金是指以担保债权实现为目的，依据法律规定或双方当事人约定，由一方在合同订立时或订立后至合同履行之前，按照合同标的额的一定比例，预先付给对方的一定数额的货币。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我国的定金具有以下法律特征：（1）定金的权利和义务关系产生于定金合同。（2）定金是由法律规定的债权担保形式。（3）定金担保是一种双方当事人担保。（4）定金的支付须在合同履行前进行。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定金主要有以下种类：（1）证约定金；（2）成约定金；（3）违约定金；（4）解约定金；（5）立约定金。</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定金</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二、定金的性质和成立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我国定金的基本性质是违约定金。</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定金基于定金合同而产生，因而定金的成立就是指定金合同的成立。定金合同成立的要件是：（1）须当事人有意思表示能力，一方当事人提出定金要约，对方当事人对定金要约作出承诺。（2）定金合同以主合同的有效成立为其成立的前提。（3）定金合同以定金的交付为成立要件，因此其是实践性合同。（4）定金合同以货币为标的。（5）定金的数额不能超过法定限额。</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定金</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三、定金的效力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定金有以下效力：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（1）证约效力。定金具有证明主合同成立的作用。定金一经交付，即发生证明主合同成立的效力。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（2）抵作价款或收回。在主合同履行后，定金的作用即消失，不再具有意义，因此，定金应当抵作价款或者由给付定金的一方当事人收回。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（3）违约定金罚则。违约定金罚则的效力在于，给付定金的一方不履行约定的债务的，无权要求返还定金；收受定金的一方不履行约定的债务的，应当双倍返还定金。</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定金</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定金合同已经具备了定金合同成立的一般要件，即定金合同成立的要约、承诺都符合法律要求，但是，在定金成立的五个特殊要件上，只具备了四个要件，不具备定金所依附的主合同有效成立这样一个前提条件，故定金合同没有有效成立。既然如此，就不能责令徐某双倍返还定金，只能依照缔约过失责任原理，判令徐某返还所得定金。</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第十四章</a:t>
            </a:r>
          </a:p>
        </p:txBody>
      </p:sp>
      <p:sp>
        <p:nvSpPr>
          <p:cNvPr id="39939" name="Rectangle 4"/>
          <p:cNvSpPr>
            <a:spLocks noGrp="1"/>
          </p:cNvSpPr>
          <p:nvPr>
            <p:ph type="subTitle" idx="1" hasCustomPrompt="1"/>
            <p:custDataLst>
              <p:tags r:id="rId3"/>
            </p:custDataLst>
          </p:nvPr>
        </p:nvSpPr>
        <p:spPr>
          <a:xfrm>
            <a:off x="2961958" y="329120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合同流转</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“买方发函查问如有水泥供货即派人前去购买</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而卖方即送货上门发生纠纷”案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某食品公司因建造公司大楼急需水泥，其基建处遂向青锋水泥厂、新华水泥厂和建设水泥厂发出函电，称：“我公司急需型号为 500 的水泥 100 吨，如贵厂有货，请速来函电，我公司愿派人前往购买。”这三家水泥厂在收到函电以后，都先后向某食品公司回复了函电，在函电中告知其备有现货，且告知了水泥的价格。其中，建设水泥厂在发出函电的同时，派车给某食品公司送去了 50 吨水泥。</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二、自然人的民事权利能力和民事行为能力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监护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监护是指对于不在亲权照护之下的未成年人、丧失或者部分丧失民事行为能力的无民事行为能力人和限制民事行为能力人，为保护其人身权利、财产权利以及其他合法权益而设置的民事法律制度。</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“买方发函查问如有水泥供货即派人前去购买</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而卖方即送货上门发生纠纷”案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在该批水泥送到某食品公司之前，某食品公司得知新华水泥厂生产的水泥质量好且价格合理，因此，向新华水泥厂发去函电：“我公司愿购买贵厂 100 吨 500 型号水泥，盼速送货，运费由我公司负担。”在发出函电后的第二天上午，新华水泥厂发函称已准备发货。当日下午，建设水泥厂已经将 50 吨水泥送到。某食品公司告知建设水泥厂：已决定购买新华水泥厂的水泥，不能接受建设水泥厂送来的水泥。建设水泥厂认为某食品公司拒收货物已构成违约。因双方协商不成，建设水泥厂遂向法院提起诉讼。</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一、合同订立与合同成立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合同的订立是指缔约人为意思表示并达成合意的状态。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合同的成立是指当事人对合同的标的、数量等内容协商一致。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要约和承诺既是合同订立的主要方式，也是合同订立的两个阶段。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合同成立的条件是：（1）在主体上须有双方或多方当事人；（2）当事人对合同的主要条款达成合意。</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二、要约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要约是指一方当事人以缔结合同为目的，向对方当事人提出合同条件，希望对方当事人接受的意思表示。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要约发生法律效力，应当符合下列构成要件：（1）要约必须是特定人所为的意思表示；（2）要约的内容须具体、确定；（3）要约必须具有缔结合同的目的；（4）要约必须发给要约人希望与其订立合同的受要约人；（5）经受要约人承诺后要约人即受该意思表示约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要约被承诺后，就产生合同的法律效力。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要约邀请即要约引诱，也称为邀请要约，是一方希望他人向自己发出要约的意思表示。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二、要约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以对话形式发出的要约，一般不存在何时生效的争议，因要约的意思表示一经作出，受要约人就立即知悉，要约就立刻生效。在非对话要约即书面形式的要约中，规定要约到达受要约人时生效。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要约撤回是指在要约人发出要约之后、要约生效之前，宣告收回发出的要约，取消其效力的行为。要约撤销是指要约人在要约生效之后、受要约人作出承诺之前，宣布取消该项要约，使该要约的效力归于消灭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要约失效的事由是：（1）拒绝要约的通知到达要约人；（2）要约人依法撤销要约；（3）承诺期限届满，受要约人未作出承诺；（4）受要约人对要约的内容作出实质性变更。</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三、承诺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承诺是指受要约人同意要约的意思表示。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承诺应当符合下列条件：（1）承诺须由受要约人或者其代理人向要约人作出；（2）承诺是受要约人同意要约的意思表示；（3）承诺必须在规定的期限内到达要约人；（4）承诺的方式必须符合要约的要求。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承诺变更是指受要约人在向要约人发出的承诺中，对要约的内容进行了适当的改变，在承诺的条款中，与要约的内容有所不同。承诺变更分为实质性变更和非实质性变更。</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三、承诺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承诺的撤回是指在发出承诺之后、承诺生效之前，宣告收回发出的承诺，取消其效力的行为。《民法典》采纳收信主义确定承诺生效的时间。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逾期承诺是指受要约人在要约人限定的承诺期限之后，向要约人发出的承诺。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承诺迟到是指承诺人在承诺期限内发出承诺，但是承诺到达要约人时，已经超出了承诺期限。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承诺生效，合同即告成立。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四、合同条款与合同形式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一般包括以下条款：（1）当事人的名称或者姓名和住所；（2）标的；（3）数量；（4）质量；（5）价款或者报酬；（6）履行期限、地点和方式；（7）违约责任；（8）解决争议的办法。合同的主要条款，是指合同必须具备的最一般条款。</a:t>
            </a:r>
            <a:r>
              <a:rPr kumimoji="0" lang="zh-CN" altLang="en-US" sz="2000" i="0" u="none" strike="noStrike" kern="1200" cap="none" spc="0" normalizeH="0" baseline="0" noProof="1">
                <a:solidFill>
                  <a:schemeClr val="tx1"/>
                </a:solidFill>
                <a:latin typeface="+mn-lt"/>
                <a:ea typeface="+mn-ea"/>
                <a:cs typeface="+mn-cs"/>
              </a:rPr>
              <a:t>合同的当事人、标的和数量，是合同的主要条款，而价款一般不是主要条款。</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合同形式又称为合同的方式，是当事人合意的表现形式，是合同内容的外在表现，是合同内容的载体。《民法典》规定了三种合同形式：一是书面形式，二是口头形式，三是其他形式。</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合同订立和成立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某食品公司这一意思表示，第一，是订约的准备行为；第二，函件使相对方当事人获得了订约的信息，从而可以向要约邀请人发出要约；第三，表达的意思仅仅是表明自己想购买水泥，有合适的，即可商量订立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某食品公司的意思表示属于邀请要约，并不构成要约。建设水泥厂没有经过订立合同的要约和承诺，就直接将 50 吨水泥送到某食品公司，并不构成合同的履行。因此，某食品公司并不存在违约行为，损失是建设水泥厂自己的过失所致，与某食品公司没有关系。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合同生效</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“出售国有资产没有经过评估和有关部门批准，买卖合同无效”案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某镇市场监督管理所欲另建办公楼，因此出售自己的一栋办公楼，面积为1 000 平方米，估价在 20 万元左右。但是没有经过评估，也没有经过国有资产管理部门的批准，而是由所长刘某擅自做主，以 8 万元的价格将该办公楼卖给自己的表弟谢某。检察机关发现后，以该买卖合同违反国家法律强制性规定，造成国有资产流失为由，向法院起诉，请求法院宣告该合同无效。法院判决支持了检察机关的诉讼请求。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合同生效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一、合同效力地位概念和范围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合同的效力就是合同的法律约束力，是指合同所产生的、由法律赋予的并受法律保护的法律效力。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合同的法律约束力表现在，当事人应当按照合同的约定履行自己的义务，非依法律规定或者取得对方同意，不得擅自变更或者解除合同。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其效力范围的具体表现是：（1）对合同当事人的约束。（2）对债务履行的约束。（3）对行使债权的约束。（4）对合同变更和解除的约束。</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三、宣告失踪和宣告死亡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宣告失踪</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宣告失踪是指自然人离开自己的住所下落不明达到法定期限，经过利害关系人申请，法院依照法定程序宣告其为失踪人的民事主体制度。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宣告失踪应当具备以下条件：（1）必须自然人下落不明满 2 年。（2）必须由利害关系人向法院提出申请。（3）必须由法院根据法定程序宣告。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自然人被宣告为失踪人以后，由于其民事主体资格仍然存在，所以不产生婚姻关系解除和继承开始的后果，只在以下两个方面产生法律效果：（1）为失踪人的财产设定代管人；（2）清偿失踪人的债务并追索其债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合同生效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二、合同生效的时间和条件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合同生效是指已经成立的合同在当事人之间产生了法律拘束力即通常所说的法律效力。合同的法律效力就是合同对当事人的拘束力。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合同生效的时间包含以下两个内容：（1）合同生效的一般时间界限，是合同依法成立。（2）按照法律、行政法规规定应当办理批准、登记等手续生效的，在办理了相关的手续时合同生效。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合同生效的条件是：（1）合同的内容确定。（2）合同的内容为可能。（3）合同内容的合法性。（4）合同社会内容的妥当性。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合同生效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三、合同生效的基本形态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合同效力待定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这样的合同包括两种：（1）限制民事行为能力人订立的合同。（2）无权代理人订立的合同。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合同相对无效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合同的效力相对无效，包括：（1）因重大误解订立的合同；（2）在订立合同时显失公平的合同；（3）一方或者第三人以欺诈、胁迫的手段使对方在违背真实意思的情况下订立的合同。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合同绝对无效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无效合同包括：（1）无民事行为能力人订立的合同；（2）虚假的合同；（3）恶意串通，损害第三人利益的合同；（4）违反法律、行政法规的强制性规定的合同；（5）违反公序良俗的合同。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合同生效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四、合同无效的具体形式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合同无效溯及既往</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合同被确认无效或者被撤销以后，其结果是该合同自始无效。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合同部分内容无效不影响其他部分内容的效力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在实践中，合同的效力并不是全部无效，而是合同的部分内容因违反法律或公序良俗而无效的，其他部分的效力并不受影响。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合同无效不影响解决争议方法条款的效力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合同生效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在本案中，刘某擅自做主，将价值约 20 万元的办公楼以 8 万元的低价卖给自己的亲属。这一买卖合同，属于恶意串通，损害第三人利益的合同，违反了法律的强制性规定，因此是无效合同。这种无效属于绝对无效，该合同自始就没有法律效力。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检察机关发现此案后，以该买卖合同违反法律的强制性规定，造成国有资产流失为由，向法院起诉，请求法院宣告该合同无效。这是一个有益的探索。法院判决支持了检察机关的诉讼请求，创造了公益诉讼的一个典型案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合同的变更和解除</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“合同订立后法定代表人在改变了合同内容的</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文件上签字构成合同变更”案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某汽车站与某房地产公司签订了“合作开发房地产协议”，约定：双方共同合作开发，汽车站以其临街、空坝面积为 1 860 平方米的土地作为投资，房地产公司负责出资并办理一切建设手续，修建“县南方商住楼”。某汽车站在合同签订后 10 日内，将土地过户给某房地产公司。协议还约定，某房地产公司在委托设计方案时，必须按汽车站的要求设计车辆进出大门，即进站大门为 9 米宽、出站大门为 7 米宽。如一方违约，应向守约方支付总造价 20% 的违约金。协议签订后，某建筑公司受该房地产公司授权，委托县建筑勘察设计室设计了“县南方商住楼方案图”，该方案图载明车辆进站大门宽为 7.8 米、出站大门宽为 6 米，进站通道上端可修建房屋。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合同的变更和解除</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“合同订立后法定代表人在改变了合同内容的</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文件上签字构成合同变更”案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建筑公司将方案图交给汽车站审查，其法定代表人在此方案图的封面上签注“同意此方案”，并加盖单位印章。同时房地产公司和建筑公司在汽车站的配合下，先后到相关部门办理完毕修建手续，汽车站的法定代表人在房地产公司办理修建手续的申报表上签注“同意修建”，也加盖了单位印章。而后，房地产公司与建筑公司按图施工。2014 年 2 月，汽车站在法定代表人更换后，以房地产公司与建筑公司擅自变更车辆进出站大门宽度违约为由诉至法院，要求房地产公司与建筑公司拆除已建房屋，按原协议施工，并承担违约责任。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合同的变更和解除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一、合同的变更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广义的合同变更是指合同的内容和主体的变化，狭义的合同变更仅指合同内容的变化，不包括合同主体的变化。合同法上所说的合同变更是指狭义合同的变更。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合同变更的特征是：（1）合同的变更须经当事人协商一致；（2）合同的变更是指合同关系的局部变化；（3）合同变更后产生新的债权、债务内容。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合同变更的要件包括以下几个方面：（1）原合同关系存在；（2）合同变更须有当事人的变更协议；（3）必须有合同内容的变化；（4）合同变更必须遵循法定的形式。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合同变更的法律效力包括以下方面：（1）仅对变更部分发生效力；（2）仅对未履行的部分合同内容发生效力；（3）合同的变更不影响当事人请求损害赔偿的权利。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合同的变更和解除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二、合同的解除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我国的合同解除是指在合同成立之后而全部履行前，当事人基于协商、法律规定或者当事人约定而使合同关系归于消灭的法律行为。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合同解除的特征是：（1）合同解除以当事人之间存在有效合同为前提。（2）合同解除须具备一定的条件。（3）合同解除是一种消灭合同关系的民事法律行为。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合同解除有三种形式：（1）协议解除；（2）约定解除；（3）法定解除。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合同解除的程序分为两种：一种是协议解除合同的程序，另一种是通知解除合同的程序。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解除的效力，是指合同解除后所产生的法律后果。合同解除的直接法律后果就是，合同关系消灭，合同不再履行。关于合同解除之前的债权、债务关系应当如何处理，规则是：（1）当事人是否请求。（2）合同的履行情况和合同性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合同的变更和解除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该汽车站与该房地产公司签订的“合作开发房地产协议”在执行中，确实与原协议不同。但是，这不是房地产公司与建筑公司擅自所为，而是经过汽车站同意的。在“合作开发房地产协议”签订之后，双方当事人对大门的宽度进行了变更。尽管没有一个专门的变更合同的协议，但是，汽车站法定代表人签注了“同意此方案”和“同意修建”的字样，说明汽车站已经同意对建设方案进行变更。上述事实发生合同变更的效力。因此，汽车站在法定代表人更换后，以房地产公司与建筑公司擅自变更车辆进岀站大门宽度违约为由诉至法院，要求房地产公司与建筑公司拆除已建房屋、按原协议施工并承担违约责任，是没有法律根据的，法院应当驳回其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第十五章</a:t>
            </a:r>
          </a:p>
        </p:txBody>
      </p:sp>
      <p:sp>
        <p:nvSpPr>
          <p:cNvPr id="39939" name="Rectangle 4"/>
          <p:cNvSpPr>
            <a:spLocks noGrp="1"/>
          </p:cNvSpPr>
          <p:nvPr>
            <p:ph type="subTitle" idx="1" hasCustomPrompt="1"/>
            <p:custDataLst>
              <p:tags r:id="rId3"/>
            </p:custDataLst>
          </p:nvPr>
        </p:nvSpPr>
        <p:spPr>
          <a:xfrm>
            <a:off x="2961958" y="331533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合同责任</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三、宣告失踪和宣告死亡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宣告死亡</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宣告死亡是指自然人下落不明达到法定期限，经利害关系人申请，法院经过法定程序，在法律上推定失踪人死亡的一项民事主体制度。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宣告死亡应当具备以下条件：（1）自然人下落不明达到法定期限。。（2）必须由利害关系人向法院提出申请。（3）必须由法院依法定程序作出宣告，法院应作出死亡宣告的判决。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自然人被宣告死亡后，发生与自然死亡相同的法律后果。宣告死亡的法律后果是：（1）财产继承关系开始。（2）婚姻关系终止。</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合同责任的归责原则</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“客运站提前发车致使乘客无法搭乘班车回家构成违约责任”案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某周五下午，仇某等四名矿工欲回城里家中与亲人团聚，持前一天预购的该市客运站发售的回城班车客票，赶往客运站。车票标明发车时间为该日下午 4：00，他们提前 15 分钟赶到车站，但该班车已于下午 3：35 发走。仇某等找到客运站工作人员质问，工作人员回答说，司机今晚有急事，车已发出，没有别的办法。仇某等提出客运站另行派车，不然他们就搭出租汽车回城。工作人员称：现在没车可派；他们买一张票 50 元，四人包一出租车需 500 元，客运站不同意；只能帮助安排住宿、吃饭，费用自理，签字后可改乘次日班车。仇某等因乘次日班车回城无法在周一赶回上班，且又耽误了假日，故不同意客运站一方的意见，遂乘出租车返回城里。嗣后，仇某等持出租车车票到客运站要求赔偿损失，客运站以未经客运站同意包出租车为由，拒不予以赔偿。仇某等四人向法院起诉，要求客运站赔偿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合同责任的归责原则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一、合同责任的概念和特征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合同责任是指在合同法领域中，合同当事人或者缔约人违反合同主义务以及先契约义务、后契约义务所应当承担的法律后果。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责任的法律特征是：（1）合同责任是违反合同主义务或者先契约义务、后契约义务的法律后果；（2）合同责任违反的义务包括先契约义务、后契约义务和合同主义务；（3）合同责任的责任人既有合同当事人也有缔约人；（4）合同责任既可以是约定的责任，也可以是法定的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合同责任的归责原则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二、合同责任的归责原则体系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责任归责原则是指确定违反约定义务和法定义务的行为人承担合同责任的一般准则。它是在违反约定义务或者法定义务的事实已经发生的情况下，为确定责任人对自己的行为所造成的后果是否需要承担合同责任的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（1）我国的合同责任归责原则是三元体系，过错责任原则、过错推定原则和无过错责任原则并存，各自调整不同的合同责任。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（2）无过错责任原则的存在是客观的，是不可否认的。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（3）过错责任原则也是合同责任的归责原则。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合同责任的归责原则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三、不同归责原则的调整范围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过错责任原则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（1）缔约过失责任；（2）合同无效责任中的损害赔偿责任和收归国家所有或者返还集体、个人责任；（3）预期违约责任；（4）实际违约责任中的惩罚性赔偿责任。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过错推定原则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（1）违约损害赔偿责任；（2）加害给付责任；（3）后契约责任。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无过错责任原则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（1）违约责任中的继续履行责任、采取补救措施责任以及支付违约金责任；（2）合同无效责任中的返还财产和适当补偿责任。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合同责任的归责原则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四、归责原则对举证责任的影响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过错责任原则的举证责任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实行过错责任原则的合同责任纠纷案件中实行一般的举证责任，即“谁主张谁举证”。其举证证明的内容，是合同责任成立的全部要件。对此，被告不承担举证责任。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过错推定原则的举证责任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实行过错推定原则的合同责任纠纷案件中实行举证责任倒置。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无过错责任原则的举证责任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实行无过错责任原则的合同责任纠纷案件中责任成立要件的证明责任由原告负担，属于一般的举证责任。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合同责任的归责原则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客运站存在明显的违约行为。仇某等人的要求是完全合理的，而客运站的答复则表现出自己的违约行为理所当然。据此，仇某等人不接受客运站的意见，是完全有道理的。在是否对搭乘出租车的费用予以赔偿的争议无法解决的情况下，仇某等向法院起诉，追究客运站的违约责任，要求其承担赔偿责任，确有法律根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客运站提前发车，造成乘客漏乘，对于乘客的损失，客运站具有过错，当然应承担损害赔偿责任。这种损失是客运站的过错直接导致的结果，就是客运站应当承担责任的范围。不仅如此，除赔偿出租车费外，对于仇某等人维护权利造成的损失，客运站也应当一并承担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合同责任竞合</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“承揽装裱他人的祖宗画像被当作‘破烂’卖掉</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构成合同责任竞合”案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叶某家里有一张祖宗的画像，有一百多年了。画像上的祖宗是周围三十多户人家的共同祖先，每年过年时，周围三十多户叶姓人家的人都要来磕头拜谒、祭奠祖先。由于这张画像年代已久，叶某找到一家装裱店，请店老板钱某装裱。钱某收了这张画之后与太太外出旅游，其岳母在家打扫卫生时，将叶某的祖宗画像当作“破烂”卖给收废品的人。钱某无法向叶某交付画像，与叶某商量赔偿问题。因达不成协议，叶某向法院起诉，除了请求赔偿画像损失，还请求钱某承担精神损害赔偿的责任，赔偿 10 万元人民币。法院支持了叶某的诉讼请求。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合同责任竞合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一、合同责任竞合及其发生原因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民事责任竞合是指某种法律事实的出现导致两种或两种以上的民事责任产生，各种民事责任相互发生冲突的现象。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从民事权利的角度来看，民事责任竞合是不法行为人实施了一个行为，这个行为在民法上符合数个法律规范的要求，从而使受害人产生多项请求权，这些请求权相互冲突。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合同责任竞合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二、合同责任竞合的法律后果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处理合同责任竞合的一般规则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处理侵权责任与合同责任竞合的原则是采取择一方式，在两个请求权中只能选择一个行使；一个请求权被行使后，另一个请求权即行消灭。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合同责任竞合的法律后果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对于法律已经明确规定了责任的性质的，一般应当依据法律的规定确定责任的性质。（2）双方当事人事先存在合同关系，但一方当事人与第三人恶意通谋，损害合同另一方当事人的利益的，应按侵权责任处理。（3）对于当事人在合同中已经有明确约定的，应当按照约定的内容行使请求权。（4）对于法律没有规定，当事人事先也没有明确约定的，应当准许请求权人按照自己的意愿选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 合同责任竞合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是一个典型的合同责任竞合的案例。叶某将自己的祖宗画像交给钱某装裱，双方达成协议，就已经成立合同，该合同没有违反法律的强制性规定，是有效的合同。在履行合同过程中，钱某由于过失，无法履行合同，使叶某的具有人身意义的特定物灭失，给叶某造成了财产上和精神上的损害。无疑，钱某的行为已经构成了违约责任，其应当向叶某承担合同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但是，钱某的违约行为所侵害的，不仅是合同的预期利益，而且包括叶某及其家人的固有利益，也就是人格利益。在本案中，叶某选择行使侵权损害赔偿请求权，从而获得了精神损害抚慰金赔偿，其选择正确，是对自己有利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自然人及宣告失踪与宣告死亡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在本案中，高某根随他人离开家庭外出打工，此后就与家人失去联系，长达 11 年之久，有关机关也未发现高某根的活动轨迹。法院发出公告 1 年后，仍然没有找到高某根，高某根下落不明的时间已经超过 4 年，故申请人高某雨、徐某某作为高某根的利害关系人，向法院申请高某根死亡于法有据，法院判决宣告高某根死亡，是符合法律要求的。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缔约过失责任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“将砖瓦厂承包给他人后又承诺承包给第三人，造成第三人</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财产损失，应当承担缔约过失责任”案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甲为一私营砖瓦厂的法定代表人，已将其厂以每年 8 万元承包给丙经营近一年。后甲见砖瓦价格上涨，遂隐瞒与丙的合同，又与外地商人乙商谈每年 40 万元承包费的承包意向，并要求乙做好生产准备。乙遂组织工人 40 人到甲处报到，准备上工。甲即告知乙准备与丙解除合同，保证 2 个月内将砖瓦厂交乙经营。但由于丙不同意解除合同，甲也不愿意对丙承担违约金，故甲无法将砖瓦厂交给乙经营。乙要求甲赔偿损失，甲辩称双方未签合同而拒不赔偿，乙遂起诉。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缔约过失责任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一、缔约过失责任的概念和特征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缔约过失责任是指在合同缔结过程中，当事人因自己的过失，致使合同不能成立，对相信该合同已成立的相对人基于此项信赖而生的损害应负的损害赔偿责任。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缔约过失责任，具有以下法律特征：（1）是合同缔结中发生的民事责任。（2）是以诚信原则为基础的民事责任，即承担责任的基础是诚实信用原则。（3）是以补偿缔约相对人损害后果为特征的民事责任。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缔约过失责任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二、缔约过失责任的构成要件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须一方当事人违反先契约义务。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须当事人意思表示瑕疵而使对方当事人误信合同已经成立。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须缔约当事人具有过错且过错发生在合同订立过程中。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缔约当事人须受有信赖利益的损害。</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缔约过失责任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三、缔约过失责任的类型及损害赔偿责任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缔约过失责任的主要类型有以下几种：（1）恶意磋商；（2）缔约欺诈；（3）其他违背诚信原则的行为。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缔约过失责任的基本责任方式是损害赔偿。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缔约过失的救济办法，是赔偿损失。这种损失赔偿，应当以信赖利益的损失为赔偿的基本范围。</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 缔约过失责任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甲这一行为，符合缔约过失责任的构成要件：第一，甲违反了先契约义务，没有履行这种缔约之际的注意义务。第二，甲一再表示合同一定能够签订，使对方当事人即乙在甲的虚假表示下，误信合同已经成立。第三，甲作为缔约当事人确实具有过错，且该过错发生在合同订立过程中。第四，缔约当事人即本案原告乙受有信赖利益的损害。因此，本案中甲的行为属于缔约过失行为，构成缔约过失责任，其应当对乙承担损害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本案中所造成的损害是甲的过错所致，因此，乙所受信赖利益的损失，应当由甲承担赔偿责任。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合同无效责任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“前任村委会成员与村民擅自签订并经公证的</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林场地承包合同无效”案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某村原村委会干部朱某等擅自以村委会名义，与第三人曹某在村民不知情的情况下签订了该村 21 亩林场地的承包合同。双方就承包地、承包期限、承包费数额、承包款交付期限及违约责任作了明确约定，并对该合同进行了公证。嗣后，朱某为曹某出具了收到林场地承包款的收据，把林场地交曹某承包。该村村民发现后，集体向法院起诉，请求确认该合同无效。法院认为，村委会与第三人曹某签订的合同虽然形式完备、双方意思表示真实，且经过公证，但该合同签订未经本村村民 2/3 以上的成员或 2/3 以上的村民代表同意，亦未报镇人民政府批准，违反了我国法律的强制性规定，遂宣告该合同无效，判决朱某等承担合同无效责任。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合同无效责任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一、合同无效责任及引起合同无效责任的原因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合同无效责任是合同成立之后由于欠缺某种生效要件，合同无效或者被撤销，使合同自其成立时起即为无效，对合同无效或者被撤销负有责任的一方或者双方当事人应当承担的责任。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引起合同无效的原因是：（1）绝对无效的合同被宣告无效；（2）相对无效的合同被撤销；（3）合同效力待定，未被追认或者被撤销；（4）合同因欠缺生效条件而不生效。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合同无效责任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二、合同无效责任的构成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造成合同无效的行为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合同无效的后果以及当事人遭受财产损失的事实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造成合同无效的行为与合同无效以及财产损失之间具有因果关系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行为人存在过错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合同无效责任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三、合同无效的方式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合同无效的法律后果有以下几点。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返还财产或者折价补偿。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赔偿损失。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收归国家所有或者返还集体、第三人。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 合同无效责任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本案中的原村委会干部朱某等已经不是村委会的成员，却擅自以村委会名义，背着全体村民，与曹某签订土地承包经营合同，把该村 21 亩林场地承包给曹某经营。这是违反《土地管理法》《农村土地承包法》的规定的。按照合同无效来分析，其应当属于违反法律法规强制性规定的合同，是绝对无效的合同，自始就是无效的。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从合同无效的要件来看：首先，合同的主体不合格。其次，合同无效的后果和村民集体的损失的后果都客观存在，朱某等冒用村委会名义签订合同的行为与损害事实之间具有因果关系，因此，构成合同无效责任。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朱某等应当承担的责任包括：第一，返还原物，将承包的土地返还给村集体所有；第二，赔偿由此给村集体造成的损失。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“中国消费者协会公布电脑检验不合格的结果不构成侵权”案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中国消费者协会（以下简称中消协）消费指导委员会委托国家电子计算机质量监督检验中心对 20 种品牌的国产台式电脑性能进行了一次全面比较检验，检验报告结果显示：三个品牌的电脑在电磁兼容性检验中辐射一项不合格。中消协向上述品牌的生产厂家发出了征询意见函，促请三公司对测试结果进行书面答复，并称若逾期未收到书面答复意见将视为认同检测结果。生产该三种电脑的三家公司对此均置之不理，中消协遂在《中国消费者》刊出文章，公布上述电脑不符合 B 级标准。三公司认为中消协的评比检验不符合法定程序，其评测结果不公正、不合法，使其产品声誉受到巨大损害，蒙受了巨大经济损失，遂以中消协侵害其名誉权为由，向法院起诉。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违约责任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“‘三无’地板在使用中生出天牛造成损害，</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制造商应当承担违约责任”案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王先生为装修新房，先后向某地板销售门市部购买了 120 平方米、18.27 平方米的水曲柳实木地板，共花费 8 711 元。装修竣工后不久，王先生发现所铺地板上有虫蛀痕迹，同时发现有飞虫出现，在室内飞舞。王先生要求销售者赔偿，销售者说其产品经过高温高压消毒，不会出现虫蛀，便拒绝赔偿，遂引起争执。经过鉴定，原来王先生家中的飞虫正是该水曲柳地板所生，飞虫的名字叫作“家茸天牛”。王先生向法院起诉后，法院查明该地板无厂家名称、生产日期、检验合格证明，为不合格产品。法院认为消费者有权要求退换，销售商应对造成的损失予以赔偿，故判决地板销售者自判决生效之日起 10 日内赔偿王先生人民币 25 077 元（含地板款8 711 元），原告王先生所铺的水曲柳地板退还给销售者。</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违约责任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一、违约责任概述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违约责任是指合同债务人违反约定，不履行或者不适当履行合同债务，应当向债权人承担的民事责任。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违约责任包括四种，分别是预期违约责任、加害给付责任、实际违约责任和后契约责任。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违约责任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二、违约责任的类型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预期违约责任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预期违约责任也叫作先期违约责任或者故意毁约责任，是指在合同履行期届满之前，一方当事人无正当理由而明确表示其在履行期届满之前将不履行合同，或者以其行为表明其在履行期届满以后也不可能履行合同所应当承担的合同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加害给付责任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加害给付责任亦称为积极侵害债权，是指债务人履行给付不符合债务的本质，在发生债务不履行的损害之外，还发生了履行利益之外的固有利益损害，债务人应当承担履行利益之外的固有利益损害赔偿的违约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违约责任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二、违约责任的类型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实际违约责任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实际违约责任是指合同履行期限届满，当事人不履行或者不完全履行合同约定的义务时所应当承担的合同责任。实际违约责任是广义违约责任形态的核心部分，是最重要、最常见的合同违约责任形式。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后契约责任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后契约责任是合同当事人在合同关系消灭后，对于法定的或者约定的后契约义务不履行或者不适当履行，给对方当事人造成损害而应当承担的合同责任。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违约责任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三、违约责任的方式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继续履行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采取补救措施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返还财产或折价补偿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给付违约金</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赔偿损失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违约责任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四、非金钱债务不能继续履行陷入合同僵局的破解方法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债务人对非金钱债务不履行或者履行债务不符合约定的，是违约行为，应当承担继续履行的责任。《民法典》第 580 条但书规定了如下例外情形：（1）法律上或者事实上不能履行。（2）债务的标的不适于强制履行或者履行费用过高。（3）债权人在合理期限内未请求履行，继续履行成为不必要。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出现上述规定的情形之一，陷入合同僵局，致使不能实现合同目的的，法院或者仲裁机构可以根据当事人的请求终止合同权利义务关系，但是不影响违约责任的承担。</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 违约责任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制造商和销售商出售“三无产品”是违约行为，是买卖合同的债务人履行债务的不诚信行为。该违约行为发生在合同履行过程中，因此，债务人构成的合同责任，是实际违约责任。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本案的事实是，地板上长出天牛，天牛到处飞，对地板的损坏和所造成的其他损失，都还是概括在合同的预期利益损失之中，没有构成固有利益的损害，因此，不构成加害给付责任从本案事实可以看出，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本案的地板销售商销售地板，还不存在故意欺诈，而仅仅是地板质量不合格造成了损害，因此，还不能认定其构成产品欺诈，不适用惩罚性损害赔偿予以惩罚。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基于以上理由进行分析，审理本案的法院所作判决是正确的。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第十六章</a:t>
            </a:r>
          </a:p>
        </p:txBody>
      </p:sp>
      <p:sp>
        <p:nvSpPr>
          <p:cNvPr id="39939" name="Rectangle 4"/>
          <p:cNvSpPr>
            <a:spLocks noGrp="1"/>
          </p:cNvSpPr>
          <p:nvPr>
            <p:ph type="subTitle" idx="1" hasCustomPrompt="1"/>
            <p:custDataLst>
              <p:tags r:id="rId3"/>
            </p:custDataLst>
          </p:nvPr>
        </p:nvSpPr>
        <p:spPr>
          <a:xfrm>
            <a:off x="2961958" y="330327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有名合同</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“按照惯例在收到货物后签字，但事后以未收到货物</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为由拒付货款应承担违约责任”案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工贸有限公司与某实业有限公司长期保持着业务关系，交易时双方均不签订书面合同，一般先由某实业有限公司根据所需货物通知某工贸有限公司送货，再由某工贸有限公司凭原料进库数额开具发货单交某实业有限公司签字，并确定价格，待某实业有限公司给付货款时，某工贸有限公司凭发货单和增值税发票滚动结算。2021 年 1 月 10 日、13 日，某工贸有限公司依惯例分两次向某实业有限公司运送两批货物，总计货款 260 538 元。某实业有限公司的职员姚某在发货单核价栏内签字。</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“按照惯例在收到货物后签字，但事后以未收到货物</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为由拒付货款应承担违约责任”案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事后，当某工贸有限公司向某实业有限公司提出结算这两批货款时，某实业有限公司以未收到货物为由，拒绝结算。某工贸有限公司向法院起诉，请求判决某实业有限公司据实付款。庭审中，某工贸有限公司对其主张的事实提供了由姚某签字的发货单、此前与某实业有限公司交易时的原料进库单、结算收据等证据，证明在以前的买卖中，不光有保管员签字，也有姚某的签字作为结算凭据的交易惯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一、法人的概念与特征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法人是指法律规定具有民事权利能力和民事行为能力，能够独立享受民事权利和承担民事义务的组织。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法人的特征是：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（1）法人具有独立的名义；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（2）法人具有独立的财产；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（3）法人具有独立的意思；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（4）法人承担独立的责任。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一、买卖、供用、赠与合同</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买卖合同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买卖合同是指出卖人转移标的物的所有权于买受人，买受人支付相应价款的合同。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供用电、水、气、热力合同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供用电、水、气、热力合同是指一方提供电、水、气、热力供另一方利用，另一方支付报酬的合同。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赠与合同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赠与合同是指赠与人将自己的财产无偿给予受赠人，受赠人表示接受的合同。自然人作为赠与人的，必须有民事行为能力。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二、借款、保证、租赁、融资租赁、保理合同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借款合同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借款合同是指借款人向贷款人借款，到期返还借款并支付利息的合同。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保证合同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保证合同是为保障债权的实现，保证人与债权人约定，当债务人不履行到期债务或者发生当事人约定的情形时，保证人履行债务或者承担责任的合同。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租赁合同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租赁合同是指出租人将租赁物交付承租人使用、收益，承租人支付租金的合同。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二、借款、保证、租赁、融资租赁、保理合同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融资租赁合同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融资租赁合同是指出租人根据承租人对出卖人、租赁物的选择，向出卖人购买租赁物，提供给承租人使用，承租人支付租金的合同。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保理合同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理合同，也称为财物代理、应收账款承购、应收账款融资，均为保付代理之意，是应收账款债权人将现有的或者将有的应收账款转让给保理人，保理人提供资金融通、应收账款管理或者催收、应收账款债务人付款担保等服务的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三、承揽、建设工程、运输、技术合同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承揽合同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承揽合同是指承揽人按照定作人的要求完成工作、交付工作成果，定作人给付报酬的合同。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建设工程合同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建设工程合同是指承包人进行工程建设，发包人支付价款的合同。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三、承揽、建设工程、运输、技术合同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运输合同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运输合同又叫作运送合同，是指承运人将旅客或者货物从起运点运输到约定地点，旅客、托收人或者收货人支付票款或者运输费用的合同。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技术合同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技术合同是指当事人就技术开发、转让、咨询或者服务订立的，确立相互之间权利和义务的合同。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四、保管、仓储、委托、物业服务合同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保管合同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保管合同又称寄托合同、寄存合同，是指双方当事人约定一方当事人保管另一方当事人交付的物品并返还该物的合同。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仓储合同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仓储合同又称仓储保管合同，是指当事人双方约定由仓库营业人（又称保管人）为存货人保管储存的货物，存货人为此支付报酬的合同。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四、保管、仓储、委托、物业服务合同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委托合同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委托合同又称委任合同，是指双方当事人约定，一方为他方处理事务，他方允诺处理事务的合同。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物业服务合同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物业服务合同，是物业服务人在物业服务区域内，为业主持续提供建筑物及其附属设施的维修养护、环境卫生和相关秩序的维护等物业服务，业主支付报酬的合同。</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五、行纪、中介、合伙合同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行纪合同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行纪合同又称信托合同，是指一方根据他方的委托，以自己的名义为他方办理购销、寄售和有价证券等业务，并收取报酬的合同。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中介合同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中介合同是指双方当事人约定一方为他方提供报告订约机会或作为订立合同的媒介，他方给付报酬的合同。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合伙合同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合伙合同，是两个以上的合伙人为了共同的事业目的，订立的共享利益、共担风险的协议。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第十六章 有名合同</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在本案中，某工贸有限公司与某实业有限公司之间的法律关系，就是买卖合同关系。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某工贸有限公司与某实业有限公司之间长期有交易基础，就供货问题存在不签订书面合同。在双方发生争议的这次买卖合同中，某工贸有限公司按照交易惯例将两批货物发给某实业有限公司，某实业有限公司也按照交易惯例在发货单核价栏上签字，随后却否认合同的存在，不承认收到货物的事实。这是不应该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院认为：原、被告双方虽然未签订书面合同，但货物买卖关系是否成立并不以有无书面合同为唯一的标志，按照往例，实际交付的标的物也能表明合同的成立。从双方交易习惯看，被告的工作人员签字是基于收到货物所为。据此法院应作出被告应履行合同义务的判决。</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custDataLst>
              <p:tags r:id="rId2"/>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pic>
        <p:nvPicPr>
          <p:cNvPr id="37894" name="图像" descr="图像"/>
          <p:cNvPicPr>
            <a:picLocks noChangeAspect="1"/>
          </p:cNvPicPr>
          <p:nvPr/>
        </p:nvPicPr>
        <p:blipFill>
          <a:blip r:embed="rId5"/>
          <a:stretch>
            <a:fillRect/>
          </a:stretch>
        </p:blipFill>
        <p:spPr>
          <a:xfrm>
            <a:off x="8595360" y="5993448"/>
            <a:ext cx="3454400" cy="749300"/>
          </a:xfrm>
          <a:prstGeom prst="rect">
            <a:avLst/>
          </a:prstGeom>
          <a:noFill/>
          <a:ln w="12700">
            <a:noFill/>
          </a:ln>
        </p:spPr>
      </p:pic>
      <p:sp>
        <p:nvSpPr>
          <p:cNvPr id="2" name="标题 1"/>
          <p:cNvSpPr>
            <a:spLocks noGrp="1"/>
          </p:cNvSpPr>
          <p:nvPr>
            <p:ph type="ctrTitle"/>
          </p:nvPr>
        </p:nvSpPr>
        <p:spPr>
          <a:xfrm>
            <a:off x="4349750" y="2710815"/>
            <a:ext cx="6864350" cy="665480"/>
          </a:xfrm>
        </p:spPr>
        <p:txBody>
          <a:bodyPr/>
          <a:lstStyle/>
          <a:p>
            <a:r>
              <a:rPr lang="zh-CN" altLang="en-US" sz="3600"/>
              <a:t>第四编</a:t>
            </a:r>
          </a:p>
        </p:txBody>
      </p:sp>
      <p:sp>
        <p:nvSpPr>
          <p:cNvPr id="3" name="文本框 2"/>
          <p:cNvSpPr txBox="1"/>
          <p:nvPr/>
        </p:nvSpPr>
        <p:spPr>
          <a:xfrm>
            <a:off x="4494530" y="3376295"/>
            <a:ext cx="2901950" cy="768350"/>
          </a:xfrm>
          <a:prstGeom prst="rect">
            <a:avLst/>
          </a:prstGeom>
          <a:noFill/>
        </p:spPr>
        <p:txBody>
          <a:bodyPr wrap="square" rtlCol="0">
            <a:spAutoFit/>
          </a:bodyPr>
          <a:lstStyle/>
          <a:p>
            <a:r>
              <a:rPr lang="zh-CN" altLang="en-US" sz="4400"/>
              <a:t>人格权</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二、法人的民事权利能力、民事行为能力和民事责任能力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的民事权利能力是指法人作为民事主体，享受民事权利并承担民事义务的资格。不同法人的民事权利能力有所受限：（1）受法人自然性质的限制；（2）受法律和行政法规的限制；（3）受法人目的范围的限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法人的民事行为能力是指法人作为民事主体，以自己的行为享受民事权利并承担民事义务的资格。法人具有自身的独立意志，从其成立时起至其终止时止，享有民事行为能力。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能力，是指民事主体据以独立承担民事责任的法律地位或法律资格，也叫作侵权行为能力。法人的侵权责任指的是法人对其法定代表人和其工作人员在执行职务中的侵权行为承担侵权责任，即代表责任或者称为替代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第十七章</a:t>
            </a:r>
          </a:p>
        </p:txBody>
      </p:sp>
      <p:sp>
        <p:nvSpPr>
          <p:cNvPr id="39939" name="Rectangle 4"/>
          <p:cNvSpPr>
            <a:spLocks noGrp="1"/>
          </p:cNvSpPr>
          <p:nvPr>
            <p:ph type="subTitle" idx="1" hasCustomPrompt="1"/>
            <p:custDataLst>
              <p:tags r:id="rId3"/>
            </p:custDataLst>
          </p:nvPr>
        </p:nvSpPr>
        <p:spPr>
          <a:xfrm>
            <a:off x="2961958" y="326961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人格权与</a:t>
            </a:r>
          </a:p>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一般人格权</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 人格权的概念和人格权法律关系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“未经本人同意利用他人肖像作商品装潢侵权”案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作为中国男篮签约赞助商的可口可乐公司，在饮料瓶上使用姚明占突出位置的三名中国国家男子篮球队队员形象。而作为百事可乐形象代言人的姚明，并未授予可口可乐公司使用其个人肖像的权利。姚明认为可口可乐公司的行为侵害其肖像权，委托律师向上海市某法院提起诉讼，要求可口可乐公司“停止将姚明肖像及姓名用于产品外包装的行为；在全国性新闻媒体上公开承认侵权行为，向姚明赔礼道歉，消除影响；同时判令可口可乐公司赔偿原告精神损害抚慰金及经济损失人民币 1 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人格权的概念和人格权法律关系</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“未经本人同意利用他人肖像作商品装潢侵权”案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允许可口可乐公司使用姚明等人肖像的国内某体育公司称：依照政府有关部门的规定，国家著名体育运动员的姓名权、肖像权属于国家所有。经过授权，该公司有权决定将姚明的肖像权转让他人使用。同时，姚明主张肖像权的肖像，是他与其他两位国家队球员一起拍的集体照片，姚明无权对该肖像主张权利。事实是，这三个球员的照片并不是三个人一起拍的，而是经过剪辑合成的形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人格权的概念和人格权法律关系</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一、人格权的概念和特征</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人格权的概念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人格权是指民事主体专属享有，以人格利益为客体，为维护其独立人格所必备的固有权利。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人格权的法律特征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（1）人格权是民事主体的固有权利。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（2）人格权是民事主体的专属权。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（3）人格权是维护民事主体独立人格的必备权利。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（4）人格权是以人格利益为客体的民事权利。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人格权的概念和人格权法律关系</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二、人格权法律关系</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人格权的主体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人格权的主体，即人格权法律关系的主体，是指在人格权民事法律关系中享有权利和承担义务的自然人、法人和非法人组织。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人格权的内容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人格权的内容就是人格权法律关系的内容，是指人格权法律关系主体享有的权利和负有的义务。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人格权的客体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人格权的客体就是人格利益。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
        <p:nvSpPr>
          <p:cNvPr id="2" name="文本框 1"/>
          <p:cNvSpPr txBox="1"/>
          <p:nvPr/>
        </p:nvSpPr>
        <p:spPr>
          <a:xfrm>
            <a:off x="7385050" y="5704840"/>
            <a:ext cx="309880" cy="368300"/>
          </a:xfrm>
          <a:prstGeom prst="rect">
            <a:avLst/>
          </a:prstGeom>
          <a:noFill/>
        </p:spPr>
        <p:txBody>
          <a:bodyPr wrap="none" rtlCol="0">
            <a:spAutoFit/>
          </a:bodyPr>
          <a:lstStyle/>
          <a:p>
            <a:endParaRPr lang="zh-CN" altLang="en-US"/>
          </a:p>
        </p:txBody>
      </p:sp>
    </p:spTree>
    <p:custDataLst>
      <p:tags r:id="rId1"/>
    </p:custData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人格权的概念和人格权法律关系</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三、人格权的权能</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控制权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利用权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有限转让权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适当处分权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
        <p:nvSpPr>
          <p:cNvPr id="2" name="文本框 1"/>
          <p:cNvSpPr txBox="1"/>
          <p:nvPr/>
        </p:nvSpPr>
        <p:spPr>
          <a:xfrm>
            <a:off x="7385050" y="5704840"/>
            <a:ext cx="309880" cy="368300"/>
          </a:xfrm>
          <a:prstGeom prst="rect">
            <a:avLst/>
          </a:prstGeom>
          <a:noFill/>
        </p:spPr>
        <p:txBody>
          <a:bodyPr wrap="none" rtlCol="0">
            <a:spAutoFit/>
          </a:bodyPr>
          <a:lstStyle/>
          <a:p>
            <a:endParaRPr lang="zh-CN" altLang="en-US"/>
          </a:p>
        </p:txBody>
      </p:sp>
    </p:spTree>
    <p:custDataLst>
      <p:tags r:id="rId1"/>
    </p:custData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人格权的概念和人格权法律关系</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本案当事人争执的焦点并不在于可口可乐公司是否侵害了姚明的肖像权，而在于政府机关是否有权支配个人的人格权。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从人格权的特征和权能可以看出，人格权是自然人的固有权利，本人享有控制权、利用权、有限转让权和适当处分权。本案的政府机关，尽管是国家级的政府机关，也无权支配、处分自然人的人格权和人格利益。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至于集体照相的问题，本案中姚明与其他两位运动员的肖像是放在一起的，但不是集体照相，而是经过剪辑合成的，因此，不能适用个人不得对集体照相主张肖像权的规则。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
        <p:nvSpPr>
          <p:cNvPr id="2" name="文本框 1"/>
          <p:cNvSpPr txBox="1"/>
          <p:nvPr/>
        </p:nvSpPr>
        <p:spPr>
          <a:xfrm>
            <a:off x="7385050" y="5704840"/>
            <a:ext cx="309880" cy="368300"/>
          </a:xfrm>
          <a:prstGeom prst="rect">
            <a:avLst/>
          </a:prstGeom>
          <a:noFill/>
        </p:spPr>
        <p:txBody>
          <a:bodyPr wrap="none" rtlCol="0">
            <a:spAutoFit/>
          </a:bodyPr>
          <a:lstStyle/>
          <a:p>
            <a:endParaRPr lang="zh-CN" altLang="en-US"/>
          </a:p>
        </p:txBody>
      </p:sp>
    </p:spTree>
    <p:custDataLst>
      <p:tags r:id="rId1"/>
    </p:custData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有关人格权保护的其他问题</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“邻居因口角在楼道安装摄像设备监视对方构成侵害隐私权”案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卢某某、曹某系左右邻居关系，卢系某市 ×× 中路 ×× 号业主，曹系某市×× 中路 ××× 号业主。卢、曹双方因琐事曾发生口角及冲突，曹在六楼的楼道内安装摄像设备，并在其阳台外面的雨棚边上挂上一块深色布。双方经交涉未果，×× 物业有限公司出具调解不成证明。卢起诉，认为曹在六楼的楼道内安装摄像头，监控卢的生活，对卢的人身安全和个人信息构成重大威胁。法院认为，现曹在其六楼的公共楼道内安装了摄像设备，将公共走廊置于摄像监控范围以内，与卢的日常生活有密切联系，曹的行为已侵害卢的隐私权，对卢的生活造成了一定的妨碍，故卢以隐私权受到侵害为由，要求曹某拆除系争摄像设备，符合事实及法律规定，本院予以支持；卢未举证证明因曹的侵害行为造成其严重精神损害，故其主张精神损失费，不予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有关人格权保护的其他问题</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一、对死者人格利益的保护</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死者的姓名、肖像、名誉、荣誉、隐私、遗体等受到侵害的，其近亲属有权进行保护。首先是其配偶、子女、父母进行保护，死者没有配偶、子女并且父母已经死亡的，其他近亲属有权依法请求行为人承担民事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有关人格权保护的其他问题</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二、人格权请求权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人格权请求权，是人格权受到侵害后，受害人依法享有的请求侵害人承担民事责任，救济自己损害的固有请求权。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为了保护权利人的人格权，停止侵害、排除妨碍、消除危险、消除影响、恢复名誉、赔礼道歉请求权不适用诉讼时效的规定。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在合同领域，当事人一方的违约行为损害对方人格权并造成严重精神损害，受损害方选择请求其承担违约责任的，不影响受损害方请求精神损害赔偿。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三、法人的成立与终止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法人的成立</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法人成立是指法人开始取得民事主体资格、享有民事权利能力。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法人成立的条件是：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（1）须有设立行为；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（2）须有法律依据或经主管机关的批准；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（3）须经登记。</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有关人格权保护的其他问题</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三、人格权保护的禁令</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民事主体有证据证明行为人正在实施或者即将实施侵害其人格权的行为，不及时制止将会使其合法权益受到难以弥补的损害的，有权依法向人民法院申请采取责令行为人停止有关行为的措施。</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有关人格权保护的其他问题</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四、新闻报道舆论监督合理使用他人的人格要素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为保障媒体的公正性和媒体职能的实现，新闻性就是抗辩承担侵害人格权民事责任的正当事由。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因正当事由合理使用他人人格要素的行为，不构成侵害人格权的民事责任。其要件包括：（1）为公共利益实施新闻报道、舆论监督等行为；（2）使用的是民事主体的姓名、名称、肖像、个人信息等人格要素；（3）符合正当使用的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行为人对他人的人格要素进行不合理使用，应当依法承担民事责任。不合理使用的行为包括：（1）没有正当事由而使用；（2）使用的人格要素超出了法律规定的范围；（3）超出了正当使用的范围。</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有关人格权保护的其他问题</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卢某可以隐私权受到侵害为由，根据人格权请求权请求曹某停止侵害、排除妨碍，无须间接通过其他请求权维护自身权益。不过，卢某请求曹某承担精神损害赔偿责任，行使的是侵权请求权。对此，法院以不能证明其受到精神损害的事实而予以驳回，似不妥当，对于确认精神损害赔偿责任的规则理解得并不准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“隐瞒婚前与他人所生子女为配偶的</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亲生子女不构成侵害一般人格权”案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张某与孙某系夫妻，孙某在与张某结婚前曾与李某发生两性关系并怀孕。孙某未将此事告知张某，并生下张小某。经鉴定，张小某与李某存在亲子关系。张某向法院起诉，要求李某承担张小某的生活费。一审法院认为：夫妻忠实义务以婚姻缔结为前提，婚前孙某在法律上对张某并无此项义务。孙某于婚前与他人发生性行为本身并无过错。张某误认张小某为其亲生女儿而抚养，并在知悉张小某非己亲生时受到一定的精神痛苦</a:t>
            </a:r>
            <a:r>
              <a:rPr kumimoji="0" lang="zh-CN" sz="2000" i="0" u="none" strike="noStrike" kern="1200" cap="none" spc="0" normalizeH="0" baseline="0" noProof="1">
                <a:solidFill>
                  <a:schemeClr val="tx1"/>
                </a:solidFill>
                <a:ea typeface="+mn-ea"/>
                <a:cs typeface="+mn-ea"/>
              </a:rPr>
              <a:t>。</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“隐瞒婚前与他人所生子女为配偶的</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亲生子女不构成侵害一般人格权”案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李某与孙某的行为在客观上对张某的一般人格权造成了一定的损害，但由于李某在主观上没有侵害张某一般人格权的过错，其行为也未违反法定义务，故李某不应承担侵权责任。张某主张的抚养费、生育费等费用，因张某与孙某尚未离婚，其在张小某出生、成长过程中支出的费用本属张某与孙某的夫妻共同财产，应由二人共同主张，且此项费用与本案并非同一法律关系，张某可另行主张。二审维持原判。</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一、一般人格权的性质</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一般人格权是以民事主体全部人格利益为标的的基本权利。∗ 一般人格权相对于具体人格权而言，是基本权利。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虽然一般人格权对具体人格权有概括的作用，但它也是一种独立的民事权利，是人格权中的基本权利。一方面，它决定和派生着各种具体人格权；另一方面，它更为抽象，更具有概括性，成为人身权中最具有抽象意义和典型性的基本人格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二、一般人格权的概念和特征</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一般人格权的概念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一般人格权是自然人享有的，与具体人格权相对而言，概括人格独立、人格自由、人格尊严全部内容的一般人格利益，并由此产生和规定具体人格权的基本权利。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一般人格权的特征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（1）一般人格权的主体具有普遍性的特征。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（2）一般人格权的客体具有高度概括性的特征。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（3）一般人格权的内容具有广泛性的特征。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（4）一般人格权具有明确的目的性特征。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三、一般人格权的内容</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人格独立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人格独立所包括的内容有：（1）民事主体的人格不受他人支配。（2）民事主体的人格不受他人的干涉。（3）民事主体的人格不受他人控制。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人格自由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人格自由包括以下两个方面的内容：（1）保持人格的自由；（2）发展人格的自由。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人格尊严</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指民事主体作为一个人所应有的最起码的社会地位，以及应受到社会和他人最起码尊重的资格。</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四、一般人格权的基本功能</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解释功能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当对具体人格权进行解释的时候，应当以一般人格权的基本原则和基本特征为标准，有悖于一般人格权基本原理的解释应属无效。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创造功能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一般人格权是具体人格权的渊源权。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补充功能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一般人格权也是一种弹性的权利，具有高度的包容性。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五、侵害一般人格利益的精神损害赔偿责任</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对于侵害人格独立、人格自由、人格尊严的行为，不能以侵害其他具体人格权进行法律保护的，应当认定其为侵害一般人格权的侵权行为，用精神损害赔偿的方法进行法律救济。</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custDataLst>
              <p:tags r:id="rId2"/>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pic>
        <p:nvPicPr>
          <p:cNvPr id="37894" name="图像" descr="图像"/>
          <p:cNvPicPr>
            <a:picLocks noChangeAspect="1"/>
          </p:cNvPicPr>
          <p:nvPr/>
        </p:nvPicPr>
        <p:blipFill>
          <a:blip r:embed="rId5"/>
          <a:stretch>
            <a:fillRect/>
          </a:stretch>
        </p:blipFill>
        <p:spPr>
          <a:xfrm>
            <a:off x="8595360" y="5993448"/>
            <a:ext cx="3454400" cy="749300"/>
          </a:xfrm>
          <a:prstGeom prst="rect">
            <a:avLst/>
          </a:prstGeom>
          <a:noFill/>
          <a:ln w="12700">
            <a:noFill/>
          </a:ln>
        </p:spPr>
      </p:pic>
      <p:sp>
        <p:nvSpPr>
          <p:cNvPr id="2" name="标题 1"/>
          <p:cNvSpPr>
            <a:spLocks noGrp="1"/>
          </p:cNvSpPr>
          <p:nvPr>
            <p:ph type="ctrTitle"/>
          </p:nvPr>
        </p:nvSpPr>
        <p:spPr>
          <a:xfrm>
            <a:off x="4349750" y="2710815"/>
            <a:ext cx="6864350" cy="665480"/>
          </a:xfrm>
        </p:spPr>
        <p:txBody>
          <a:bodyPr/>
          <a:lstStyle/>
          <a:p>
            <a:r>
              <a:rPr lang="zh-CN" altLang="en-US" sz="3600"/>
              <a:t>第一编</a:t>
            </a:r>
          </a:p>
        </p:txBody>
      </p:sp>
      <p:sp>
        <p:nvSpPr>
          <p:cNvPr id="3" name="文本框 2"/>
          <p:cNvSpPr txBox="1"/>
          <p:nvPr/>
        </p:nvSpPr>
        <p:spPr>
          <a:xfrm>
            <a:off x="4494530" y="3376295"/>
            <a:ext cx="1825625" cy="768350"/>
          </a:xfrm>
          <a:prstGeom prst="rect">
            <a:avLst/>
          </a:prstGeom>
          <a:noFill/>
        </p:spPr>
        <p:txBody>
          <a:bodyPr wrap="square" rtlCol="0">
            <a:spAutoFit/>
          </a:bodyPr>
          <a:lstStyle/>
          <a:p>
            <a:r>
              <a:rPr lang="zh-CN" altLang="en-US" sz="4400"/>
              <a:t>总则</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三、法人的成立与终止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法人的类型</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法人分为营利法人、非营利法人和特别法人。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营利法人是指以取得利润并分配给股东等出资人为目的而成立的法人。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非营利法人是指为公益目的或者其他非营利目的而成立，不向出资人、设立人或者会员分配所取得利润的法人。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特别法人是指既不是营利法人也不是非营利法人的机关法人、农村集体经济组织法人、城镇农村合作经济组织法人、基层群众性自治组织法人。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一般人格权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法院认为不构成侵害一般人格权的理由是，婚前与他人之间的性行为，对于婚后的配偶而言没有过错。这样的判断并非错误。但是，婚后隐瞒客观事实，并非出于过失，而是故意。这是张某主张对方造成自己损害的过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张某知悉自己在不知情的情况下抚养与自己不存在生物学亲子关系的子女一事的确对张某造成了精神痛苦。法院认为，于李某而言，对于张某精神痛苦的造成并无过错，认定并不准确。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可以肯定的是，即使李某有过错，李某的行为构成侵权责任，应提起的是侵害身份权益的侵权之诉，而不是侵害一般人格权的侵权之诉。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第十八章</a:t>
            </a:r>
          </a:p>
        </p:txBody>
      </p:sp>
      <p:sp>
        <p:nvSpPr>
          <p:cNvPr id="39939" name="Rectangle 4"/>
          <p:cNvSpPr>
            <a:spLocks noGrp="1"/>
          </p:cNvSpPr>
          <p:nvPr>
            <p:ph type="subTitle" idx="1" hasCustomPrompt="1"/>
            <p:custDataLst>
              <p:tags r:id="rId3"/>
            </p:custDataLst>
          </p:nvPr>
        </p:nvSpPr>
        <p:spPr>
          <a:xfrm>
            <a:off x="2961958" y="329501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具体人格权</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生命权、身体权和健康权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“未经本人同意强制剃光他人头发侵害身体权”案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韩某、谢某、许某是同一宿舍的学生。夏天，韩某、谢某想剃光头，约许某一起剃。许某坚决不同意。韩某和谢某剃完以后，还想让许某剃，遂商量并借了理发剪，在夜晚趁许某熟睡之机，将许某的头发剪掉。许某气愤，在向校保卫处控告得不到解决的情况下，向当地法院起诉，追究韩某、谢某的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生命权、身体权和健康权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一、生命权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生命的意义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生命之于人的最高价值在于：（1）生命是人具有民事权利能力的基础；（2）生命具有不可替代性；（3）生命不仅对于人的本身具有价值，而且对于整个社会具有价值。</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生命权的概念和特征 </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生命权是以自然人的生命安全和生命尊严的利益为内容的、独立的具体人格权。生命权的法律特征是：（1）生命权以民事主体的生命安全为客体。（2）生命权以维护人的生命活动延续为其基本内容，防止人为地将其终止。（3）生命权的保护对象是人的生命活动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生命权的内容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（1）维护生命安全。（2）维护生命尊严。</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生命权、身体权和健康权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二、身体权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身体的概念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身体是指一个人或一个动物的生理组织的整体。法律意义上的身体，专指自然人的身体。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身体权的概念和特征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身体权是自然人维护其身体完全并支配其肢体、器官和其他组织的具体人格权。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身体权的法律特征是：（1）身体权以自然人的身体及其利益为客体。（2）身体权还表现为对自己身体组成部分的肢体、器官和其他组织的支配权。（3）身体权是自然人的基本人格权。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身体权的内容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（1）维护身体的完整性。（2）身体利益支配权。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生命权、身体权和健康权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三、健康权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健康</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是指生理健康，即维持人体生命活动的生理机能的正常运作和功能的完善发挥。</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健康权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健康权是指自然人以其机体的生理机能正常运作和功能完善发挥，因而维持人体生命活动的利益为内容的具体人格权。其法律特征如下：（1）健康权以人体的生理机能正常运作和功能的正常发挥为具体内容，但不是以人体的整体构造为客体。（2）健康权以维持人体的正常生命活动为根本利益。（3）健康权保护的是自然人身体功能的正常发挥，使其运作、运动自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健康权的内容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健康权包括两项最基本的内容，即健康维护权和劳动能力。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生命权、身体权和健康权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身体权的内容主要包括保持身体完整权和身体合理支配权。，但是，在身体权的范围内，最主要的是指不涉及损害健康的身体组成部分的完整，如果对身体完整性的损害造成健康受损，则为侵害健康权。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本案二被告在原告明示反对的情况下，采取不适当手段，剃掉原告的头发，使其被迫剃成光头，侵害了其身体的组成部分的实质完整性，造成了对原告身体完整性的损害，因而构成对原告身体权的侵害。</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姓名权、名称权、肖像权和声音权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“为报复而非法使用他人姓名做征婚广告，侵害姓名权”案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仇某与汤某系同事，原来的关系很好，让很多人认为他们是在谈恋爱。后来，汤某向仇某求婚，被仇某拒绝。汤某怀恨在心，便蓄意戏弄仇某，在报纸上冒名刊登一征婚广告，称：“仇某，女，25 岁，面貌姣好，素质优良，品行端正。愿觅一名 25 岁至 30 岁的男性为友。有意者请与其联系。”并在广告中注明仇某的真实联系方式。随后，仇某接二连三地接到求爱邮件数十封。仇某莫名其妙，不知何人所为。单位同事因此认为仇某对爱情不专一，与多人谈恋爱，造成很坏影响。仇某因此陷入精神痛苦，茶饭不思，精神恍惚。仇某原作为股长候选人参加竞选的呼声很高，却因此事而威信大减，在预选中就被取消竞选资格。仇某以侵害名誉权向法院起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姓名权、名称权、肖像权和声音权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一、姓名权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姓名和姓名权的概念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姓名是用以确定和代表个体自然人并与其他自然人相区别的文字符号和标记。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姓名权，就是自然人决定、使用和依照规定改变自己姓名的权利。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姓名权的内容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（1）自我命名权。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（2）姓名使用权。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（3）改名权。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姓名权、名称权、肖像权和声音权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二、名称权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名称与名称权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名称是指法人及非法人组织在社会活动中，用以确定和代表自身，并区别于他人的文字符号和标记。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名称权是指法人及非法人组织依法享有的决定、使用、改变自己的名称，依照法律规定转让名称，并排除他人非法干涉、盗用或冒用的人格权。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名称权的内容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（1）名称设定权。（2）名称使用权。（3）名称变更权。（4）名称转让权。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三、法人的成立与终止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法人的终止</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法人的终止也叫作法人的消灭，是指法人丧失民事主体资格，不再具有民事权利能力与民事行为能力。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法人终止的原因是：（1）法人被依法撤销；（2）法人自行解散；（3）法人依法宣告破产。企业法人因歇业、被撤销、被宣告破产或者其他原因终止营业的，应当向登记主管机关办理注销登记。</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姓名权、名称权、肖像权和声音权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三、肖像权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肖像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肖像，是通过影像、雕塑、绘画等方式在一定载体上所反映的特定自然人可以被识别的外部形象。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肖像的法律特征是： </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（1）肖像是自然人的外部形象。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（2）肖像是自然人外部形象所再现的视觉形象。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（3）肖像须通过影像、雕塑、绘画等形式将自然人外部映象固定在物质载体上。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（4）肖像固定在物质载体之上，与肖像人在客观上相脱离，能够为人力所支配，具有一定的财产价值。</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姓名权、名称权、肖像权和声音权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三、肖像权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肖像权的概念和特征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肖像权，是以自然人在自己的肖像上所体现的利益为内容的具体人格权。其法律特征是： </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（1）肖像权所体现的基本利益，是精神利益。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（2）肖像权所具有的物质利益，是肖像权所体现的一项重要内容。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（3）肖像权是自然人专有的民事权利，体现为形象再现的专有性，以及肖像使用的处分性。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（4）肖像权的主体只是特定的自然人。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肖像权的内容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（1）制作专有权。（2）使用专有权。（3）利益维护权。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姓名权、名称权、肖像权和声音权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四、声音权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声音权的概念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声音权是指自然人自主支配自己的声音利益，决定对自己的声音进行使用和许可他人使用的具体人格权。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声音权的内容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（1）录制专有权。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（2）自我使用权。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（3）许可他人使用权。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姓名权、名称权、肖像权和声音权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本案中的汤某故意使用他人姓名做征婚广告，其行为既侵害了仇某的姓名权，同时也侵害了仇某的名誉权。对此，一般应以侵害姓名权起诉。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这是因为：第一，同一行为在一个受害人身上产生两个以上的请求权，而其请求权的内容、目的又相同的，受害人只能从中选择一个请求权行使。第二，请求权的选择行使，应从有利于保护权利人的权利出发。进一步选择的原则应当是考虑行为的基本特征。这种行为的基本特征以侵害姓名权为明显。</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对本案应以侵害姓名权确定汤某之行为的性质，责令汤某承担侵权责任。在确定具体的赔偿数额时，应当考虑造成名誉权受损害的后果，加重侵权人杨某的赔偿责任。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名誉权和荣誉权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“写作小说损害死者人格利益，请求精神损害赔偿”案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陈某某系天津市已故艺人吉某某（艺名荷花女）之母。1940 年，吉某某以“荷花女”的艺名参加天津“庆云”戏院成立的“兄弟剧团”演出，从此便以“荷花女”的艺名在天津红极一时，1944 年病故，年仅 19 岁。魏某某自 1986 年开始，以“荷花女”为主人公写小说。同年 2 月至 6 月间，魏某某先后三次到陈某某家了解“荷花女”的生平以及从艺情况，并向“荷花女”之弟了解情况并索要照片。随后魏某某创作完成小说《荷花女》，约 11 万字，使用了吉某某的真实姓名和艺名，陈某某在小说中被称为陈氏。小说虚构了吉某某从 17 岁到 19 岁病逝的两年间，先后同许某、小麒麟、于某某三人恋爱、商谈婚姻，并三次接受对方聘礼之事。其中说于某某已婚，吉某某“百分之百地愿意”做于某某的妾。小说还虚构了吉某某当时先后被天津帮会头目、大恶霸袁某某和刘某奸污而忍气吞声、不予抗争的情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名誉权和荣誉权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“写作小说损害死者人格利益，请求精神损害赔偿”案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小说在最后部分影射吉某某系患性病打错针致死。同时，该小说虚构了陈某某同意女儿做于某某的妾和接收于家聘礼的情节。该小说完稿后，作者未征求陈某某等人的意见，即投稿于《今晚报》报社。《今晚报》自 1987 年 4 月 18 日开始在副刊上连载，并加插图。在连载过程中，陈某某及其亲属以小说插图及虚构的情节有损吉某某的名誉为理由，先后两次到《今晚报》报社要求停载。《今晚报》报社对此表示，若吉某某的亲属写批驳小说的文章，可予刊登；同时以报纸要对读者负责为由，将小说题、图修改后，继续连载。陈某某以魏某某和《今晚报》报社为被告，向法院起诉，要求被告承担侵害死者名誉权的民事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名誉权和荣誉权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一、名誉权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名誉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名誉是指对民事主体的品德、声望、才能、信用等的社会评价。</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名誉包括两个内容，即内部名誉和外部名誉。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名誉权的概念和特征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名誉权是指自然人和法人、非法人组织对于就其自身属性和价值所获得的社会评价，享有的保有和维护的具体人格权。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名誉权和荣誉权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一、名誉权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名誉权的概念和特征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名誉权具有以下法律特征： </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（1）名誉权的主体包括自然人、法人和非法人组织。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（2）名誉权的客体是名誉及其利益。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（3）名誉权的基本内容是保有和维护自己的社会评价。</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（4）名誉不具有财产性，但与一定的财产利益相关联。</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名誉权的内容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（1）名誉保有权。（2）名誉维护权。（3）名誉利益支配权。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名誉权和荣誉权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二、荣誉权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荣誉和荣誉权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荣誉是因特定民事主体在社会生产、社会活动中有突出表现或突出贡献，政府、单位、团体或其他组织所给予的积极的正式评价。</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荣誉权是指民事主体对其所获得的荣誉及其利益所享有的保持、支配的人格权。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荣誉权的内容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（1）荣誉保持权。（2）精神利益支配权。（3）物质利益获得权。（4）物质利益支配权。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名誉权和荣誉权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最高人民法院就此案作出司法解释，确认对于死者的名誉利益应当予以保护，其近亲属有权提起保护死者人格利益的诉讼请求。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对本案经过审理，天津市中级人民法院确认被告魏某某、《今晚报》报社构成侵害名誉权，判决刊登道歉声明，赔偿精神损害共 800 元，该小说不得再以任何形式复印、出版发行。被告不服并上诉后，当事人双方达成调解协议，妥善处理了此案。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三、法人的成立与终止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清算</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清算是指法人在终止前，对其财产进行清理，对债权和债务关系进行了结的行为。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法人的清算有两种形式：（1）依破产程序进行的清算。（2）非依破产程序进行的清算。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清算法人是指在清算期间的已经终止法人资格的法人。在清算期间，清算法人可以从事清算范围内的活动，停止清算范围外的活动。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清算人是法人在清算期间的意思机关和执行机构，故在法人清算期间应当由清算人代表法人行使职权。清算终结是指清算人完成了清算职责。清算终结之后，应由清算人向登记主管机关办理注销登记并予以公告。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人身自由权和性自主权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“以治疗精神病为由对自然人强制进行治疗，侵害人身自由权”案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医院医生张某在工作中经常发表一些与别人见解不同的意见，该院领导认为其精神不正常，依据精神病院个别医生出具的张某为精神分裂症的“门诊印象”和“初步诊断”，决定不允许张某上班工作。张某坚持要上班工作，该院下发文件，认定张某不具备自主行为能力，并为其指定监护人。张某不服，该院在未经张某本人及其家属同意的情况下，派人强行将张某用汽车送到该市精神病医院，强制张某住院治疗 38 天。医院的结论为：“病员自住本院一月余，未发现明显精神病症状，故未给予抗精神病药物治疗。”张某以侵害自由权和侵害名誉权为由，向法院起诉。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人身自由权和性自主权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一、人身自由权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自由和自由权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自由作为严格的法律概念，是指在法律规定的范围内，自然人按照自己的意志和利益进行行动和思维，不受约束、不受控制、不受妨碍的状态。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自由权是指自然人在法律规定的范围内，按照自己的意志和利益进行行动和思维，不受约束、控制或妨碍的权利。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人身自由权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作为具体人格权的自由权是人身自由权，包括身体自由权和精神自由权。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人身自由权和性自主权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二、性自主权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性利益和性自主权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性利益是指自然人性纯洁的良好品行。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性自主权是指自然人保持其性纯洁良好品行，享有所体现的性利益的人格权。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性自主权的特征是： （1）性自主权是一种以性为特定内容的具体人格权。（2）性自主权以人的性利益为客体。（3）性自主权以人的性所体现的利益为具体内容。（4）性自主权是权利人享有适当自由的人格权。（5）性自主权的主体是所有自然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性自主权的内容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（1）保持权。（2）反抗权。（3）承诺权。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人身自由权和性自主权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原告不是精神病人。其所属医院认为其是精神病人，不仅发文件宣布其无自主行为能力，而且将其送进精神病医院，进行强制性治疗三十余天，限制了其人身自由，侵害了其人身自由权，构成侵权责任。如果没有法定理由，对一个正常的人或者被怀疑患精神病的人进行强制性治疗，就是限制人身自由，就构成侵权责任。</a:t>
            </a:r>
            <a:r>
              <a:rPr kumimoji="0" lang="zh-CN" altLang="en-US" sz="2000" i="0" u="none" strike="noStrike" kern="1200" cap="none" spc="0" normalizeH="0" baseline="0" noProof="1">
                <a:solidFill>
                  <a:schemeClr val="tx1"/>
                </a:solidFill>
                <a:latin typeface="+mn-lt"/>
                <a:ea typeface="+mn-ea"/>
                <a:cs typeface="+mn-cs"/>
              </a:rPr>
              <a:t>该行为构成侵害行动自由的侵权行为，其实就是侵害人身自由权的侵权行为，可以判令行为人承担支付精神损害抚慰金的赔偿责任，救济受害人的损害，保护受害人的权利。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隐私权和个人信息保护</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“错将他人电话号码公开为商业性广告号码侵害个人信息”案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张某某系湖北省某招待所职工，其家用电话号码为 8580××07。某日，南京某燃气电器用具总公司武汉销售公司在武汉市的主要街道上悬挂推销热水器的横幅广告，印上的联系电话号码为 8580××07，是对 8580××04 的误写。自此以后，张某某家的电话铃声不断，异常忙碌，从早上 6 点半至晚上 11 点，都有电话打进，午休时更甚，严重干扰了张某某一家的正常生活。据调查，该广告系武汉销售公司委托武汉市某广告公司制作的，由于疏忽，某广告公司将武汉销售公司的电话号码写错。张某某以武汉销售公司为被告起诉，要求被告停止侵害、消除影响，登报道歉，并赔偿精神损失 4 000 元。受诉法院追加某广告公司为第二被告，进行审理。</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隐私权和个人信息保护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一、隐私权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隐私的概念 </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隐私 ，是自然人的私人生活安宁和不愿为他人知晓的私密空间、私密活动、私密信息。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隐私权的概念和特征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隐私权是自然人享有的对其个人隐私进行支配的具体人格权。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其法律特征是： （1）隐私权的主体只能是自然人。（2）隐私权的客体包括私人生活安宁和私密空间、私密活动、私密信息。（3）隐私权的保护范围受公共利益的限制。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隐私权的内容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（1）隐私隐瞒权。（2）隐私利用权。（3）隐私维护权。（4）隐私支配权。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隐私权和个人信息保护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一、隐私权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侵害隐私权的行为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（1）以电话、短信、即时通讯工具、电子邮件、传单等方式侵扰他人的私人生活安宁。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（2）进入、拍摄、窥视他人的住宅、宾馆房间等私密空间。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（3）拍摄、窥视、窃听、公开他人的私密活动。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（4）拍摄、窥视他人身体的私密部位。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（5）处理他人的私密信息。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（6）以其他方式侵害他人的隐私权。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隐私权和个人信息保护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二、个人信息权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个人信息权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个人信息权，是指自然人依法对其本人的个人资料信息所享有的支配并排除他人侵害的人格权。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个人信息的特征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（1）个人信息权是具体人格权，是以个人的信息资料作为人格要素；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（2）个人信息权的客体是个人的资料信息等人格要素； </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（3）个人信息权的主体是自然人个人，不包括法人和非法人组织；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（4）个人信息权的权利要求是，以自我决定权作为其权利基础。</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隐私权和个人信息保护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二、个人信息权</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个人信息权的内容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个人信息权的内容包括： （1）占有权。（2）决定权。（3）保护权。（4）知情权。（5）更正权。（6）锁定权。（7）被遗忘权。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个人信息权的义务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一般义务人的一般义务是，个人信息权所有的义务主体都不得侵犯权利人的个人信息。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特殊义务人的特别义务是，任何组织和个人需要获取他人个人信息的，应当依法取得并确保信息安全，不得非法收集、使用、加工、传输他人个人信息，不得非法买卖、提供或者公开他人个人信息。</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隐私权和个人信息保护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本案适用法律时就存在适用隐私权保护还是适用个人信息权保护的选择问题。从泄露他人私人电话号码的行为而言，这是侵害了权利人的个人信息权；从造成私人生活安宁的角度观察，行为所侵害的是隐私权，造成了对私人生活安宁的损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这构成侵权责任竞合问题，即这一行为既侵害了隐私权，也侵害了个人信息权。受害人可以选择其中一个请求权行使，选择哪一个请求权来行使，都在受害人自己决定的权利范围内，受害人可以自由选择。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法人及其能力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中消协是依法成立的，其符合法人成立的条件。因此，其取得了法人的民事主体资格，享有法人的民事权利能力和民事行为能力。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法人的民事权利能力取决于设立的宗旨。中消协的宗旨就是保护消费者的合法权益，因此，中消协有权依照自己的章程和设立宗旨，依法维护消费者的合法权益。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中消协在该次检测后，已经将其检测结果告知原告，征询原告的意见，促使原告改进，但是原告并没有理睬。中消协已经尽到了必要的告知义务，符合必要的程序，并将检测结果予以公布，警示消费者对该种商品质量予以注意的必要性。因此，对于中消协的行为应当予以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custDataLst>
              <p:tags r:id="rId2"/>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pic>
        <p:nvPicPr>
          <p:cNvPr id="37894" name="图像" descr="图像"/>
          <p:cNvPicPr>
            <a:picLocks noChangeAspect="1"/>
          </p:cNvPicPr>
          <p:nvPr/>
        </p:nvPicPr>
        <p:blipFill>
          <a:blip r:embed="rId5"/>
          <a:stretch>
            <a:fillRect/>
          </a:stretch>
        </p:blipFill>
        <p:spPr>
          <a:xfrm>
            <a:off x="8595360" y="5993448"/>
            <a:ext cx="3454400" cy="749300"/>
          </a:xfrm>
          <a:prstGeom prst="rect">
            <a:avLst/>
          </a:prstGeom>
          <a:noFill/>
          <a:ln w="12700">
            <a:noFill/>
          </a:ln>
        </p:spPr>
      </p:pic>
      <p:sp>
        <p:nvSpPr>
          <p:cNvPr id="2" name="标题 1"/>
          <p:cNvSpPr>
            <a:spLocks noGrp="1"/>
          </p:cNvSpPr>
          <p:nvPr>
            <p:ph type="ctrTitle"/>
          </p:nvPr>
        </p:nvSpPr>
        <p:spPr>
          <a:xfrm>
            <a:off x="4349750" y="2710815"/>
            <a:ext cx="6864350" cy="665480"/>
          </a:xfrm>
        </p:spPr>
        <p:txBody>
          <a:bodyPr/>
          <a:lstStyle/>
          <a:p>
            <a:r>
              <a:rPr lang="zh-CN" altLang="en-US" sz="3600"/>
              <a:t>第五编</a:t>
            </a:r>
          </a:p>
        </p:txBody>
      </p:sp>
      <p:sp>
        <p:nvSpPr>
          <p:cNvPr id="3" name="文本框 2"/>
          <p:cNvSpPr txBox="1"/>
          <p:nvPr/>
        </p:nvSpPr>
        <p:spPr>
          <a:xfrm>
            <a:off x="4494530" y="3376295"/>
            <a:ext cx="2901950" cy="768350"/>
          </a:xfrm>
          <a:prstGeom prst="rect">
            <a:avLst/>
          </a:prstGeom>
          <a:noFill/>
        </p:spPr>
        <p:txBody>
          <a:bodyPr wrap="square" rtlCol="0">
            <a:spAutoFit/>
          </a:bodyPr>
          <a:lstStyle/>
          <a:p>
            <a:r>
              <a:rPr lang="zh-CN" altLang="en-US" sz="4400"/>
              <a:t>婚姻家庭</a:t>
            </a:r>
          </a:p>
        </p:txBody>
      </p:sp>
    </p:spTree>
    <p:custDataLst>
      <p:tags r:id="rId1"/>
    </p:custData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第十九章</a:t>
            </a:r>
          </a:p>
        </p:txBody>
      </p:sp>
      <p:sp>
        <p:nvSpPr>
          <p:cNvPr id="39939" name="Rectangle 4"/>
          <p:cNvSpPr>
            <a:spLocks noGrp="1"/>
          </p:cNvSpPr>
          <p:nvPr>
            <p:ph type="subTitle" idx="1" hasCustomPrompt="1"/>
            <p:custDataLst>
              <p:tags r:id="rId3"/>
            </p:custDataLst>
          </p:nvPr>
        </p:nvSpPr>
        <p:spPr>
          <a:xfrm>
            <a:off x="2961958" y="329501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一般规定</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婚姻家庭法的调整范围和基本原则</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“结束恋爱关系后以失去了与他人恋爱</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机会请求恋爱对象承担赔偿责任”案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张某某、闫某某经他人介绍相识、恋爱。结束恋爱关系后，张某某多次给闫某某发短信，就闫某某曾同意与其结婚后又反悔，其失去了与他人恋爱的机会，致使其现在还单身，要求闫某某赔偿其损失。闫某某未予理睬，张某某便向法院诉请闫某某赔偿其损失。法院认为，我国实行婚姻自由、一夫一妻、男女平等的婚姻制度，结婚必须男女双方完全自愿，不许任何一方对他方加以强迫或任何第三者加以干涉，故闫某某与张某某恋爱后拒绝登记结姻，系法律赋予闫某某对自己婚姻的自由权利，不应认定对张某某婚姻自主权的侵权行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婚姻家庭法的调整范围和基本原则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一、婚姻家庭法的调整范围</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婚姻家庭编调整的范围是婚姻家庭产生的民事法律关系，规定的是亲属身份关系的发生、变更和消灭，以及配偶、父母子女和其他一定范围的亲属之间的身份地位和权利义务关系。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婚姻家庭法调整的民事法律关系的属性是：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（1）是民事法律关系。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（2）是人身法律关系。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（3）是身份法律关系。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婚姻家庭法的调整范围和基本原则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二、婚姻家庭法是亲属法</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婚姻家庭法作为亲属法的特征是：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（1）是规范亲属之间身份关系的法律；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（2）是具有习俗性和伦理性的法律；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（3）是具有亲属团体性的法律；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（4）是强行法、普通法。</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婚姻家庭法的调整范围和基本原则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三、婚姻家庭法的基本原则</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（1）婚姻自由原则，是指自然人依照法律规定结婚或者离婚不受拘束、不受控制、不受非法干预的权利。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（2）一夫一妻原则，是一男一女结为夫妻的婚姻制度，也是我国亲属法规定婚姻关系的基本原则。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（3）男女平等原则，要求在婚姻关系中男女平等，家庭成员之间地位平等，所有的近亲属之间地位平等。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（4）保护妇女、未成年人和老人、残疾人的合法权益原则。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（5）最有利于被收养人的原则，以保障被收养人和收养人的合法权益。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婚姻家庭法的调整范围和基本原则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四、禁止性规定</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（1）法律禁止包办、买卖婚姻和其他干涉婚姻自由的行为。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（2）法律禁止重婚，禁止有配偶者与他人同居。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（3）法律禁止家庭暴力，禁止家庭成员间的虐待和遗弃。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婚姻家庭法的调整范围和基本原则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五、家庭建设</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忠实义务，是指配偶的专一性生活义务，也称为不为婚外性生活的义务；广义上还包括不得恶意遗弃配偶以及不得为第三人的利益而牺牲、损害配偶的利益。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同时，夫妻之间还要互相尊重、互相关爱，建立家庭和睦的基础。</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家庭成员之间应当相互尊重，敬老爱幼，互相帮助，维护平等、和睦、文明的家庭婚姻关系，把家庭建设好，成为精神文明的基础。</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婚姻家庭法的调整范围和基本原则</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争议焦点是张某某是否侵害了闫某某的婚姻自由。本案中，张某某、闫某某自由恋爱后，结束了双方的恋爱关系。闫某某尽管曾经同意与张某某结婚，但这是法律赋予闫某某婚姻自由的权利，继而闫某某有权拒绝与张某某结婚，张某某不能强制、欺骗、乘人之危、包办及非法干涉闫某某的婚姻自由，故张某某的行为侵害了闫某某的婚姻自由，无权向其主张精神损害赔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亲属</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“农村居民结婚后村社拒绝给其丈夫和</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子女入户、分配集体经济收益”案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赵某某是迎恩村六社赵某军之女，户口在该村社。赵某某与陈某登记结婚并生育陈某某。婚后，陈某将户口迁入该村社，但该村社拒绝给陈某某入户，也拒绝给赵某某、陈某和陈某某分配集体经济收益。赵某某、陈某和陈某某向法院诉请迎恩村六社向三人分配集体经济收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非法人组织</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“非法人组织租赁合同违约”案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 </a:t>
            </a:r>
            <a:r>
              <a:rPr kumimoji="0" lang="en-US" sz="2000" i="0" u="none" strike="noStrike" kern="1200" cap="none" spc="0" normalizeH="0" baseline="0" noProof="1">
                <a:solidFill>
                  <a:schemeClr val="tx1"/>
                </a:solidFill>
                <a:ea typeface="+mn-ea"/>
                <a:cs typeface="+mn-ea"/>
              </a:rPr>
              <a:t>S</a:t>
            </a:r>
            <a:r>
              <a:rPr kumimoji="0" sz="2000" i="0" u="none" strike="noStrike" kern="1200" cap="none" spc="0" normalizeH="0" baseline="0" noProof="1">
                <a:solidFill>
                  <a:schemeClr val="tx1"/>
                </a:solidFill>
                <a:ea typeface="+mn-ea"/>
                <a:cs typeface="+mn-ea"/>
              </a:rPr>
              <a:t>市楼塔镇岩上村经济合作社与 S 市俞氏纸制品厂（以下简称俞氏纸制品厂）签订房屋租赁协议，约定：将村集体所有的学校经营场地及房屋租赁给俞氏纸制品厂使用，租赁期</a:t>
            </a:r>
            <a:r>
              <a:rPr kumimoji="0" lang="en-US" sz="2000" i="0" u="none" strike="noStrike" kern="1200" cap="none" spc="0" normalizeH="0" baseline="0" noProof="1">
                <a:solidFill>
                  <a:schemeClr val="tx1"/>
                </a:solidFill>
                <a:ea typeface="+mn-ea"/>
                <a:cs typeface="+mn-ea"/>
              </a:rPr>
              <a:t>10</a:t>
            </a:r>
            <a:r>
              <a:rPr kumimoji="0" sz="2000" i="0" u="none" strike="noStrike" kern="1200" cap="none" spc="0" normalizeH="0" baseline="0" noProof="1">
                <a:solidFill>
                  <a:schemeClr val="tx1"/>
                </a:solidFill>
                <a:ea typeface="+mn-ea"/>
                <a:cs typeface="+mn-ea"/>
              </a:rPr>
              <a:t>年，年租金</a:t>
            </a:r>
            <a:r>
              <a:rPr kumimoji="0" lang="en-US" sz="2000" i="0" u="none" strike="noStrike" kern="1200" cap="none" spc="0" normalizeH="0" baseline="0" noProof="1">
                <a:solidFill>
                  <a:schemeClr val="tx1"/>
                </a:solidFill>
                <a:ea typeface="+mn-ea"/>
                <a:cs typeface="+mn-ea"/>
              </a:rPr>
              <a:t>7000</a:t>
            </a:r>
            <a:r>
              <a:rPr kumimoji="0" sz="2000" i="0" u="none" strike="noStrike" kern="1200" cap="none" spc="0" normalizeH="0" baseline="0" noProof="1">
                <a:solidFill>
                  <a:schemeClr val="tx1"/>
                </a:solidFill>
                <a:ea typeface="+mn-ea"/>
                <a:cs typeface="+mn-ea"/>
              </a:rPr>
              <a:t>元，每年租金于年初一次性上交；租赁期内出租方不得擅自收回房屋，如违约需赔偿违约金</a:t>
            </a:r>
            <a:r>
              <a:rPr kumimoji="0" lang="en-US" sz="2000" i="0" u="none" strike="noStrike" kern="1200" cap="none" spc="0" normalizeH="0" baseline="0" noProof="1">
                <a:solidFill>
                  <a:schemeClr val="tx1"/>
                </a:solidFill>
                <a:ea typeface="+mn-ea"/>
                <a:cs typeface="+mn-ea"/>
              </a:rPr>
              <a:t>20000</a:t>
            </a:r>
            <a:r>
              <a:rPr kumimoji="0" sz="2000" i="0" u="none" strike="noStrike" kern="1200" cap="none" spc="0" normalizeH="0" baseline="0" noProof="1">
                <a:solidFill>
                  <a:schemeClr val="tx1"/>
                </a:solidFill>
                <a:ea typeface="+mn-ea"/>
                <a:cs typeface="+mn-ea"/>
              </a:rPr>
              <a:t>元；如承租方违反协议，需支付出租方违约金</a:t>
            </a:r>
            <a:r>
              <a:rPr kumimoji="0" lang="en-US" sz="2000" i="0" u="none" strike="noStrike" kern="1200" cap="none" spc="0" normalizeH="0" baseline="0" noProof="1">
                <a:solidFill>
                  <a:schemeClr val="tx1"/>
                </a:solidFill>
                <a:ea typeface="+mn-ea"/>
                <a:cs typeface="+mn-ea"/>
              </a:rPr>
              <a:t>20000</a:t>
            </a:r>
            <a:r>
              <a:rPr kumimoji="0" sz="2000" i="0" u="none" strike="noStrike" kern="1200" cap="none" spc="0" normalizeH="0" baseline="0" noProof="1">
                <a:solidFill>
                  <a:schemeClr val="tx1"/>
                </a:solidFill>
                <a:ea typeface="+mn-ea"/>
                <a:cs typeface="+mn-ea"/>
              </a:rPr>
              <a:t>元。出租方有权终止协议，收回房屋。第二年度起，俞氏纸制品厂未参加年检，第四年被注销。岩上村经合社部分村民因故擅自将厂房内存放的纸张搬出，后经村里协调而搬回。俞某某作为俞氏纸制品厂的出资人，据此以造成其损失为由，拒付租金。</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亲属</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一、亲属的概念和种类</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亲属的概念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亲属，是指因婚姻、血缘和法律拟制而产生的人与人之间的特定身份关系，以及具有这种特定身份关系的人相互之间的称谓。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亲属的种类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配偶，是亲属，是关系最为密切的亲属，是因男女双方结婚而发生的亲属，是血亲的源泉、姻亲的基础。</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血亲，是指有血缘联系的亲属，是亲属中的主要部分。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姻亲，是指以婚姻为中介而产生的亲属，配偶一方与另一方的血亲之间为姻亲关系。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亲属</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二、近亲属</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确认配偶、父母、子女、兄弟姐妹、祖父母、外祖父母、孙子女、外孙子女为近亲属，在他们之间发生权利义务关系。超出这个范围的亲属，不发生权利义务关系，不受婚姻家庭法的调整。</a:t>
            </a:r>
          </a:p>
          <a:p>
            <a:pPr marL="284480" marR="0" indent="0" algn="l" defTabSz="914400" rtl="0" eaLnBrk="1" latinLnBrk="0" hangingPunct="1">
              <a:lnSpc>
                <a:spcPct val="170000"/>
              </a:lnSpc>
              <a:spcBef>
                <a:spcPts val="0"/>
              </a:spcBef>
              <a:spcAft>
                <a:spcPct val="0"/>
              </a:spcAft>
              <a:buClrTx/>
              <a:buSzTx/>
              <a:buFont typeface="Arial" panose="020B0604020202090204" pitchFamily="34" charset="0"/>
              <a:buNone/>
            </a:pPr>
            <a:r>
              <a:rPr lang="zh-CN" altLang="en-US" sz="2800" b="1" dirty="0">
                <a:solidFill>
                  <a:schemeClr val="tx1"/>
                </a:solidFill>
                <a:latin typeface="+mn-lt"/>
                <a:sym typeface="+mn-ea"/>
              </a:rPr>
              <a:t>三、家庭成员</a:t>
            </a:r>
            <a:endParaRPr kumimoji="0" lang="zh-CN" altLang="en-US" sz="2800" b="1"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配偶、父母、子女和其他共同生活的近亲属，是家庭成员，是家庭的组成部分。</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亲属</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争议焦点是赵某某、陈某和陈某某是否为家庭成员，是否合法取得该村社集体经济组织成员资格。赵某某出生在该村社，户口亦在该村社；陈某是赵某某的配偶，婚后将户口迁入该村社；陈某某是赵某某与陈某的婚生子女，是夫妻二人的直系晚辈血亲。赵某某、陈某和陈某某是合法的家庭成员，赵某某与陈某某因出生取得了该村社集体经济组织成员资格，陈某因结婚取得了该成员资格，故赵某某、陈某和陈某某有权请求迎恩村六社向三人分配集体经济收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36190"/>
            <a:ext cx="2181225" cy="4832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第二十章</a:t>
            </a:r>
          </a:p>
        </p:txBody>
      </p:sp>
      <p:sp>
        <p:nvSpPr>
          <p:cNvPr id="39939" name="Rectangle 4"/>
          <p:cNvSpPr>
            <a:spLocks noGrp="1"/>
          </p:cNvSpPr>
          <p:nvPr>
            <p:ph type="subTitle" idx="1" hasCustomPrompt="1"/>
            <p:custDataLst>
              <p:tags r:id="rId3"/>
            </p:custDataLst>
          </p:nvPr>
        </p:nvSpPr>
        <p:spPr>
          <a:xfrm>
            <a:off x="2961958" y="331914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结婚</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结婚的条件与程序</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“表兄弟姐妹结婚登记婚姻关系无效”案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李某某与向某系表兄妹关系，李某某生母杨甲与向某生母杨乙系同父同母的姐妹。某日，李某某与向某办理了结婚登记。嗣后，李某某以其婚姻属于法律禁止结婚的情形为由向法院起诉，要求判决确认双方婚姻关系无效。法院认为，李某某与向某系姨表兄妹关系，属于三代以内的旁系血亲关系，是法律规定的禁止结婚对象，故判决双方的婚姻关系无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结婚的条件和程序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一、婚姻</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婚姻，是指男女双方以共同生活为目的，以产生配偶之间的权利义务为内容的两性结合。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结婚是男女双方依照法律规定的条件和程序缔结配偶关系，并由此产生相应的民事权利、义务和责任的身份法律行为。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结婚须得到法律的确认，即结婚行为再加上婚姻登记，就构成婚姻关系，双方享有配偶权。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结婚的条件和程序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二、结婚的条件</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结婚的必备条件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结婚须具备结婚合意、符合法定婚龄和不违反一夫一妻制这三个必备条件。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结婚年龄，男不得早于 22 周岁，女不得早于 20 周岁。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结婚的禁止条件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我国禁婚亲是直系血亲和三代以内的旁系血亲。</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结婚的条件和程序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三、结婚的程序</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结婚的男女双方应当亲自到婚姻登记机关申请结婚登记。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未办理结婚登记的男女如果要得到法律的保护，即使在一起同居，甚至形成事实婚姻关系，也应当补办登记。</a:t>
            </a:r>
          </a:p>
          <a:p>
            <a:pPr marL="284480" marR="0" indent="0" algn="l" defTabSz="914400" rtl="0" eaLnBrk="1" latinLnBrk="0" hangingPunct="1">
              <a:lnSpc>
                <a:spcPct val="170000"/>
              </a:lnSpc>
              <a:spcBef>
                <a:spcPts val="0"/>
              </a:spcBef>
              <a:spcAft>
                <a:spcPct val="0"/>
              </a:spcAft>
              <a:buClrTx/>
              <a:buSzTx/>
              <a:buFont typeface="Arial" panose="020B0604020202090204" pitchFamily="34" charset="0"/>
              <a:buNone/>
            </a:pPr>
            <a:r>
              <a:rPr lang="zh-CN" altLang="en-US" sz="2800" b="1" dirty="0">
                <a:solidFill>
                  <a:schemeClr val="tx1"/>
                </a:solidFill>
                <a:latin typeface="+mn-lt"/>
                <a:sym typeface="+mn-ea"/>
              </a:rPr>
              <a:t>四、结婚的后果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男女双方进行了登记结婚后，就成为配偶，成为一个家庭的实体成员。但是，究竟成为哪一方家庭的成员，应当按照男女双方的约定确定。</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结婚的条件和程序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李某某生母杨甲与向某生母杨乙系同父同母的姐妹，李某某与向某系姨表兄妹关系，是三代以内的旁系血亲关系，属于我国禁止结婚的亲属关系。因此，即使李某某与向某办理了结婚登记，双方的婚姻关系也是无效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婚姻关系无效和可撤销</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“婚前知道对方患有不适宜结婚的重大</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疾病不得请求撤销婚姻关系”案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严某的智力残疾为三级，钟某的智力残疾为二级。严某和钟某及双方父母都知道二人的病情。某日，严某的母亲与钟某的母亲陪同严某和钟某前往民政局办理结婚登记。婚后，严某以钟某患有重大疾病为由，向法院诉请撤销双方的婚姻关系。经鉴定，钟某的智力残疾为二级，属于重度智力低下水平，是医学上认为不宜结婚的对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非法人组织</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一、非法人组织的概念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非法人组织是不具有法人资格，但是能够依法以自己的名义从事民事活动的组织。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非法人组织包括个人独资企业、合伙企业、不具有法人资格的专业服务机构等。除了上述三种非法人组织，符合上述要求的外资企业、乡镇企业等，也属于非法人组织。</a:t>
            </a:r>
          </a:p>
          <a:p>
            <a:pPr marL="284480" marR="0" indent="0" algn="l" defTabSz="914400" rtl="0" eaLnBrk="1" latinLnBrk="0" hangingPunct="1">
              <a:lnSpc>
                <a:spcPct val="170000"/>
              </a:lnSpc>
              <a:spcBef>
                <a:spcPts val="0"/>
              </a:spcBef>
              <a:spcAft>
                <a:spcPct val="0"/>
              </a:spcAft>
              <a:buClrTx/>
              <a:buSzTx/>
              <a:buFont typeface="Arial" panose="020B0604020202090204" pitchFamily="34" charset="0"/>
              <a:buNone/>
            </a:pPr>
            <a:r>
              <a:rPr lang="zh-CN" altLang="en-US" sz="2800" b="1" dirty="0">
                <a:solidFill>
                  <a:schemeClr val="tx1"/>
                </a:solidFill>
                <a:latin typeface="+mn-lt"/>
                <a:sym typeface="+mn-ea"/>
              </a:rPr>
              <a:t>二、非法人组织的设立</a:t>
            </a:r>
            <a:endParaRPr kumimoji="0" lang="zh-CN" altLang="en-US" sz="2000" b="1"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非法人组织应当依照法律的规定登记设立。设立非法人组织，法律、行政法规规定须经有关机关批准的，依照其规定。</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婚姻关系无效和可撤销</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一、婚姻无效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无效婚姻，是指男女因违反法律规定的结婚要件而不具有法律效力的两性违法结合。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婚姻无效的法定事由有三：一是重婚，二是当事人为禁婚亲，三是当事人一方或双方未到法定婚龄。当事人未到法定婚龄而登记，一方申请宣告婚姻无效的，应当依法获准。</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婚姻关系无效和可撤销</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二、可撤销婚姻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可撤销婚姻的概念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可撤销婚姻亦称可撤销婚，是指因已经成立的婚姻关系欠缺婚姻合意，一方当事人可向法院申请撤销的违法两性结合。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可撤销婚姻的事由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（1）胁迫。</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（2）一方婚前隐瞒重大疾病。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婚姻关系无效和可撤销</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三、婚姻无效或者被撤销的法律后果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效的或者被撤销的婚姻自始没有法律约束力，当事人不具有夫妻的权利和义务。同居期间所得的财产，由当事人协议处理；协议不成的，由法院根据照顾无过错方的原则判决。对重婚导致的无效婚姻的财产处理，不得侵害合法婚姻当事人的财产权益。当事人所生的子女，适用《民法典》有关父母子女的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婚姻无效或者被撤销的，无过错方有权向法院起诉请求损害赔偿。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婚姻关系无效和可撤销</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严某和钟某及双方父母在婚前都知道双方病情，仍选择登记结婚，故不存在隐瞒病情的情形，严某无权请求法院撤销该婚姻。如果夫妻感情确已破裂，严某可以请求离婚。</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第二十一章</a:t>
            </a:r>
          </a:p>
        </p:txBody>
      </p:sp>
      <p:sp>
        <p:nvSpPr>
          <p:cNvPr id="39939" name="Rectangle 4"/>
          <p:cNvSpPr>
            <a:spLocks noGrp="1"/>
          </p:cNvSpPr>
          <p:nvPr>
            <p:ph type="subTitle" idx="1" hasCustomPrompt="1"/>
            <p:custDataLst>
              <p:tags r:id="rId3"/>
            </p:custDataLst>
          </p:nvPr>
        </p:nvSpPr>
        <p:spPr>
          <a:xfrm>
            <a:off x="2962593" y="329501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家庭关系</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夫妻关系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“夫妻一方患精神病主张对方给付抚养费”案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吴某与周某补办结婚登记后，吴某患情感性精神病，经鉴定被确认为限制民事行为能力人，监护人为其父亲吴某某。吴某患病近十年，周某常年在外务工，对吴某的生活、就医照顾严重缺失，故吴某向法院诉请周某每月给付抚养费 2 000 元。法院认为，周某常年在外务工，对吴某应尽一定的扶助义务，考虑到吴某的实际状况，及当地的实际生活水平，结合周某需独自抚养婚生子的情况，酌定周某每月支付吴某扶养费 1 500 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夫妻关系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一、夫妻人身关系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夫妻地位平等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夫妻姓氏权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职业、学习和社会活动自由权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共同亲权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相互扶养权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 家事代理权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7. 继承权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夫妻关系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二、夫妻财产关系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夫妻共同财产制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夫妻个人财产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夫妻共同债务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夫妻约定财产制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婚姻关系存续期间分割共同财产请求权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夫妻关系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吴某与周某补办结婚登记后产生合法的夫妻关系，双方有互相扶养的义务，不管是周某常年在外地工作，夫妻感情欠佳，也不管吴某之父吴某某担任吴某的监护人，负责照顾患病的吴某，周某都应当履行扶养吴某的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父母子女关系和其他近亲属关系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“因存在亲子血缘关系证明请求确认父子关系”案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嵇乙与沈某方是合法夫妻，在婚姻关系存续期间生育了沈某。但是，司法鉴定结果显示，嵇乙与沈某之间存在亲生血缘关系，沈某方与沈某之间不存在亲子血缘关系，沈某与嵇甲之间存在亲子关系。沈某向法院诉请确认其与嵇甲之间的亲子关系，并要求嵇甲支付其自出生至年满 18 周岁止的抚养费。</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非法人组织</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三、非法人组织的责任及管理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非法人组织对其所负债务，承担无限责任。在其财产不足以清偿债务时，其出资人或者设立人承担无限责任；法律另有规定的（例如隐名合伙人承担有限责任），依照其规定。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非法人组织可以确定一人或者数人代表该组织从事民事活动。</a:t>
            </a:r>
          </a:p>
          <a:p>
            <a:pPr marL="284480" marR="0" indent="0" algn="l"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四、非法人组织的解散</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非法人组织的章程规定的存续期间届满或者章程规定的其他解散事由出现，或者出资人、设立人决定解散，或者法律规定的其他情形出现，非法人组织解散。</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非法人组织解散的，应当依法进行清算。</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父母子女关系和其他近亲属关系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一、父母子女之间的关系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抚养和赡养义务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父母对子女的保护和教育义务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子女尊重父母婚姻权利的义务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相互享有继承权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非婚生子女的权利和地位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 继父母子女关系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7. 亲子关系的确认和否认</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父母子女关系和其他近亲属关系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二、其他近亲属关系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祖父母、外祖父母与孙子女、外孙子女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有负担能力的祖父母、外祖父母，对于父母已经死亡或者父母无力抚养的未成年孙子女、外孙子女，有抚养的义务。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有负担能力的孙子女、外孙子女，对于子女已经死亡或者子女无力赡养的祖父母、外祖父母，有赡养的义务。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兄弟姐妹之间的扶养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有负担能力的兄、姐，对于父母已经死亡或者父母无力抚养的未成年弟、妹，有扶养的义务。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由兄、姐扶养长大的有负担能力的弟、妹，对于缺乏劳动能力又缺乏生活来源的兄、姐，有扶养的义务。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父母子女关系和其他近亲属关系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沈某方不是沈某的生身父亲，而与嵇甲具有亲子血缘关系，因此，沈某有权请求确认其与嵇甲之间的亲子关系。由于沈某能够出具其与嵇乙之间存在亲生血缘关系，与沈某方之间不存在亲生血缘关系的证据，而嵇甲没有足以反驳的其他任何相反证据，应当推定沈某与嵇甲之间存在亲生血缘关系，故嵇甲作为沈某的父亲，应当支付抚养沈某至其具有独立生活能力时止的抚养费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第二十二章</a:t>
            </a:r>
          </a:p>
        </p:txBody>
      </p:sp>
      <p:sp>
        <p:nvSpPr>
          <p:cNvPr id="39939" name="Rectangle 4"/>
          <p:cNvSpPr>
            <a:spLocks noGrp="1"/>
          </p:cNvSpPr>
          <p:nvPr>
            <p:ph type="subTitle" idx="1" hasCustomPrompt="1"/>
            <p:custDataLst>
              <p:tags r:id="rId3"/>
            </p:custDataLst>
          </p:nvPr>
        </p:nvSpPr>
        <p:spPr>
          <a:xfrm>
            <a:off x="2962593" y="331914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离婚</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离婚的条件与程序</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“草率结婚夫妻长期未共同生活请求离婚”案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王某与陈某娟经人介绍相识，十几天后办理了结婚登记手续。结婚登记后不久，就不在一起生活。婚姻期间未有生育子女，也没有夫妻共同财产。两年后，王某以夫妻感情确已破裂为由诉至该院，请求判处离婚，并分割共同财产。法院认为，王某与陈某娟结婚时间短，婚后因双方性格不合而没有建立真正的夫妻感情，双方之间夫妻感情确已破裂，遂判决准予王某与陈某娟离婚。</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离婚的条件与程序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一、登记离婚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登记离婚及条件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登记离婚，也叫两愿离婚、协议离婚、自愿离婚，是指婚姻关系因双方当事人的合意，并经过登记程序而解除。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登记离婚的实质性要件是：（1）登记离婚的男女双方必须具有合法的夫妻身份。（2）离婚当事人必须是完全民事行为能力人。（3）双方当事人必须达成离婚的合意，有真实的、意思表示一致的离婚合意。（4）对离婚后子女抚养已经作出适当处理。（5）对夫妻共同财产作出适当处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离婚协议，是婚姻关系当事人表明离婚意愿和具体内容的文书。</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离婚的条件与程序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一、登记离婚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登记离婚的冷静期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（1）双方自愿离婚，到婚姻登记机关申请离婚，符合离婚条件的，暂时不发给离婚证。（2）离婚冷静期是 30 天，自婚姻登记机关收到离婚登记申请之日起 30 日内，任何一方不愿意离婚的，都可以向婚姻登记机关撤回离婚登记申请。（3）30 天的冷静期届满后，双方应当在 30 天内亲自到婚姻登记机关申请发给离婚证，婚姻登记机关应当发给离婚证，即解除婚姻关系。（4）在后一个 30 天内，当事人未到婚姻登记机构申请离婚证的，视为撤回离婚登记申请，不发生离婚的后果。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登记离婚具体程序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（1）申请。（2）审查。（3）登记。</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离婚的条件与程序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二、诉讼离婚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诉讼离婚的调解和裁判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（1）有关组织的调解权。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（2）诉讼离婚的概念。诉讼离婚也叫裁判离婚，是指夫妻一方当事人基于法定离婚原因，向法院提起离婚诉讼，法院依法通过调解或判决而解除当事人之间的婚姻关系的离婚方式。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离婚诉讼的适用范围：一是夫妻一方要求离婚，另一方不同意离婚的。二是夫妻双方都愿意离婚，但在子女抚养、财产分割等离婚后果问题上不能达成协议的。三是夫妻双方都愿意离婚，并对子女抚养、财产分割等离婚后果达成协议，但未依法办理结婚登记手续而以夫妻名义共同生活且为法律所承认的事实婚姻，请求解除事实婚姻关系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（4）离婚法定事由的基本事由和具体事由。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离婚的条件与程序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二、诉讼离婚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对诉讼离婚的特别规定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现役军人的配偶要求离婚，应当征得军人同意，但是军人一方有重大过错的除外。</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女方怀孕期间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女方在怀孕期间、分娩后一年内或者终止妊娠后六个月内，男方不得提出离婚；但是，女方提出离婚或者法院认为确有必要受理男方离婚请求的除外。</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离婚的条件与程序</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判断王某与陈某娟感情确已破裂的理由有三：一是双方当事人经人介绍，相识十几天就匆匆结婚，在短短的时间内，双方很难做到完全了解对方并适应有对方的生活，婚姻的感情基础十分不稳固；二是婚后不久即分居，也表明了二者之间缺乏情感沟通；三是一审法院的调解并没有缓和夫妻关系。因此，应当判决双方离婚。</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sym typeface="+mn-ea"/>
              </a:rPr>
              <a:t>非法人组织</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个人独资企业系非法人组织，是不具有法人资格但是能够依法以自己的名义从事民事活动的组织。本案承租人已经被注销，失去非法人组织资格，租赁合同应当解除，对于给出租人造成的损失应当赔偿。俞某某作为个人独资企业的投资者，在企业被注销后，应当对企业债务负无限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离婚的法律后果</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“离婚时发现丈夫另有婚姻关系请求离婚过错损害赔偿”案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周某、耿某原系夫妻关系，生育一女耿小某，法院审理双方离婚诉讼的判决书于 2015 年 8 月 13 日发生法律效力。周某在离婚诉讼中未涉及要求耿某损害赔偿的主张。离婚后，周某发现耿某在离婚前与案外第三人登记结婚，并育有一子。因此，周某诉请耿某支付周某精神损害赔偿金人民币 50 000 元。周某提交了加盖某开发区社会事业局利用婚姻档案专用章的结婚登记审查处理表和某市公安局常住人口详细信息表，复印时间是 2016 年 8 月 1 日。法院认为被告耿某的行为已符合重婚的构成要件，属于重婚，应当对无过错方进行损害赔偿，遂判决被告耿某向原告周某支付精神损害赔偿金 30 000 元人民币。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离婚的法律后果</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一、离婚生效的时间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离婚的法律后果是解除当事人之间现存的婚姻关系。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（1）登记离婚，是完成离婚登记，即离婚的请求登记在婚姻登记机关的登记簿上，发生解除婚姻关系的效果。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（2）诉讼离婚，是在法院作出判决书或者调解书，且在判决书或者调解书发生法律效力时，婚姻关系正式解除，双方不再存在配偶关系。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离婚的法律后果</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二、离婚后的复婚登记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婚姻关系当事人在离婚后，自愿恢复婚姻关系申请复婚的，应当向婚姻登记机关提出申请。结婚登记机关依照有关结婚登记的程序进行登记，重新进行结婚登记后发给结婚证。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离婚的法律后果</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三、离婚后的父母子女关系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父母对子女的抚养、教育、保护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父母与子女间的身份关系，不因父母离婚而消除。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在抚养义务上，离婚后，父母对子女的权利和义务也没有改变，对于子女仍有抚养、教育和保护的权利和义务。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不直接抚养未成年子女一方给付抚养费的义务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探望权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探望权，是指夫妻离婚后，不直接抚养子女的父或母有对子女进行探望的权利。直接抚养子女的一方有协助非直接抚养的一方行使探望权的义务。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离婚的法律后果</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四、离婚时的财产关系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夫妻共同财产分割</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夫妻共同债务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适当帮助义务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离婚过错损害赔偿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对非法处置夫妻共同财产的制裁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离婚的法律后果</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耿某的行为符合离婚损害赔偿责任的构成要件：第一，过错行为发生在离婚之前。耿某在与周某的婚姻关系尚未结束时，就与婚外第三人登记结婚，存在两个法律婚姻，属于典型的重婚。第二，存在损害，且违法行为与损害之间有因果关系。因此，周某有权请求离婚损害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般来说，应当在离婚时提出损害赔偿请求，除非在离婚时无过错方尚未知晓过错事实的发生或放弃损害赔偿请求。本案中有证据证明周某在离婚时并不知晓过错的存在，因此，法院酌情判决过错方耿某赔偿周某的精神损害，是合理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第二十三章</a:t>
            </a:r>
          </a:p>
        </p:txBody>
      </p:sp>
      <p:sp>
        <p:nvSpPr>
          <p:cNvPr id="39939" name="Rectangle 4"/>
          <p:cNvSpPr>
            <a:spLocks noGrp="1"/>
          </p:cNvSpPr>
          <p:nvPr>
            <p:ph type="subTitle" idx="1" hasCustomPrompt="1"/>
            <p:custDataLst>
              <p:tags r:id="rId3"/>
            </p:custDataLst>
          </p:nvPr>
        </p:nvSpPr>
        <p:spPr>
          <a:xfrm>
            <a:off x="2962593" y="328295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收养</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“送养人不存在有特殊困难无力抚养理由致使收养无效”案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刘某、王某系夫妻关系，生育了苏甲。某日，刘某之父刘某权将苏甲送给苏乙、周乙领养。苏乙、周乙在未依法办理收养登记的情况下为苏甲办理了户口登记。刘某、王某向法院诉请确认苏乙、周乙收养苏甲的行为无效。法院认为，苏甲的生父母刘某、王某尚在，不存在有特殊困难无力抚养的情况，刘某权无权送养苏甲；苏乙、周乙当时的年龄均未达到法定的收养人的年龄，且送养人与收养人未办理收养登记，因此，双方的收养关系无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一、收养行为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收养行为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指自然人领养他人的子女为自己的子女，依法创设拟制血亲亲子关系的身份法律行为。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收养行为的特征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（1）收养是身份法律行为，是要式行为；（2）收养行为人应是具有特定法律身份的人；（3）收养行为是产生法律拟制血亲关系的行为；（4）收养行为消灭养子女的自然血缘关系，但自然血缘关系仍然存在。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一、收养行为</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收养的原则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（1）最有利于被收养的未成年人的抚养、成长原则；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（2）保证被收养人和收养人的合法权益原则；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（3）收养关系主体平等自愿原则；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（4）收养不得违背公序良俗原则。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第三章</a:t>
            </a:r>
          </a:p>
        </p:txBody>
      </p:sp>
      <p:sp>
        <p:nvSpPr>
          <p:cNvPr id="39939" name="Rectangle 4"/>
          <p:cNvSpPr>
            <a:spLocks noGrp="1"/>
          </p:cNvSpPr>
          <p:nvPr>
            <p:ph type="subTitle" idx="1" hasCustomPrompt="1"/>
            <p:custDataLst>
              <p:tags r:id="rId3"/>
            </p:custDataLst>
          </p:nvPr>
        </p:nvSpPr>
        <p:spPr>
          <a:xfrm>
            <a:off x="2961958" y="323532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民事法律</a:t>
            </a:r>
          </a:p>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关系的客体</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二、收养关系的主体</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被收养人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关于被收养人的条件，法律规定，只有下列未成年人具备被收养人的条件：（1）丧失父母的孤儿。（2）查找不到生父母的未成年人。（3）生父母有特殊困难无力抚养的未成年子女。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送养人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送养人的适格条件是：（1）孤儿的监护人。（2）儿童福利机构。（3）有特殊困难无力抚养子女的生父母。</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二、收养关系的主体</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收养人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收养人应当同时具备下列条件：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（1）无子女或者只有一名子女；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（2）有抚养、教育和保护被收养人的能力；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（3）未患有在医学上认为不应当收养子女的疾病；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（4）无不利于被收养人健康成长的违法犯罪记录；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（5）年满 30 周岁。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三、收养的要求</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收养三代以内同辈旁系血亲的子女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收养三代以内同辈旁系血亲的子女，称为“过继”，多是本家族内的近亲属照顾无子女近亲属的一种举措。</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收养子女的数量限制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无子女的收养人可以收养两名子女，有一名子女的收养人只能收养一名子女。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收养的具体要求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有配偶者收养子女，应当夫妻共同收养。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无配偶者收养异性子女的，收养人与被收养人的年龄应当相差 40 周岁以上。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四、收养关系缔结和登记</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合意收养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收养行为是民事法律行为，必须具备当事人收养合意这一必要条件。（1）双方自愿。（2）须经 8 周岁以上的被送养人同意。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收养登记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收养应当向县级以上人民政府民政部门登记，收养关系自登记之日起成立。未办理收养登记的，应当补办登记。</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收养关系的成立</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刘某之父刘某权将苏甲送给苏乙、周乙领养。苏甲不是孤儿，刘某权也不是苏甲的监护人，且苏甲的生父母尚在，不存在有特殊困难无力抚养苏甲的情况，故刘某权无权送养苏甲。收养人苏乙、周乙收养苏甲时的年龄均未达到法定的收养人的年龄。此外，双方也未依法办理收养登记。因此，刘某、王某有权请求苏乙、周乙与苏甲收养关系无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收养的效力</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“收养人不符合收养子女条件致使收养无效”案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李丙、李乙系夫妻，于 2004 年生育一子。李乙与李甲的生母系堂兄妹关系。某年，李丙、李乙收养李甲做女儿，让李甲随其共同生活，并于次年 4 月将李甲的户口落在李丙、李乙家中。10 年后，李丙、李乙因故将李甲送回其生父母身边，之后李甲与其生父母居住生活至今。李甲起诉到法院，请求法院确认收养关系无效。法院认定李丙、李乙在已育有二子的情况下收养李甲的事实，虽然公安部门将李甲的户口登记在李丙、李乙处，但因李丙、李乙不符合法律规定的收养人应具备的条件，其收养李甲的行为无法律效力，遂判决原告李甲与被告李乙、李丙之间的收养关系无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收养的效力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一、收养成立发生父母子女关系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收养的法律效力，是指法律赋予收养行为的强制性法律后果。这种法律后果表现为收养的拟制效力和解销效力。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拟制效力，是指收养依法创设新的亲属身份关系及其权利义务的效力。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解销效力，是指收养依法消灭原有的亲属身份关系及其权利义务的效力。</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收养的效力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二、收养行为无效及后果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无效收养行为，是指欠缺收养成立的法定有效要件，不能发生收养法律后果的收养行为。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发生无效收养行为的原因是：（1）欠缺收养关系成立的实质要件；（2）欠缺收养关系成立的程序要件；（3）违反法律、行政法规的强制性规定或者违背公序良俗。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收养无效的法律后果是，自始无效。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收养的效力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收养关系的生效，要求具备实质要件与程序要件。被收养人、收养人应当符合法律规定的条件。本案中两被告李乙、李丙收养原告李甲之时已育有二子，不符合收养关系的实质要件，因此，收养关系无效。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收养关系的解除</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“收养人经济困难协议解除收养关系反悔”案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张某与丁乙于 2007 年 9 月 10 日非婚生育一子丁丙。2008 年 9 月 10 日，张某与丁乙共同将儿子丁丙送给丁甲收养。张某与丁乙于 2014 年 6 月 16 日登记结婚。后丁甲无经济生活来源，抚养丁丙有困难。2021 年 5 月 15 日，张某与丁甲、丁丙三方签订了“解除收养关系协议”，约定解除丁甲与丁丙的收养关系。协议签订后丁甲反悔，不配合履行。张某诉至法院，请求解除收养关系。被告丁甲未到庭。法院认为，三方签订“解除收养关系协议”，约定解除丁甲与丁丙的收养关系，丁丙本人也同意解除与丁甲的收养关系，故判决解除被告丁甲与原告张某的儿子丁丙的收养关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民事法律关系的客体及人身利益</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“医院给产妇抱错孩子损害亲子利益构成侵害亲权责任”案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20 年前，赵甲的妻子宫某、孙甲的妻子李某同时在某医院生孩子。20 年后，赵某的儿子赵乙在大学献血，根据其血型推断，他不可能是赵甲和宫某生出的孩子。为了弄清事实，三人又做了一次血型检验，仍是同样的结果，因此三人怀疑是在医院抱错了孩子。在赵乙出生的当日在该医院共有八个男孩出生。宫某发现自己生产当日邻床李某产下的儿子孙乙酷似赵甲，有迹象表明两家的孩子有抱错的可能。随后，赵家和孙家六人做亲子鉴定，结果是：孙乙是赵甲和宫某的亲生子，但赵乙与赵甲、宫某及孙甲、李某均无血缘关系。上述六人作为原告向法院起诉，以侵害亲权追究该医院的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收养关系的解除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一、解除收养的程序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收养未成年子女的收养关系解除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禁止收养人在被收养人未成年时解除收养关系，以保护未成年被收养人的权益。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（1）协议解除。（2）诉讼解除。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成年养子女的收养关系解除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养父母与成年养子女关系恶化、无法共同生活的，可以协议解除收养关系；不能达成协议的，可以向法院提起诉讼。</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解除收养登记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当事人协议解除收养关系的，应当到民政部门办理解除收养关系登记。</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收养关系的解除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二、解除收养的法律后果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收养关系解除后，养子女与养父母及其他近亲属间的权利义务关系即行消除，不再有养父母子女关系；与生父母及其他近亲属间的权利义务关系自行恢复。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收养关系解除后，经养父母抚养的成年养子女，对缺乏劳动能力又缺乏生活来源的养父母，应当给付生活费。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生父母要求解除收养关系的，养父母可以要求生父母适当补偿收养期间支出的抚养费。</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收养关系的解除</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本案中，解除收养关系的原因是，收养人生活不便、经济窘迫，无力抚养被收养人，而且被收养人已经年满 14 周岁，表达了希望跟生父母一起生活的愿望，继续与收养人一起生活对被收养人的成长不利。因此，从保护儿童利益的立场出发，应当判决双方解除收养协议。本案判决符合《民法典》第 1114 条的规定，保护了送养人在一定条件下解除收养关系的权利，保护了被收养人的合法权益。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custDataLst>
              <p:tags r:id="rId2"/>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pic>
        <p:nvPicPr>
          <p:cNvPr id="37894" name="图像" descr="图像"/>
          <p:cNvPicPr>
            <a:picLocks noChangeAspect="1"/>
          </p:cNvPicPr>
          <p:nvPr/>
        </p:nvPicPr>
        <p:blipFill>
          <a:blip r:embed="rId5"/>
          <a:stretch>
            <a:fillRect/>
          </a:stretch>
        </p:blipFill>
        <p:spPr>
          <a:xfrm>
            <a:off x="8595360" y="5993448"/>
            <a:ext cx="3454400" cy="749300"/>
          </a:xfrm>
          <a:prstGeom prst="rect">
            <a:avLst/>
          </a:prstGeom>
          <a:noFill/>
          <a:ln w="12700">
            <a:noFill/>
          </a:ln>
        </p:spPr>
      </p:pic>
      <p:sp>
        <p:nvSpPr>
          <p:cNvPr id="2" name="标题 1"/>
          <p:cNvSpPr>
            <a:spLocks noGrp="1"/>
          </p:cNvSpPr>
          <p:nvPr>
            <p:ph type="ctrTitle"/>
          </p:nvPr>
        </p:nvSpPr>
        <p:spPr>
          <a:xfrm>
            <a:off x="4349750" y="2710815"/>
            <a:ext cx="6864350" cy="665480"/>
          </a:xfrm>
        </p:spPr>
        <p:txBody>
          <a:bodyPr/>
          <a:lstStyle/>
          <a:p>
            <a:r>
              <a:rPr lang="zh-CN" altLang="en-US" sz="3600"/>
              <a:t>第六编</a:t>
            </a:r>
          </a:p>
        </p:txBody>
      </p:sp>
      <p:sp>
        <p:nvSpPr>
          <p:cNvPr id="3" name="文本框 2"/>
          <p:cNvSpPr txBox="1"/>
          <p:nvPr/>
        </p:nvSpPr>
        <p:spPr>
          <a:xfrm>
            <a:off x="4494530" y="3376295"/>
            <a:ext cx="1825625" cy="768350"/>
          </a:xfrm>
          <a:prstGeom prst="rect">
            <a:avLst/>
          </a:prstGeom>
          <a:noFill/>
        </p:spPr>
        <p:txBody>
          <a:bodyPr wrap="square" rtlCol="0">
            <a:spAutoFit/>
          </a:bodyPr>
          <a:lstStyle/>
          <a:p>
            <a:r>
              <a:rPr lang="zh-CN" altLang="en-US" sz="4400"/>
              <a:t>继承</a:t>
            </a:r>
          </a:p>
        </p:txBody>
      </p:sp>
    </p:spTree>
    <p:custDataLst>
      <p:tags r:id="rId1"/>
    </p:custDataLst>
  </p:cSld>
  <p:clrMapOvr>
    <a:masterClrMapping/>
  </p:clrMapOvr>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第二十四章</a:t>
            </a:r>
          </a:p>
        </p:txBody>
      </p:sp>
      <p:sp>
        <p:nvSpPr>
          <p:cNvPr id="39939" name="Rectangle 4"/>
          <p:cNvSpPr>
            <a:spLocks noGrp="1"/>
          </p:cNvSpPr>
          <p:nvPr>
            <p:ph type="subTitle" idx="1" hasCustomPrompt="1"/>
            <p:custDataLst>
              <p:tags r:id="rId3"/>
            </p:custDataLst>
          </p:nvPr>
        </p:nvSpPr>
        <p:spPr>
          <a:xfrm>
            <a:off x="2878138" y="329501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继承法与继承权</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第二十四章 继承法与继承权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“部分继承人擅自变更遗产的权属其他继承人主张继承”案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王某升与赖某秀夫妇生前共养育五子女：儿子王某兴、王某厚、王某金，女儿王某凤、王某香。儿子王某金因矿难死亡后，矿方一次性赔偿死亡补偿金 20 万元。王某金生前未婚且无子女，父亲王某升先于王某金死亡。王某金的母亲赖某秀作为第一顺序唯一继承人，继承了王某金的死亡赔偿金。其后，赖某秀死亡。儿子王某厚与儿媳刘某生育了三子女：长女王某丽，二女王某花，三子王某。儿子王某兴与儿媳龚某生育了四子女：王某荣、王某峰、王某俭、王某艳。王某厚、王某兴均先于赖某秀死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第二十四章 继承法与继承权</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“部分继承人擅自变更遗产的权属其他继承人主张继承”案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女儿王某凤表示放弃继承权。赖某秀生前一直与王某厚和刘某共同生活，且儿媳刘某对赖某秀尽了主要赡养义务。王某荣、王某峰、王某俭、王某艳诉至法院，要求刘某给付他们相应的遗产继承款。法院认为：王某厚、王某兴均先于赖某秀死亡，其子女分别代位继承其应得的遗产份额。丧偶儿媳刘某对赖某秀尽了主要赡养义务，依法为第一顺序继承人，有权继承其应得的遗产份额。</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第二十四章 继承法与继承权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一、继承制度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继承是财产继承，是指自然人死亡时，其遗留的个人合法财产归其生前在法定范围内指定的或者法律规定范围内的亲属依法承受的法律制度。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继承制度的基本特征是：（1）继承是处理死者财产的法律制度；（2）继承是继承人概括承受被继承人的财产权利和义务的法律制度。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我国的继承制度包括以下基本原则：（1）保护自然人继承权原则；（2）不违反公序良俗原则；（3）继承权平等原则；（4）权利和义务相一致原则。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第二十四章 继承法与继承权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二、继承法律关系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继承法律关系是由继承法规范调整的，因自然人死亡而发生的继承人与其他人在财产继承上的民事权利和义务关系。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法律关系的特征是：（1）继承法律关系是一种民事法律关系；（2）继承法律关系以被继承人死亡为发生根据；（3）继承法律关系是一种绝对财产法律关系；（4）继承法律关系与亲属关系密切相关；（5）继承法律关系的权利主体只能是自然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继承的主体是继承人。遗产是继承法律关系的客体，是继承人享有的继承权的标的。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第二十四章 继承法与继承权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三、继承权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（一）继承权的概念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继承权是指自然人按照被继承人所立的合法有效遗嘱或法律的直接规定而享有的继承被继承人财产的权利。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（二）继承人丧失继承权及事由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人有下列行为之一的，丧失继承权：一是故意杀害被继承人；二是为争夺遗产而杀害其他继承人；三是遗弃被继承人，或者虐待被继承人情节严重；四是伪造、篡改、隐匿或者销毁遗嘱，情节严重；五是以欺诈、胁迫手段迫使或者妨碍被继承人设立、变更或者撤回遗嘱，情节严重。</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第一章</a:t>
            </a:r>
          </a:p>
        </p:txBody>
      </p:sp>
      <p:sp>
        <p:nvSpPr>
          <p:cNvPr id="39939" name="Rectangle 4"/>
          <p:cNvSpPr>
            <a:spLocks noGrp="1"/>
          </p:cNvSpPr>
          <p:nvPr>
            <p:ph type="subTitle" idx="1" hasCustomPrompt="1"/>
            <p:custDataLst>
              <p:tags r:id="rId3"/>
            </p:custDataLst>
          </p:nvPr>
        </p:nvSpPr>
        <p:spPr>
          <a:xfrm>
            <a:off x="2961958" y="324485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民法导论</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民事法律关系的客体及人身利益</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一、民事法律关系的客体是民事利益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民事法律关系的客体是指民事主体之间的民事权利和民事义务共同指向的对象。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作为民事法律关系客体的民事利益，是指民事主体之间为满足自己的生存和发展而产生的、对一定对象需求的人身利害关系和财产利害关系。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利益作为民事法律关系的客体，最基本的类型就是人身利益和财产利益。人身利益概括的是人格利益和身份利益。财产利益概括的是静态财产利益、动态财产利益和无形财产利益，静态财产利益集中体现为物，动态财产利益主要表现为交易中的行为，而无形财产利益表现为智力成果。</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第二十四章 继承法与继承权</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被继承人赖某秀死亡后，因无遗嘱，故应依法定继承处理，其所有子女为法定继承人。其子王某厚和王某兴先于赖某秀死亡，王某厚和王某兴的晚辈直系血亲可代位继承其遗产份额，即分别于其父所继承的遗产份额内分享遗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刘某与被继承人赖某秀属于丧偶儿媳与公婆的关系，属于对公婆尽了主要赡养义务的丧偶儿媳，为第一顺序法定继承人。法院判决刘某因对被继承人赖某秀尽了主要赡养义务而享有继承权，可以分得其应当继承的遗产，是正确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第二十五章</a:t>
            </a:r>
          </a:p>
        </p:txBody>
      </p:sp>
      <p:sp>
        <p:nvSpPr>
          <p:cNvPr id="39939" name="Rectangle 4"/>
          <p:cNvSpPr>
            <a:spLocks noGrp="1"/>
          </p:cNvSpPr>
          <p:nvPr>
            <p:ph type="subTitle" idx="1" hasCustomPrompt="1"/>
            <p:custDataLst>
              <p:tags r:id="rId3"/>
            </p:custDataLst>
          </p:nvPr>
        </p:nvSpPr>
        <p:spPr>
          <a:xfrm>
            <a:off x="2962593" y="325882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法定继承</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法定继承概述</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“没有形成抚养关系的继子女不得对其继</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父母的遗产主张法定继承”案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2021 年 4 月 19 日，李甲的次子、赵某某的丈夫李某某在某煤矿不幸死亡，矿方给付死亡赔偿金 60 万元，又支付给赵某某 20 000 元现金及一车煤作为丧葬费用。2021 年 4 月 26 日，李甲的长子李某仁与赵某某达成赵某某给付李甲 70 000 元，由长子李某仁保管，以后关于李甲的扶养和后事一切由李某仁全部照管的协议。李甲以协议时其未参加、遗产分割不公为由诉至法院，要求合理分割并继承李某某的遗产。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法定继承概述</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“没有形成抚养关系的继子女不得对其继</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父母的遗产主张法定继承”案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法院查明：李某某于 2007 年 7 月与赵某某再婚，婚后生一女孩李乙，2011 年新建一处房屋共 6 间。赵某某再婚前，与前夫张某某生一子张丙。赵某某与李某某结婚后，张丙没有与其共同生活，一直随其祖父生活。诉讼中，张丙也参加诉讼，主张继承权。法院认为，张丙与李某某没有构成扶养关系，故判决张丙对李某某的遗产不享有继承权；60 万元死亡赔偿金及 6 间房屋中的一半作为李某某的遗产，由赵某某、李甲、李乙三人按照法定继承处理。</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法定继承概述</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一、法定继承的概念和适用范围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法定继承是指继承人的范围、继承的顺序、继承条件、继承份额、遗产分配原则及继承程序均由法律直接规定的继承方式。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法定继承的特征是：（1）法定继承具有强烈的身份性；（2）法定继承具有法定性；（3）法定继承具有强行性。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存在下列情形时适用法定继承：（1）被继承人生前未立遗嘱的；（2）被继承人所立遗嘱未处分的财产；（3）被继承人所立遗嘱无效所涉及的遗产；（4）遗嘱继承人放弃继承或者受遗赠人放弃受遗赠的；（5）遗嘱继承人丧失继承权或受遗赠人丧失受遗赠权的；（6）遗嘱继承人、受遗赠人先于遗嘱人死亡的。</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法定继承概述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二、法定继承人的范围和继承顺序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法定继承人的范围是指在适用法定继承时，哪些人能够作为被继承人遗产的继承人。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法定继承人是：（1）配偶；（2）子女；（3）父母；（4）兄弟姐妹；（5）祖父母、外祖父母；（6）对公、婆尽了主要赡养义务的丧偶儿媳，以及对岳父、岳母尽了主要赡养义务的丧偶女婿。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第一顺序的配偶、子女、父母及对公婆或岳父母尽了主要赡养义务的丧偶儿媳或丧偶女婿，第二顺序的兄弟姐妹、祖父母与外祖父母。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法定继承人的继承顺序的特征是：（1）法定性；（2）强行性；（3）排他性；（4）限定性。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法定继承概述</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由于被继承人没有设立遗嘱，所以，适用法定继承规则。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李某某与赵某某再婚后，赵某某与其前夫生育的张丙与被继承人李某某存在继父母子女关系，但是没有形成扶养关系，因此，张丙不属于法定继承人，其对李某某的遗产不享有继承权，不能继承其遗产。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李某某的配偶赵某某、女李乙、父亲李甲都是第一顺序的法定继承人，他们有权继承李某某的遗产。在李某某与赵某某的共同财产中，析出李某某的遗产后，应当由三名法定继承人继承。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李某仁是李某某的哥哥，是第二顺序的法定继承人，在第一顺序的法定继承人在世时，他不能继承。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代位继承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“法定继承人先于被继承人死亡，由其法定继承人代位继承”案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何某与蔡某系夫妻，二人共育有蔡甲、蔡乙、蔡丙三个子女。夫妻二人共同购买广州市海珠区房屋一套。蔡丙因死亡被注销户口，留有子女蔡丁。七年后，蔡某去世，生前未立遗嘱。蔡某的父母均先于其去世。蔡某死亡后，何某、蔡甲、蔡乙要求对遗产进行分配并办理房屋过户手续。蔡丁认为，该房屋一直由自己与母亲居住，如果对该房屋办理继承，就需要对该房屋进行分割，自己与母亲便会没有住房，故不同意三人的请求。因协商未果，何某、蔡甲、蔡乙三人便以蔡丁为被告向法院提起诉讼，请求法院依法在继承人之间对房屋进行分割，并要求蔡丁协助原告到房管部门办理房屋产权过户手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代位继承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“法定继承人先于被继承人死亡，由其法定继承人代位继承”案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法院经审理后认为：案涉房屋系何某与蔡某的夫妻共同财产，蔡某去世后，该房屋的 1/2 产权属于蔡某的遗产。由于蔡某生前没有立下遗嘱，故上述房屋应由法定继承人何某、蔡甲、蔡乙、蔡丙共同继承，各占1/4 的继承份额。由于蔡丙先于蔡某去世，故属于蔡丙的继承份额应由蔡丁代位继承。继承后，何某占该房屋 5/8（1/2+1/8）的产权份额，蔡甲、蔡乙以及蔡丁各占该房屋 1/8（1/2×1/4）的产权份额。法院就此作出判决，并由蔡丁协助原告到房管部门办理房屋产权过户手续。</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代位继承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一、代位继承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（一）代位继承的概念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代位继承，是指被继承人的继承人先于被继承人死亡时，由被继承人的继承人的直系晚辈血亲或者子女代替先亡的被继承人的子女或其兄弟姐妹继承被继承人遗产的法定继承制度。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（二）代位继承的要件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须被继承人的子女或者兄弟姐妹在继承开始前已经死亡；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被代位人是被继承人的子女或者兄弟姐妹等直系血亲；</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代位继承人必须是被代位人的直系晚辈血亲或者子女或兄弟姐妹。</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民事法律关系的客体及人身利益</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二、人身利益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人身的含义</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民法意义上的人身，是指民事主体在物质上、精神上的人格和亲属之间的身份。人身包括人格和身份，前者以物质性的人体和精神性的人格为其表现形式，后者以亲属之间的身份、地位为其表现形式。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作为民事利益的人格，是指构成民事主体资格的各个要素。作为民事利益的身份，是指民事主体在亲属社会关系中所处的相互之间的稳定地位。</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代位继承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一、代位继承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（三）代位继承的效力</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代位继承产生的法律效力主要为，代位继承人可以继承被代位人的应继份，即被代位人有权继承的遗产份额。</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代位继承权是代位继承人的固有权利，在一定意义上说，代位继承是继承顺序的提前。</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代位继承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被继承人蔡某死亡时，由于其未留下遗嘱，故其遗产应按法定继承办理，其配偶何某，子女蔡甲、蔡乙、蔡丙，共四人作为第一顺序法定继承人，对其遗产均享有继承权。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由于被继承人的子女蔡丙早于被继承人蔡某死亡，且留有直系晚辈血亲蔡丁，在蔡丙未被剥夺或丧失继承权的情况下，其子女蔡丁就有权代其父蔡丙之位，与何某、蔡甲、蔡乙共同继承被继承人蔡某的遗产，但是，蔡丁继承的遗产份额只能以其父蔡丙有权继承的遗产份额为限。</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转继承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“法定继承人在被继承人死亡后死亡，其继承人有权转继承”案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原告闫某及其子桂某平、桂某民与被告桂某禄（桂某平、桂某民之叔父）现居宅院位于某市南门里街 24 号，共 24 间房屋，系被告桂某禄之父母桂某中、唐某共同建置。1986 年 3 月和 1988 年 9 月，政府分两次将该 24 间房产退给闫某和桂某禄之母唐某所有。桂某中和唐某分别于 2016 年和 2020 年 1 月去世。被继承人桂某中、唐某生有女桂某芳、桂某芝，子桂某义、桂某勤、桂某禄。桂某芳及其丈夫赵某学、桂某芝及其丈夫刘某庚均已去世，桂某芳、桂某芝的子女均表示放弃其转继承权。桂某勤早年去世，未有子女。桂某义与闫某生子桂某平、桂某民。桂某义在 2020 年 11 月 23 日去世。闫某等原告主张该房产既有闫某的财产份额，也有桂某平、桂某民代位继承的权利。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转继承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“法定继承人在被继承人死亡后死亡，其继承人有权转继承”案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法院认定：争议的房产系被继承人桂某中、唐某的遗产，应由其第一顺序法定继承人桂某芳、桂某芝、桂某义、桂某勤、桂某禄共同继承。桂某芳及其丈夫赵某学、桂某芝及其丈夫刘某庚均已去世，桂某芳、桂某芝的子女均表示放弃对被继承人的转继承权，应予认可。桂某勤早年去世，未有子女。故被继承人桂某中、唐某的 24 号宅院的遗产，应由桂某义、桂某禄共同继承。桂某义去世后，桂某义应得遗产应由闫某、桂某平、桂某民继承。故判决被告桂某禄继承 11 间房产，三原告继承 13 间房产。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转继承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一、转继承的概念与性质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转继承是指继承开始后，继承人未放弃继承，但于遗产分割前死亡的，其所应继承的遗产份额由其继承人承受的继承制度。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转继承只是将被转继承人应继承的遗产份额转由其继承人承受，转继承所转移的不是继承权，而是遗产所有权。</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转继承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二、转继承的要件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须在被继承人死亡后、遗产分割前继承人死亡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须继承人未丧失或放弃继承权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须由死亡继承人的继承人继承其应继承的遗产份额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转继承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三、转继承的效力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适用转继承时，作为转继承客体的被转继承人的应继份额，根据死亡的被转继承人的不同继承方式而有差异。如果死亡的被转继承人根据法定继承方式进行继承，则其应继份额为根据法定继承取得的份额；如果被转继承人为遗嘱继承人，则其应继份额依照被继承人的遗嘱确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转继承中，转继承人取得的份额也根据继承方式的不同而有差异。在被转继承人存在合法有效的遗嘱时，转继承人通过遗嘱继承取得被转继承人的遗产份额；无有效遗嘱存在时，转继承人通过法定继承取得被转继承人的遗产份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转继承是对被转继承人应继承的遗产份额的转移，因此，转继承的适用不能对继承关系的结果发生影响。</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转继承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政府分两次将该房产退回，登记在唐某和闫某名下。但该房产实际上是桂某中和唐某所建，为该二人所有，并没有闫某的份额，即使该房产登记在其名下，闫某也不享有所有权。因此，本案争议的所有 24 间房屋都是遗产。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桂某义在桂某中和唐某去世之后去世，但是没有进行实际的继承。因此，闫某对桂某义的遗产享有继承权。桂某平、桂某民享有转继承权，对其父亲应当继承的遗产份额可以主张转继承。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法院判决桂某义去世后，桂某义应得遗产应由闫某、桂某平、桂某民继承，是完全有道理的。桂某禄是法定继承人，应当继承被继承人的遗产的一半份额。法院根据实际情况，判决其继承 11 间房屋，适用法律正确。</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第二十六章</a:t>
            </a:r>
          </a:p>
        </p:txBody>
      </p:sp>
      <p:sp>
        <p:nvSpPr>
          <p:cNvPr id="39939" name="Rectangle 4"/>
          <p:cNvSpPr>
            <a:spLocks noGrp="1"/>
          </p:cNvSpPr>
          <p:nvPr>
            <p:ph type="subTitle" idx="1" hasCustomPrompt="1"/>
            <p:custDataLst>
              <p:tags r:id="rId3"/>
            </p:custDataLst>
          </p:nvPr>
        </p:nvSpPr>
        <p:spPr>
          <a:xfrm>
            <a:off x="2854008" y="327088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遗嘱继承与遗赠</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遗嘱继承与遗嘱</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“被继承人生前自书遗嘱当众宣读，不因未给</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孙子女留下遗产份额而无效”案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 年 6 月 11 日，王某文病重，将大儿媳吴某娟、孙女王甲、孙子王乙、二儿子王丙及弟弟王某昌、王某华、王某雄、王某民、王某武召到自家住宅，当面叫王丙从木箱里拿出一式二份的遗嘱，一份给吴某娟，一份给王丙。遗书的内容是：“三江镇新民街 58 号房屋是王某文养老用房，1999 年我生病，在生病期间都是王丙照顾我，花了十多万元治病，现将该房屋归王丙。三江镇新民街 57—1 号东边那间房屋归吴某娟。”吴某娟当即表示异议，不肯接受遗书。在他人劝说下，吴某娟才接受遗书。</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民事法律关系的客体及人身利益</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二、人身利益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en-US" altLang="zh-CN" sz="2000" b="0" i="0" u="none" strike="noStrike" kern="1200" cap="none" spc="0" normalizeH="0" baseline="0" noProof="1">
                <a:solidFill>
                  <a:schemeClr val="tx1"/>
                </a:solidFill>
                <a:cs typeface="+mn-ea"/>
              </a:rPr>
              <a:t>2</a:t>
            </a:r>
            <a:r>
              <a:rPr kumimoji="0" lang="zh-CN" altLang="en-US" sz="2000" b="0" i="0" u="none" strike="noStrike" kern="1200" cap="none" spc="0" normalizeH="0" baseline="0" noProof="1">
                <a:solidFill>
                  <a:schemeClr val="tx1"/>
                </a:solidFill>
                <a:cs typeface="+mn-ea"/>
              </a:rPr>
              <a:t>. 作为民事法律关系客体的人身利益</a:t>
            </a:r>
            <a:endParaRPr kumimoji="0" lang="zh-CN" altLang="en-US"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作为民事法律关系客体的人身利益，是指民事主体在人格关系和身份关系中所体现的与其自身不可分离的利益，包括人格利益和身份利益。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人格利益是指民事主体对于构成民事主体资格的各个要素所享有的利益。人格利益分为物质型人格利益和精神型人格利益。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身份利益，是指自然人就其在亲属之间所处的稳定地位所享有的利益，分为基本身份利益和支分身份利益。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遗嘱继承与遗嘱</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“被继承人生前自书遗嘱当众宣读，不因未给</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孙子女留下遗产份额而无效”案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过后不久，王某文病逝。后王乙等人之间因房屋继承而发生争议。王乙认为该遗嘱剥夺了他的继承权，遂向法院提起诉讼。法院认为，王某文在其生前，立下自书遗嘱，并当全家族众人的面宣读该遗书，将其个人房产在其死后处分给王丙，是其真实意思表示，且该遗嘱对其孙子王乙的学费等亦作了安排，故该遗嘱</a:t>
            </a:r>
            <a:r>
              <a:rPr kumimoji="0" lang="zh-CN" sz="2000" i="0" u="none" strike="noStrike" kern="1200" cap="none" spc="0" normalizeH="0" baseline="0" noProof="1">
                <a:solidFill>
                  <a:schemeClr val="tx1"/>
                </a:solidFill>
                <a:ea typeface="+mn-ea"/>
                <a:cs typeface="+mn-ea"/>
              </a:rPr>
              <a:t>应</a:t>
            </a:r>
            <a:r>
              <a:rPr kumimoji="0" sz="2000" i="0" u="none" strike="noStrike" kern="1200" cap="none" spc="0" normalizeH="0" baseline="0" noProof="1">
                <a:solidFill>
                  <a:schemeClr val="tx1"/>
                </a:solidFill>
                <a:ea typeface="+mn-ea"/>
                <a:cs typeface="+mn-ea"/>
              </a:rPr>
              <a:t>为有效。遂判决按照遗嘱继承。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遗嘱继承与遗嘱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一、遗嘱继承及其适用条件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遗嘱继承是指于继承开始后，继承人按照被继承人的合法有效的遗嘱，继承被继承人遗产的继承方式。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遗嘱继承的特征是：（1）遗嘱继承以事实构成作为发生依据；（2）遗嘱继承直接体现着被继承人处分遗产的意志；（3）遗嘱继承具有效力优先性；（4）遗嘱继承的主体具有限定性。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遗嘱继承的适用必须具备以下条件：（1）立遗嘱人死亡；（2）被继承人立有合法有效的遗嘱；（3）指定继承人未丧失或放弃继承权；（4）指定继承人在继承开始后尚生存；（5）没有遗赠扶养协议。</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遗嘱继承与遗嘱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二、遗嘱及其效力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遗嘱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遗嘱，是指自然人在生前按照法律的规定对自己的财产处分作出意思表示及安排与此有关的事务并于死亡后发生法律效力的单方民事法律行为。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立遗嘱人应当具有遗嘱能力。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遗嘱人所立遗嘱应当符合遗嘱形式。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遗嘱的内容是指遗嘱人通过遗嘱表示出来的对自己财产的处分及安排相关事项的意思。</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遗嘱继承与遗嘱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二、遗嘱及其效力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遗嘱的效力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遗嘱有效须具备以下条件：（1）遗嘱人有遗嘱能力；（2）遗嘱是遗嘱人的真实意思表示；（3）遗嘱的内容合法；（4）遗嘱的形式符合法律规定的形式要求；（5）遗嘱人已经死亡。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遗嘱无效是指遗嘱因不符合法律的规定而不能发生法律效力。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遗嘱不生效是指虽然遗嘱合法成立，但由于某种客观原因，在遗嘱人死亡时该遗嘱不发生法律效力。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遗嘱可以变更，也可以撤回。</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遗嘱继承与遗嘱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三、遗嘱的执行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遗嘱的执行是指于遗嘱生效后为实现遗嘱的内容所必要的行为及程序。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遗嘱执行人的确定有以下三种情况：（1）遗嘱人在遗嘱中指定遗嘱执行人；（2）遗嘱人的法定继承人为当然遗嘱执行人；（3）遗嘱人生前所在单位或者继承开始地点的基层组织为遗嘱执行人。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嘱执行人的权利和义务主要有以下内容：（1）查明遗嘱是否真实有效；（2）清理遗产并编制遗产清单；（3）管理遗产；（4）交付遗赠与分割遗产；（5）排除执行遗嘱的各种妨碍；（6）作为执行上必要的独立诉讼主体。</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遗嘱继承与遗嘱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遗嘱人为王某文具有遗嘱能力，其在生前自书遗嘱并当众宣读。遗嘱的内容没有违反法律的强制性规定，形式上符合法律规定，因此，该遗嘱是有效的遗嘱，对王某文的遗产应当按照遗嘱的内容执行。法院认为王某文在其生前立下自书遗嘱，并当全家族众人的面宣读该遗书，将其个人房产在其死后处分给王丙，是其真实意思表示，且该遗嘱对其孙子王乙的学费等亦作了安排，故该遗嘱应为有效，遂判决按照遗嘱继承执行，符合法律规定。</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遗赠及其效力</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“生前将自己的遗产遗赠给与自己同居的女友被判决遗赠无效”案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遗赠人黄某与被告蒋某系夫妻关系，因婚后未生育，收养一子黄甲。蒋某继承父母遗产，取得顺城街 67 号房屋所有权，该房被拆后，取得 77.2 平方米住房一套。六年后，黄某与原告张某相识后在外租房同居生活。黄某与蒋某将继承所得的房产以 8 万元的价格卖给他人，并将其中的 3 万元赠与儿子黄甲。黄某因患肝癌住院，一直由蒋某及其他家属护理。黄某立下书面遗嘱，将其所得的住房公积金、住房</a:t>
            </a:r>
            <a:r>
              <a:rPr kumimoji="0" lang="zh-CN" sz="2000" i="0" u="none" strike="noStrike" kern="1200" cap="none" spc="0" normalizeH="0" baseline="0" noProof="1">
                <a:solidFill>
                  <a:schemeClr val="tx1"/>
                </a:solidFill>
                <a:ea typeface="+mn-ea"/>
                <a:cs typeface="+mn-ea"/>
              </a:rPr>
              <a:t>补</a:t>
            </a:r>
            <a:r>
              <a:rPr kumimoji="0" sz="2000" i="0" u="none" strike="noStrike" kern="1200" cap="none" spc="0" normalizeH="0" baseline="0" noProof="1">
                <a:solidFill>
                  <a:schemeClr val="tx1"/>
                </a:solidFill>
                <a:ea typeface="+mn-ea"/>
                <a:cs typeface="+mn-ea"/>
              </a:rPr>
              <a:t>贴金、抚恤金以及出售房屋的一半价款 4 万元及所用的手机一部赠与张某，公证处对该遗嘱出具了公证书。黄某去世后，张某即持遗嘱要求蒋某交付遗赠财产，双方发生纠纷。张某向当地法院提起诉讼，请求法院判令被告蒋某给付其受遗赠的价值6 万元的财产。经过两审法院审理，均以遗嘱人的遗嘱处分行为违反了法律规定和公序良俗，认定遗嘱无效，驳回了张某的诉讼请求。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遗赠及其效力</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一、遗赠的概念和特征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遗赠是指自然人在生前订立遗嘱，将其个人财产赠与国家、集体或者法定继承人以外的自然人，而于其死亡后才发生法律效力的单方民事法律行为。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的法律特征是：（1）遗赠是一种单方民事法律行为；（2）遗赠是一种无偿的民事法律行为；（3）遗赠是死因行为；（4）遗赠是必须由受遗赠人亲自接受的行为；（5）遗赠是对特定范围内的人赠与财产的行为。</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遗赠及其效力</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二、遗赠的效力和要件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遗赠的效力是指遗赠所产生的法律效力。这关系到受遗赠人处于什么地位、可以依据何种请求获得遗赠财产。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须具备一定的要件才能发生效力：（1）遗赠人有遗嘱能力；（2）遗赠人为缺乏劳动能力又没有生活来源的继承人保留了必要的遗产份额；（3）遗赠人所立的遗嘱符合法律规定的形式；（4）受遗赠人为法定继承人范围以外且在遗赠人的遗嘱生效时生存之人；（5）受遗赠人未丧失受遗赠权；（6）遗赠人死亡。</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遗赠及其效力</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三、遗赠的执行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遗赠的执行是指在受遗赠人接受遗赠后，有关的遗嘱执行人按照遗嘱人的指示将遗赠物移交给受遗赠人的制度。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受遗赠人在知道受遗赠后 60 日内，向遗嘱执行人作出接受遗赠的意思表示的，即享有请求遗嘱执行人依遗赠人的遗嘱将遗赠物交付的请求权，遗赠执行人应依受遗赠人的请求交付遗赠物。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遗赠人的债权人的债权优于受遗赠人的受遗赠权，受遗赠人不能与遗赠人的债权人平等分配遗产。</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民事法律关系的客体及人身利益</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父母子女之间的骨肉分离，在民法上表现为亲子利益的损害。亲子利益是指父母与未成年子女之间的身份、地位所体现的身份利益。亲子利益的性质属于身份利益，包含在人身利益的概念之中。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民法在亲子利益上设置的权利是亲权，其性质是身份权，因此，亲权法律关系的客体就是亲子利益。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医院对抱错孩子的行为有过错，侵害的客体是亲权，造成的是对两个家庭的父母与未成年子女之间的亲子利益的损害。法院应当依照侵害亲权确定本案的法律关系性质并适用法律，作出判决。</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遗赠及其效力</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院认为：该遗嘱虽是遗赠人黄某的真实意思表示，且形式上合法，但在实质赠与财产的内容上存在违法之处：按有关政策规定，该遗嘱处分的抚恤金、住房补贴金、住房公积金等属于死者配偶的财产或夫妻共同财产，其行为侵犯了蒋某的合法权益，其无权处分部分应属无效。同时，公证机关在未查明事实的情况下进行公证，违背了有关法律规定，后又变更了遗赠人的真实意思，应根据有关规定撤销其违法部分的公证。且黄某在认识原告之后，长期与其非法同居，其行为违反了原《婚姻法》的有关规定。黄某在此条件下立遗赠遗嘱，是一种违反公共秩序、违反法律的行为。蒋某一直忠于夫妻感情，直到黄某病危仍悉心照顾。黄某的行为侵犯了蒋某的合法权益。故应依法驳回原告获得遗赠财产 6 万元的诉讼请求。</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遗赠扶养协议</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“生前将自己的遗产遗赠给与自己同居的女友被判决遗赠无效”案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毛某、龙某年事已高，无人照管。毛某的侄女梅某知情后，即天天为其做饭打扫卫生、尽心照顾，使二位老人十分感动。毛某、龙某在张某、陈某等人在场见证的情况下，由况甲、肖某、况乙代笔，立下遗嘱。遗嘱的主要内容为：“毛某、龙某师徒二人因年高缺乏劳力……目前生活无人奉养，一旦死了又有谁来安埋？日夜忧思无方可想，只有我的亲侄女梅某可以寄托我们的晚年。为此，经亲邻朋友证明，移交给梅某继承我原建的住房三间，在解放路 299 号，但我师徒二人的生前生活要梅某负责到底，我们死后要梅某风光安埋，我自立字据之日起这一屋三间的主权属梅某所有，任何人不得侵犯干涉，空口无凭立遗嘱一纸为据。”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遗赠扶养协议</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“生前将自己的遗产遗赠给与自己同居的女友被判决遗赠无效”案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毛某、龙某与梅某到公证处公证。公证文书名为“赠与书”，主要内容为：“赠与人毛某、龙某，受赠人梅某。赠与人毛某、龙某在某县城关镇解放东路 299 号有自己修建的土木瓦结构平房三间，面积约 60 平方米，价值 11 000 元。现因年老多病又无其他亲人，为减轻国家和人民负担，自愿将上述房屋和压面机及其他家具有条件地赠与侄女梅某，从赠与书生效之日起，产权即归梅某所有，同时梅某必须负责毛某、龙某的生养死葬。”公证处在出具公证书时，公证员找梅某谈话并做记录，梅某表示：老人在时负责吃、穿，死时负责安葬。如不尽“赠与书”所说的义务，老人有权收回财产。协议签订后，毛、龙二人将房屋、压面机等交付梅某，梅某也给毛、龙二人提供了粮食、蔬菜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遗赠扶养协议</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“生前将自己的遗产遗赠给与自己同居的女友被判决遗赠无效”案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同年，梅某在征得毛、龙二人同意后，对解放东路 299 号房屋进行重建，将该房屋拆除并修建成面积为 120 平方米的砖混结构、一楼一底的房屋，花费约 15 000 元。拆房之初，毛、龙二人向城关镇居委会借房居住。但房屋建好后，梅某并未将毛、龙二人接回，而是将该房用作经营，楼上开旅馆，楼下开餐馆。后双方关系进一步恶化，梅某完全放弃了对毛、龙二人的扶养，毛、龙二人无处居住，靠借种他人土地、捡拾破烂和群众的接济维持生活。毛、龙二人多次向居委会、公证处反映梅某不尽生养义务。公证处曾经组织调解，居委会亦两次组织调解，梅某承认几年来没有尽到义务，自己对不起老人。但因梅某无扶养毛、龙二人的诚意，多次调解均无结果。</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遗赠扶养协议</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“生前将自己的遗产遗赠给与自己同居的女友被判决遗赠无效”案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在居委会和群众的支持下，毛某、龙某二人向法院起诉，请求解除遗赠关系并归还房屋和其他财产。该省高级人民法院再审认定，本案为附条件的赠与关系，遂判决争议房产归梅某所有，梅某对老人给予适当补偿。最高人民检察院就此案的法律适用问题向最高人民法院抗诉，最高人民法院指定该省高级人民法院再审。该法院最终认定，双方协议的真实意思表示为遗赠扶养协议，并据此判决争议的房产归属于二位老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遗赠扶养协议</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一、遗赠扶养协议的概念和内容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遗赠扶养协议，是指遗赠人和扶养人为明确相互间遗赠和扶养的权利和义务关系所订立的协议，是我国继承法规定的一项继承法律制度。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扶养协议应包括下列主要内容：（1）当事人的姓名、性别、出生日期、住址；扶养人为组织的，应写明名称、住址、负责人及代理人的姓名。（2）当事人自愿达成协议的意思表示。（3）遗赠人受扶养的权利和遗赠的义务，扶养人受遗赠的权利和扶养的义务。（4）遗赠财产的保护措施或担保人同意担保的意思表示。（5）协议变更、解除的条件和争议的解决方法。（6）违约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遗赠扶养协议</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二、遗赠扶养协议的效力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遗赠扶养协议的法律适用效力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在遗赠人死亡后，要按照遗赠扶养协议向扶养人执行协议约定的遗赠财产。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遗赠扶养协议的对人效力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遗赠扶养协议的对人效力，也就是遗赠扶养协议对扶养人、遗赠人、第三人的效力。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遗赠扶养协议作为遗产处理根据的效力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遗赠扶养协议在处理遗产上有最优先的效力。</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遗赠扶养协议</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对本案适用法律的争议焦点在于，本案的协议究竟是遗赠扶养协议还是附条件的赠与。</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高人民检察院抗诉认为，该案法律关系的性质是遗赠扶养协议，而遗赠扶养协议是死因行为，不能因在协议中约定将该房屋的产权赠与梅某而认为本案的法律关系性质是赠与。根据该抗诉，该省高级人民法院经过第二次再审，确认本案的法律关系的性质是遗赠扶养协议，确认该房屋的产权不应转移给梅某，梅某不履行对两位孤寡老人的扶养义务，故不能取得该房屋的所有权。</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第二十七章</a:t>
            </a:r>
          </a:p>
        </p:txBody>
      </p:sp>
      <p:sp>
        <p:nvSpPr>
          <p:cNvPr id="39939" name="Rectangle 4"/>
          <p:cNvSpPr>
            <a:spLocks noGrp="1"/>
          </p:cNvSpPr>
          <p:nvPr>
            <p:ph type="subTitle" idx="1" hasCustomPrompt="1"/>
            <p:custDataLst>
              <p:tags r:id="rId3"/>
            </p:custDataLst>
          </p:nvPr>
        </p:nvSpPr>
        <p:spPr>
          <a:xfrm>
            <a:off x="2962593" y="331914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遗产处理</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继承开始和遗产管理</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“继承开始后遗产被不同的继承人占有，应当统一进行遗产管理”案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陈某升前妻史某改因病去世后，陈某升与赵某敏结婚，后因病死亡。陈某升与史某改婚生一子一女，即陈甲、陈乙。赵某敏与陈某升婚后生一女孩陈某怡。陈某升与史某改的共同财产有：在庙街村建房一处，现由陈某升的父亲陈某庆居住，鉴定价格为 34 939 元；在庙街村建房一处，现由赵某敏等居住，鉴定价格为 78 466 元；对妻弟赵某平有 28 000 元债权；共同购置洗衣机 1 台、冰箱 1 台等物。陈某升与赵某敏的共同财产有：空调、摩托车等物，投资 20 000 元，债权 2 000 元，存款7 笔共 209 000 元。上述财产分别被不同的人占有和管理。至于其他遗产和遗产债务，各继承人有不同说法。赵某敏、陈某怡与陈甲、陈某庆、陈乙对于各自应当继承的遗产范围发生争议，故诉至法院。</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物</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“未经本人同意医院擅自处理患者人体医疗废物构成侵权责任”案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彩某某的妻子焦某怀孕 7 个多月时突患感冒，在一家私人诊所进行治疗。20 天后，焦某发现胎动减少，到另一医院就诊，发现胎儿已经没有生命迹象。该医院建议其到医疗条件较好的其他医院进行引产。后焦某到北京某医院剖宫产下一死胎。随后，彩某某向警方报案，控告该私人诊所非法行医，造成胎儿死亡的损害后果。警方出具法医鉴定委托书，要求对死胎进行法医鉴定。彩某某找到北京某医院，提出给死胎做法医鉴定时，医院告知死胎是病理性医疗废物，不需要按照一般尸体处理方法进行处理，死胎的父母也没有对死胎的处分权，因此，医院已经把死胎作为医疗废物“处理”了。由于无法进行死胎检验，彩某某夫妇无法追究私人诊所的法律责任。彩某某夫妇将该医院诉至法院，要求医院赔偿损失、赔礼道歉。法院认定医院的行为构成侵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继承开始和遗产管理</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一、继承开始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继承开始是指一定民事法律事实的发生导致继承法律关系的发生。被继承人的死亡是继承开始的唯一原因。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继承开始的时间就是被继承人死亡的时间。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继承开始的处所为被继承人死亡时的住所地或主要遗产所在地。</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继承开始的通知，是指将被继承人死亡的事实通知继承人或遗嘱执行人，以便继承人或遗嘱执行人及时处理有关继承问题。</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继承开始和遗产管理</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二、遗产的管理和遗产管理人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遗产的管理是指对死者遗产负责保存和管理的制度。在继承开始后，为了保护遗产不被损毁或散失，必须确定遗产的管理人，对遗产进行管理。遗产管理人是继承开始后，受委托管理遗产的人。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遗产管理人应当依法履行职责，因故意或者重大过失造成继承人、受遗赠人、债权人损害的，应当承担民事责任。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遗产管理人可以进行有偿服务，依照法律规定或者按照约定获得报酬。遗产管理人的报酬应当在遗产中支付，遗产管理人对此享有优先权。</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继承开始和遗产管理</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三、遗产债务清偿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遗产债务是指应当以遗产负责的债务。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遗产债务的范围包括：（1）被继承人生前所欠债务；（2）继承费用；（3）酌给遗产债务；（4）遗赠债务。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清偿遗产债务的原则是：（1）有限继承原则；（2）连带责任原则。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遗产债务应当按以下顺序清偿：（1）遗产费用；（2）被继承人生前所欠债务；（3）酌给遗产债务；（4）遗赠债务。</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继承开始和遗产管理</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主要问题是，遗产由不同的人占有，没有统一的遗产管理人。因此，法院应当首先指定遗产管理人，对遗产进行统一管理，执行遗产管理人的职责：清理遗产并编制遗产清单、采取为保存遗产所必要的处分措施等。在此基础上，进行遗产继承。如果有遗产债务，则应当首先清偿遗产债务，之后进行遗产分割。</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遗产分割</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“在离婚案件中发生遗产继承纠纷，应当先析产后继承”案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袁某和在某厂工作的王某结婚后，袁某生了个患有绝症的女儿，在如何对待小生命的问题上双方发生严重分歧。孩子死后，王某起诉离婚，法院判决离婚。对争议的住房产权，王某主张是其父亲的遗产，由其继承；袁某则主张为夫妻共同财产，应予以分割。一审法院判决认为是遗产，不是夫妻共同财产。袁某上诉，主张房子的权属。原来，王父还有三个儿子，其退休前也是王某所在厂的职工（母亲先已去世）。袁、王二人结婚后即和王父生活在一起。该厂分福利房时，按条件，王父、王某应共分得三间。王某让袁某在她供职的企业开出未曾分房的证明，因此</a:t>
            </a:r>
            <a:r>
              <a:rPr kumimoji="0" lang="zh-CN" sz="2000" i="0" u="none" strike="noStrike" kern="1200" cap="none" spc="0" normalizeH="0" baseline="0" noProof="1">
                <a:solidFill>
                  <a:schemeClr val="tx1"/>
                </a:solidFill>
                <a:ea typeface="+mn-ea"/>
                <a:cs typeface="+mn-ea"/>
              </a:rPr>
              <a:t>，王某、王父和袁某分得一套四居室的跃层，房子的权属登记在王父的名下。</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遗产分割</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“在离婚案件中发生遗产继承纠纷，应当先析产后继承”案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房子买下不久，袁某和王某的关系恶化，王某甚至殴打袁某，直至将她打出家门。王某和王父搬进新房，袁某没有跟他们一起搬进新房。其间，王父病逝。上诉期间，王父的另外三个儿子请求参加诉讼，主张继承该房产。二审法院撤销原审判决中关于该房权属的主文。王父的三个儿子以王某为被告起诉继承遗产，袁某以有独立请求权的第三人请求参加诉讼，主张共有的份额。</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遗产分割</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一、遗产分割及其原则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遗产分割是指各共同继承人按其应继份进行分配以消灭遗产的共同共有关系的一种民事法律行为。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遗产分割有以下三项原则：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遗产分割自由原则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互谅互让、协商分割原则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不损害遗产效用原则</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遗产分割</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二、遗产分割的时间和方式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遗产分割的时间就是在继承人提出分割请求后实际分割遗产的时间。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遗产分割的方式是指继承人取得遗产应继份的具体方法。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遗产分割主要有以下四种方式：（1）实物分割；（2）变价分割；（3）补偿分割；（4）保留共有的分割。</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遗产分割</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三、遗产分割的效力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遗产分割的效力是指遗产的分割在法律上产生什么样的法律后果。它主要包括遗产分割的溯及效力与共同继承人之间的瑕疵担保责任。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遗产分割的效力应溯及继承开始时。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遗产分割瑕疵担保责任，是指共同继承人之间对分得遗产的瑕疵的相互担保责任。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遗产分割</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本案的事实，争议的房屋中既有遗产又有夫妻共同财产。袁某在该房产中有共有的份额。同时，该房产包含王父的财产份额。因此，在王父去世之前，该房是家庭共有财产，没有份额的区别，为共同共有。王父去世后，他的份额变为遗产，按照等额的原则，遗产的范围是该房的 1/3。其余的 2/3，为夫妻共同财产，分割后，王某和袁某每人为 1/3。</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王父的遗产应当由其四个儿子继承，他们各自应当分得 1/4 的份额。遗产分割的时间发生在继承开始之时，王某继承该遗产是在离婚之前，由于没有只能由继承人继承的遗嘱，故王某继承的遗产应当属于夫妻共同财产。分割共同财产，袁某应得份额是 1/3 加上 1/24，共计 9/24。</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至于采取何种分割方式，可以根据实际情况选择，以补偿分割方式为佳。</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物</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一、物的概念和特征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上的物，在广义上说，包括有体物、无体物（权利），也包括智力成果、工商业标记等无形财产；在狭义上说，仅指作为物权客体的物，原则上为有体物。有体物是指除人体之外，能够为人力所控制并能够独立满足人类社会生活需要的有形物和自然力。网络虚拟财产也是物的一种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物具有下列法律特征：（1）能够为人力所控制；（2）能够满足人类的某种需要；（3）须存在于人身之外；（4）须为独立一体。网络及网络中的物是虚拟物，也具有物的属性，民法也认其为物。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custDataLst>
              <p:tags r:id="rId2"/>
            </p:custDataLst>
          </p:nvPr>
        </p:nvSpPr>
        <p:spPr>
          <a:xfrm>
            <a:off x="4989513" y="4478338"/>
            <a:ext cx="2406650" cy="406400"/>
          </a:xfrm>
          <a:prstGeom prst="rect">
            <a:avLst/>
          </a:prstGeom>
          <a:noFill/>
          <a:ln w="9525">
            <a:noFill/>
          </a:ln>
        </p:spPr>
        <p:txBody>
          <a:bodyPr wrap="square" lIns="90170" tIns="46990" rIns="90170" bIns="46990" anchor="t" anchorCtr="0"/>
          <a:lstStyle/>
          <a:p>
            <a:pPr>
              <a:lnSpc>
                <a:spcPct val="80000"/>
              </a:lnSpc>
            </a:pPr>
            <a:r>
              <a:rPr lang="en-US" altLang="zh-CN" sz="2000" dirty="0">
                <a:solidFill>
                  <a:schemeClr val="tx2"/>
                </a:solidFill>
                <a:latin typeface="Arial" panose="020B0604020202090204" pitchFamily="34" charset="0"/>
                <a:ea typeface="黑体" panose="02010609060101010101" pitchFamily="49" charset="-122"/>
                <a:sym typeface="Arial" panose="020B0604020202090204" pitchFamily="34" charset="0"/>
              </a:rPr>
              <a:t>   </a:t>
            </a:r>
            <a:endParaRPr lang="zh-CN" altLang="en-US" sz="2000" dirty="0">
              <a:solidFill>
                <a:schemeClr val="tx2"/>
              </a:solidFill>
              <a:latin typeface="Arial" panose="020B0604020202090204" pitchFamily="34" charset="0"/>
              <a:ea typeface="黑体" panose="02010609060101010101" pitchFamily="49" charset="-122"/>
              <a:sym typeface="Arial" panose="020B0604020202090204" pitchFamily="34" charset="0"/>
            </a:endParaRPr>
          </a:p>
        </p:txBody>
      </p:sp>
      <p:pic>
        <p:nvPicPr>
          <p:cNvPr id="37894" name="图像" descr="图像"/>
          <p:cNvPicPr>
            <a:picLocks noChangeAspect="1"/>
          </p:cNvPicPr>
          <p:nvPr/>
        </p:nvPicPr>
        <p:blipFill>
          <a:blip r:embed="rId5"/>
          <a:stretch>
            <a:fillRect/>
          </a:stretch>
        </p:blipFill>
        <p:spPr>
          <a:xfrm>
            <a:off x="8595360" y="5993448"/>
            <a:ext cx="3454400" cy="749300"/>
          </a:xfrm>
          <a:prstGeom prst="rect">
            <a:avLst/>
          </a:prstGeom>
          <a:noFill/>
          <a:ln w="12700">
            <a:noFill/>
          </a:ln>
        </p:spPr>
      </p:pic>
      <p:sp>
        <p:nvSpPr>
          <p:cNvPr id="2" name="标题 1"/>
          <p:cNvSpPr>
            <a:spLocks noGrp="1"/>
          </p:cNvSpPr>
          <p:nvPr>
            <p:ph type="ctrTitle"/>
          </p:nvPr>
        </p:nvSpPr>
        <p:spPr>
          <a:xfrm>
            <a:off x="4349750" y="2710815"/>
            <a:ext cx="6864350" cy="665480"/>
          </a:xfrm>
        </p:spPr>
        <p:txBody>
          <a:bodyPr/>
          <a:lstStyle/>
          <a:p>
            <a:r>
              <a:rPr lang="zh-CN" altLang="en-US" sz="3600"/>
              <a:t>第七编</a:t>
            </a:r>
          </a:p>
        </p:txBody>
      </p:sp>
      <p:sp>
        <p:nvSpPr>
          <p:cNvPr id="3" name="文本框 2"/>
          <p:cNvSpPr txBox="1"/>
          <p:nvPr/>
        </p:nvSpPr>
        <p:spPr>
          <a:xfrm>
            <a:off x="4494530" y="3376295"/>
            <a:ext cx="2901315" cy="768350"/>
          </a:xfrm>
          <a:prstGeom prst="rect">
            <a:avLst/>
          </a:prstGeom>
          <a:noFill/>
        </p:spPr>
        <p:txBody>
          <a:bodyPr wrap="square" rtlCol="0">
            <a:spAutoFit/>
          </a:bodyPr>
          <a:lstStyle/>
          <a:p>
            <a:r>
              <a:rPr lang="zh-CN" altLang="en-US" sz="4400"/>
              <a:t>侵权责任</a:t>
            </a:r>
          </a:p>
        </p:txBody>
      </p:sp>
    </p:spTree>
    <p:custDataLst>
      <p:tags r:id="rId1"/>
    </p:custDataLst>
  </p:cSld>
  <p:clrMapOvr>
    <a:masterClrMapping/>
  </p:clrMapOvr>
</p:sld>
</file>

<file path=ppt/slides/slide5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第二十八章</a:t>
            </a:r>
          </a:p>
        </p:txBody>
      </p:sp>
      <p:sp>
        <p:nvSpPr>
          <p:cNvPr id="39939" name="Rectangle 4"/>
          <p:cNvSpPr>
            <a:spLocks noGrp="1"/>
          </p:cNvSpPr>
          <p:nvPr>
            <p:ph type="subTitle" idx="1" hasCustomPrompt="1"/>
            <p:custDataLst>
              <p:tags r:id="rId3"/>
            </p:custDataLst>
          </p:nvPr>
        </p:nvSpPr>
        <p:spPr>
          <a:xfrm>
            <a:off x="2962593" y="328295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侵权行为</a:t>
            </a:r>
          </a:p>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与一般条款</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5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侵权行为与侵权责任法</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“将离婚后子女抚养纠纷定为侵权行为追究侵权责任”案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张某（女）与辛甲（男）在河北省某市新开路街道办事处协议离婚，协议约定：婚生 6 岁男孩辛乙归女方抚养，男方每月付抚养费，每月男方可看望孩子，并能接回北京（即男方家）住几天；双方如有一方再婚，孩子归没再婚的一方抚养；双方都再婚，按原协议办。一年后，张某再婚，辛甲主张履行协议，几次去接孩子都没有接成。某日，辛甲从张某之母家强行将孩子接回北京。张某以侵害抚养权、监护权为由，向其住所地河北省某法院起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侵权行为与侵权责任法</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一、侵权行为概念的界定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侵权行为是指行为人由于过错，或者在法律特别规定的场合无过错，违反法律规定的义务，以作为或不作为的方式，侵害他人的人身权利和财产权利，依法应当承担损害赔偿等法律后果的行为。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侵权行为是一种违法行为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侵权行为是一种有过错的行为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侵权行为包括作为和不作为两种方式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侵权行为人应当承担以损害赔偿为主要形式的法律责任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侵权行为与侵权责任法</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二、侵权行为的范围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侵权行为的外延，是指侵权行为这一法律概念所确指的对象的范围。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从学理和实务的角度，对侵权行为概念的外延，应作下述界定。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过错责任的侵权责任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过错推定的侵权责任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无过错责任的侵权责任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侵权行为与侵权责任法</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辛甲的行为不符合侵权行为的法律特征：一是该行为是履行协议的行为，并不违反法律；二是该行为并不是有过错的行为，行为人实施该行为只是为了实现协议中约定的权利，不具有故意、过失；三是辛甲不应基于该行为承担不利于自己的民事法律后果，既不能令辛甲承担损害赔偿的责任，也不能让辛甲承担恢复原状的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侵权行为一般条款及适用规则</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“明知批评报道的不是本人却恶意起诉侵权，构成恶意诉讼”案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报社记者贾某调查某镇个体治疗性病诊所骗取钱财的不道德事件，在报纸上载文予以揭露，进行舆论监督。文章中提到一个被骗钱财的性病患者甲，在文中对甲使用了一个化名并加以注明。恰好在临近一百多公里的另一个镇有一个患同种性病的人乙就叫这个化名，于是乙向法院起诉，以侵害其名誉权为由请求报社和记者承担精神损害赔偿责任。诉讼中，乙还与该记者贾某协商，要求其承认侵权以配合他的诉讼，胜诉后将获得的赔偿金与贾某分享，但被贾某拒绝。一审法院判决报社和记者贾某构成侵权、承担赔偿责任。报社和贾某上诉。二审法院判决驳回乙的诉讼请求。贾某又向法院起诉，追究乙的恶意诉讼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侵权行为一般条款及适用规则</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一、侵权行为一般条款的含义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各国立法对侵权行为一般条款的立法有两种：一种是将侵权行为一般条款叫作小的一般条款，就是规定一般侵权行为。另一种是将侵权行为一般条款叫作大的一般条款，就是规定全部侵权行为而不是仅仅规定一般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侵权行为一般条款是指概括一般侵权行为的特点和构成要件的侵权行为法条款，它将一般侵权行为的基本构成要件和基本特征予以概括，作为一般侵权行为请求权的基础。</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侵权行为一般条款及适用规则</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二、侵权行为一般条款的适用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在司法实践中适用侵权行为一般条款的要点是：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法官必须对侵权行为一般条款有明确的认识和准确的理解</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法官必须掌握适用侵权行为一般条款的基本规则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侵权行为一般条款所概括的是一般侵权行为。（2）侵权行为一般条款所适用的归责原则是过错责任原则。（3）适用侵权行为一般条款，其责任构成要件为四个要件，分别是违法行为、损害事实、因果关系和过错。（4）在举证责任上，对一般侵权行为侵权责任四个构成要件的证明责任都由原告承担。（5）自己为自己的行为承担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法官应当依照侵权行为一般条款的规定依法裁判</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侵权行为一般条款及适用规则</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本案侵权行为的性质是恶意诉讼。根据本案的事实，确定行为人的行为构成恶意诉讼的侵权责任。恶意诉讼的侵权行为属于过错责任的侵权行为，属于侵权行为一般条款的调整范围。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按照本案的案情，行为人的行为具备违法行为、损害事实、因果关系和故意的要件，认定其构成恶意诉讼的侵权行为，行为人应当承担侵权责任。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物</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二、物的分类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根据物是否具有可移动性，可以将物分为不动产和动产。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按照物是否在交易观念上具有附属性，可以将物分为主物与从物。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按照物的产生关系不同，可以将物分为原物与孳息。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按照物是否可以代替，可以将物分为可代替物和不可代替物。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按照是否依据当事人的主观意思具体指定，可以将物分为特定物和非特定物。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第二十九章</a:t>
            </a:r>
          </a:p>
        </p:txBody>
      </p:sp>
      <p:sp>
        <p:nvSpPr>
          <p:cNvPr id="39939" name="Rectangle 4"/>
          <p:cNvSpPr>
            <a:spLocks noGrp="1"/>
          </p:cNvSpPr>
          <p:nvPr>
            <p:ph type="subTitle" idx="1" hasCustomPrompt="1"/>
            <p:custDataLst>
              <p:tags r:id="rId3"/>
            </p:custDataLst>
          </p:nvPr>
        </p:nvSpPr>
        <p:spPr>
          <a:xfrm>
            <a:off x="2962593" y="329501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侵权责任构成</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5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归责原则及其适用规则</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“汽车风挡玻璃突然爆裂致害被索赔 错用归责原则”案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甲驾驶进口吉普车在从厦门到福州的高速公路上行驶，时速达 110 公里。快到福州时，汽车的前右侧风挡玻璃突然爆裂，高压气流从裂口处冲至坐在副驾驶员座位上的乙的胸口，致其昏迷。立即停车后，甲截住其他车辆，将乙送往医院抢救，乙因抢救无效而死亡，死因为内脏爆震伤。交通管理部门勘查事故现场，在现场未发现任何外力致风挡玻璃爆裂的原因，初步鉴定意见为风挡玻璃因自身原因发生爆裂。乙的近亲属与该吉普车生产厂家的代表协商，厂家代表认为没有外力原因汽车风挡玻璃不会爆裂，因此拒绝承担赔偿责任，遂引发争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归责原则及其适用规则</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“汽车风挡玻璃突然爆裂致害被索赔 错用归责原则”案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经协商，双方签署协议，物证先由厂家代表保存，待双方共同委托鉴定机构进行玻璃质量鉴定。当晚，厂家代表将该风挡玻璃空运回国，经过本厂技术部门鉴定，认为该风挡玻璃没有质量问题，遂回到中国后拒绝任何赔偿要求。乙的近亲属向法院起诉索赔。一审法院认为乙的近亲属在起诉和审理过程中没有举出任何证据证明生产厂家的行为具有过错，因此生产厂家不构成侵权责任，遂判决驳回乙的近亲属的诉讼请求。乙的近亲属上诉后，二审法院对本案适用无过错责任原则，依照法律关于产品责任的规定，判决生产厂家承担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归责原则及其适用规则</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一、侵权责任归责原则的概念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归责是指行为人因其行为和物件致他人损害的事实发生以后，应依何种根据承担责任。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归责原则就是确定侵权行为人承担侵权损害赔偿责任的一般准则。</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归责原则及其适用规则</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二、我国侵权责任法的归责原则体系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我国的侵权责任归责原则体系由过错责任原则、过错推定原则和无过错责任原则这三个归责原则构成。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过错责任原则是以过错作为价值判断标准，判断行为人对其造成的损害应否承担侵权责任的归责原则。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过错推定原则是指在法律有特别规定的场合，从损害事实本身推定加害人有过错，并据此确定加害人承担侵权责任的归责原则。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无过错责任原则是指在法律有特别规定的情况下，以已经发生的损害结果为价值判断标准，与该损害结果有因果关系的行为人，不问其有无过错，都要承担侵权责任的归责原则。</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归责原则及其适用规则</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三、归责原则的意义和价值</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侵权责任归责原则的重要意义是：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（1）在理论上，研究侵权责任法，首先必须研究归责原则，在此基础上，才能够进一步展开全面研究。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司法实务工作者要正确处理侵权损害赔偿纠纷案件，首先也必须准确掌握侵权责任法的归责原则，不然就无法确认各类侵权损害赔偿纠纷案件的性质，无法给侵权损害赔偿纠纷案件定性，也就无法正确适用法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（3）人民群众掌握侵权责任归责原则，有助于保护自己的合法权益，在受到损害的时候及时寻求赔偿。</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归责原则及其适用规则</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本案的性质是产品责任，应当适用无过错责任原则，原告不负有证明被告过错的举证责任。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认定本案责任的主要问题不是过错问题，而是因果关系问题。被告破坏协议，自行进行物证鉴定，致使无法确认侵权责任的归属，因此，可推定受害人的死亡与被告的风挡玻璃缺陷有因果关系。被告没有举出证据证明自己的玻璃质量没有缺陷、与死者的死亡后果没有因果关系，因此，因果关系推定成立。按照无过错责任原则的要求，行为人的行为具备了违法行为、损害事实和因果关系的要件的，已经构成了产品侵权责任，行为人应当承担侵权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侵权行为构成的违法行为要件</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“住宅下水管堵塞，他人未尽适当注意造成</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财产损害的行为具有违法性”案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于某、王某、孟某系某居民住宅楼的上、下楼层邻居，于某住 2 层，王某住 4层，孟某住 6 层。×××× 年 4 月 30 日早晨，王某发现自己家的厕所和下水道堵塞，大便池返水，当即告知 5、6、7 层等的几户邻居停用厕所和下水道，同时到物业管理单位找维修工修理，但正值“五一”劳动节休假，维修工均未上班，无法进行修理。王某无奈，只好回娘家过节。5 月 3 日晚，王某回家，见从厕所返出的水已将自己家的地板淹没，2 层的于某和 3 层居民的屋子也被水淹。王某再次上楼制止各邻居用水，发现孟某正在用水，当即予以制止。于某因家被水淹，电视机、墙壁、地板遭受不同程度的损坏，遂以孟某、王某为被告，提起财物损害赔偿之诉。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侵权责任构成的违法行为要件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一、违法行为概念的界定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违法行为是指自然人或者法人、非法人组织违反法定义务、违反保护他人的法律以及故意违背善良风俗致人以损害而实施的作为或不作为。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法行为作为侵权责任构成的客观要件，包括行为和违法两个要素。首先，侵权行为必须由行为构成，而不是由事件或思想等行为以外的事实构成。构成侵权民事责任的前提是有一定的行为。其次，这种行为必须在客观上违反法律，具有违法性。</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侵权责任构成的违法行为要件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二、违法性的类型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违反法定义务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违反法定义务是自然人、法人或非法人组织作为他人享有的绝对权利的法定义务人时，负有法定的不得侵害之义务，却侵害绝对权利，即违反该法定的不可侵害之义务。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违反保护他人的法律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违反保护他人的法律是指行为人违反法律关于保护他人的明文规定，致人以损害，具有违法性。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故意违背善良风俗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违背善良风俗之行为本为不当，而当故意以其为方法而加害他人时，构成违法。</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物</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三、人体变异物及其物权规则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人体变异物是指从人体衍化、变异而来的具有物的形态的物。人体变异物并不是普通的物，是具有人格利益的物。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人体变异物有以下三种。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脱离人体的器官和组织</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脱离人体的器官和组织是指从人体脱离后、在被植入新的人体之前的人体器官和组织。在此期间存在的人体器官和人体组织，是物的形态。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侵权责任构成的违法行为要件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三、违法行为的表现形式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法行为依其方式可分为作为和不作为。区分行为的作为与不作为，以法律规定的法定义务为标准。作为的违法行为是侵权行为的主要方式。不作为的违法行为亦可构成侵权行为的方式。确定不作为违法行为的前提是，行为人负有特定的作为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特定法律义务的来源，有以下几种：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法律的直接规定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业务上或职务上的要求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行为人先前的行为</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侵权责任构成的违法行为要件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本案中王某、孟某的行为都具有违法性。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首先，居于 6 楼的孟某明知 4 楼下水道堵塞，仍然用水，放任损害的后果发生，违背了民法关于保护他人合法权益的规定，其行为具有违法性。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其次，王某的行为也具有违法性。王某在履行了告知和报告的义务以后，未能将下水道及时疏通。其不是继续想办法解决，而是放弃了自己应当履行的疏通管道的义务，让上、下层的几户邻居在长达 4 天的时间里无法使用下水道和厕所，具有重大过失。因而，王某的行为是不作为的违法行为，其应当承担侵权损害赔偿责任，与孟某共同对于某的财产损失予以赔偿。</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侵权责任构成的损害事实要件</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“在纪实文学作品中用语言诽谤他人构成侵害名誉权”案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河北省《秦皇岛日报》发表了长篇通讯《蔷薇怨》，《人民日报》予以转载，对河北省抚宁县农机公司统计员王某某与不正之风作斗争的事迹作了报道。嗣后，作家刘某到抚宁县体验生活，根据一些人的反映，认为该文内容失实，自称“为正视听，挽回《蔷薇怨》给抚宁带来的严重困难”，撰写了“及时纪实小说”《特号产品王某某》。文章声称“要展览一下王某某”，并使用“小妖精”“大妖怪”“流氓”“疯狗”“政治骗子”“扒手”“造反派”“江西出产的特号产品”“一贯的恶霸”“小辣椒”“专门的营私者”“南方怪味鸡”和“打斗演员”等语言，侮辱王某某人格。该文在《女子文学》《法制文学选刊》《江河文学》和《文汇月刊》4 个刊物上发表，发行 64.9万册。王某某向法院起诉，要求刘某承担侵害名誉权的民事责任。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侵权责任构成的损害事实要件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一、损害事实的概念和结构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损害事实是指一定的行为致使权利主体的人身权或者财产权受到侵害，并造成财产利益和非财产利益的减少或灭失的客观事实。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被侵害的权利是侵权行为的客体。侵权行为的范围，应当以能够成为侵权行为的客体的民事权利的范围为限。利益损失这一要素的确定，意义在于确定是否成立侵权责任以及如何确定赔偿范围。</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侵权责任构成的损害事实要件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二、损害事实的种类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人身损害事实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害自然人的身体权、健康权、生命权，对其人格利益的损害为有形损害。（1）自然人的身体、健康的损伤和生命的丧失。（2）自然人为医治损伤、丧葬死者所支出的费用。（3）人体受伤、死亡也可能造成财产损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精神损害事实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侵害精神性人格权所造成的人格利益损害，是无形的人格利益损害。（1）财产利益的损失。（2）人格利益的损害。（3）受害人的精神创伤和精神痛苦。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财产损害事实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侵占财产和损坏财产是财产损害事实的主要形式。</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侵权责任构成的损害事实要件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在侵害名誉权的损害事实中，首先应当确定的是受害人的名誉是否受到损害，即受害人的社会评价是否有所降低，其标准就是诽谤、侮辱的事实是否公开。凡是已经公开的，即可认为受害人的社会评价已经降低。</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在确定侵害名誉权的损害事实中，还应当确定无形损害事实是否存在。不能因受害人的生活、工作没有受到影响，尚正常进行，就认为没有造成精神损害。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本案被告的行为已经造成了原告的精神损害的后果，具备侵权责任构成的其他要件，被告应当承担侵害名誉权的民事责任。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侵权责任构成的因果关系要件</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“交通违章行为与损害结果之间没有因果关系，</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不应承担侵权责任”案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韩某与李某均系某县柞木村农民。韩某建房，李某及其他村民均去帮工。李某开自己的 28 型大四轮拖拉机为韩某拉沙子灌地基，韩某及其他 6 人装车。由于河床通往河坝的路较陡，拖拉机的牵引力不够，在爬坡时，韩某与其他帮工共 7 人均上到拖拉机主车上，以增加主车重量，加大牵引力。前几次均成功，爬完坡以后停车，该 7 人再到拖车上乘车。当拉最后一车沙子时，仍采取同样办法，韩某在主车右侧脚踏板上站立，其他 6 人均站在主车的前部。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侵权责任构成的因果关系要件</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“交通违章行为与损害结果之间没有因果关系，</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不应承担侵权责任”案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当拖拉机驶过河滩爬上坡以后，还没有到前几次停车的地点时，韩某见车速较慢，便从主车上跳到地上，抓住拖车的保险架横梁，脚踩拖车连接架，欲跳上拖车。由于手没有抓实，脚又踩空，韩某掉在地上，被拖车右前轮轧伤，造成左股骨中下段粉碎性骨折、左腹部大面积撕脱伤，行截肢手术，造成骨髓炎后遗症。韩某诉至法院，要求李某赔偿损失。李某以韩某致伤纯属自己过失为由抗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侵权责任构成的因果关系要件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一、因果关系及确定因果关系的不同学说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原因和结果这对范畴以及因果关系概念反映的是事物、现象之间相互联系、相互制约的普遍形式之一。侵权责任构成要件中的因果关系，是指违法行为和损害事实之间的因果关系。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确定因果关系的不同学说：（1）“条件说”；（2）“原因说”；（3）“相当因果说”；（4）客观归属理论；（5）疫学因果关系说；（6）盖然性因果关系说；（7）间接反证说。</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侵权责任构成的因果关系要件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二、我国确定因果关系要件的规则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直接因果关系规则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违法行为与结果之间具有直接因果关系的，无须再适用其他因果关系理论判断，直接确认其具有因果关系。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相当因果关系规则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确认行为是损害结果发生的适当条件的，认定行为与结果之间具有相当因果关系。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推定因果关系规则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（1）分清违法行为与损害事实的时间顺序。（2）区分违法行为与损害事实之间是否存在客观的、合乎规律的联系。（3）应当在损害事实与违法行为之间排除其他可能性。</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物</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三、人体变异物及其物权规则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人体医疗废物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人体医疗废物是指由于医疗活动而脱离人体的无生命价值或者生理活性的器官、组织以及人体滋生物。其法律属性是权利的客体，属于物。支配人体医疗废物的基本规则是：尊重权利、保护健康，防止危害发生。</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尸体</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尸体是包含了确定的人格利益的物。尸体的所有权由死者的近亲属享有，权利人可以在法律规定的范围内对尸体进行处分：（1）对尸体享有管理、保护和埋葬等形式的权利；（2）对尸体享有部分处分权；（3）对于捐献尸体或者器官的补偿金的收取权；（4）保护尸体的权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侵权责任构成的因果关系要件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确认本案因果关系要件，关键是要依据因果关系理论，确定哪一个行为是造成韩某受伤害的真正原因。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第一，造成韩某受伤害的根本原因，是他自己的行为。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第二，李某违章驾驶拖拉机的行为，是造成韩某受伤害的条件，而非原因。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第三，李某的违章行为这一条件不是适当条件，因而两者间不构成相当因果关系。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李某的行为虽为违章，但因与损害结果间不具有因果关系，故不构成侵权责任。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相当因果关系规则的应用</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“施工致伤职工患脓毒败血症死亡，具有相当因果关系”案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市 T 区生产服务管理局建筑工程公司第七施工队承包的天津碱厂除钙塔厂房拆除工程，转包给个体工商户业主张甲组织领导的工人新村青年合作服务站，双方签订了承包合同。某日，由服务站经营活动全权代理人张甲之夫徐某某组织、指挥施工，并亲自带领雇用的临时工张乙等人，拆除混凝土大梁。在拆除第一至第四根大梁时，起吊后梁身出现裂缝；起吊第五根时，梁身中间折裂（塌腰）。对此，徐某某并未予以重视。当拆除第六根时，梁身从中折断，站在大梁上的徐某某和原告张丙之子张乙（均未系安全带）滑落坠地，张乙受伤，被急送医院检查，为左下踝关节内侧血肿压痛，活动障碍，透视片未见骨折。</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相当因果关系规则的应用</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“施工致伤职工患脓毒败血症死亡，具有相当因果关系”案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医院治疗后，开具证明：左踝关节挫伤，休息两天。张乙住进港口医院后，治疗无效死亡。经法医鉴定，结论是：张乙系左内踝外伤后，引起局部组织感染、坏死，致脓毒败血症死亡。后又经 T 区医疗事故鉴定委员会鉴定认为：张乙系外伤所致脓毒败血症，感染性休克，多脏器衰竭死亡，医院治疗无误。张乙的死亡与其他因素无关。张乙受伤后，服务站及时送往医院检查、治疗，死后出资给予殡葬。除此，张丙和张丁（与张乙系姐弟关系）为张乙治病借支医疗费用、误工工资等费用。张丙、张丁向法院提起诉讼，请求人身损害赔偿。</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相当因果关系规则的应用</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一、相当因果关系的基本原理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相当因果关系说也叫适当条件说，是判断因果关系的一种理论学说，为绝大多数国家的司法实践和学说所采用。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相当因果关系的基本原理是：某一事实仅于现实情形发生某结果，尚不能就认为有因果关系，必须在一般情形，依社会的通常见解，亦认为能发生同一结果的时候，才能认为有因果关系。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相当因果关系规则的应用</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二、相当因果关系理论的实际应用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判断违法行为与损害结果之间具有相当因果关系，可以适用以下公式：大前提：依据一般的社会智识经验，该种行为能够引起该种损害结果。小前提：在本案中，该种行为确实引起了该种损害结果。结论：那么，该种行为是该种损害事实发生的适当条件，因而，二者之间具有相当因果关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相当因果关系规则的应用</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首先，张乙受伤与徐某某组织违章作业之间，具有直接的因果关系。没有徐某某的组织违章作业，就不会有张乙的身体伤害。这是一种引起和被引起的直接的因果关系。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其次，张乙之死与徐某某的组织违章作业之间，不具有直接因果关系，即张乙的死亡后果不是徐某某组织违章作业的必然结果。它属于“诱因”，也就是存在一般所说的间接因果关系。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最后，确定间接因果关系是不是相当因果关系，关键是要判断行为对于结果的发生是一般条件还是适当条件。从常识上看，违章作业引起外伤，确实具有引起患败血症而死亡的可能性。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依据客观的观察，由损害看行为，可确信损害系行为所致；由行为看损害，可预料行为能导致损害，因此，组织违章作业致伤是张乙死亡后果的适当条件，它们之间具有相当因果关系。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侵权责任构成的过错要件</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“学生上体育课致伤，学校无过错不承担赔偿责任”案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小学为参加全市体育课质量竞赛，从六年级两个班中抽调部分学生参加练习，封某是参加训练的学生之一。某日下午，封某与其他同学共同参加体育公开课，在任课老师的指导下，练习“有人扶持接前滚翻下”的动作。事前任课老师讲解了动作要领和注意事项。在学生轮流练习过程中，封某在老师的保护下，做完有人扶持手侧倒立动作后，自行做前滚翻时，不慎使左膝撞到左眼部，当即出现呕吐症状。学校遂将封某送至医科大学一院等五个医院诊治，均未确诊。次日，封某住进该市第二医院治疗，确诊为左眼直肌挫伤。日后治疗痊愈出院，共花医疗费 2 000 元。封某与该小学为此款应由谁支付发生争议，相持不下。封某在支付了医疗费之后，向法院起诉，要求该学校承担赔偿责任。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侵权责任构成的过错要件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一、过错的内容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侵权责任构成中的过错要件分为两种基本形态，即故意和过失。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故意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故意是指行为人预见到自己行为的结果，仍然希望它发生或者听任它发生的主观心理状态。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过失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过失包括疏忽和懈怠。行为人对于自己行为的结果，应当预见或者能够预见，由于疏忽大意而没有预见，为疏忽；行为人对于自己行为的结果虽然预见了却轻信可以避免，为懈怠。</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侵权责任构成的过错要件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二、过错的判断标准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普通人的注意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这种注意标准，是指在正常情况下，只用轻微的注意即可预见的情形。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与处理自己的事务的注意同一的注意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与处理自己的事务的注意同一的注意，应以行为人平日处理自己的事务所用的注意为标准。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善良管理人的注意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善良管理人的注意应比普通人的注意和处理自己事务的注意要求更高。</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侵权责任构成的过错要件</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第一，如果学校一方存在过错，应当是过失，而不是故意。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第二，学校一方对于学生的健康保护负有的注意义务，应当是善良管理人的注意义务。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第三，未尽善良管理人注意的过失，其判断标准只能是客观标准，不能是主观标准。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第四，学校于对学生的保护负过错责任，无过错不负赔偿责任。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学校在组织教学中，已尽善良管理人的注意义务，对此确有证据证明，故学校不应对封某的损失承担赔偿责任。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sym typeface="+mn-ea"/>
              </a:rPr>
              <a:t>物</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死胎是人体医疗废物，人体医疗废物从人体脱离之后，就成了物，产生所有权。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医院认为死胎既然是医疗废物，就应当属于医院，由医院行使权利、进行处置。可是问题在于，人体的组成部分本属于人的人格利益，由权利人自己享有权利。一旦身体的组成部分从人体脱离，产生所有权，这个所有权必然应当归属于权利人，应由权利人原始取得这个所有权。法院判决医院侵害了二人的死胎所有权并承担侵权责任。这一判决也对所有的医院提出了警告：在处理医疗废物的时候，应当尊重患者的权利，不能随意处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侵权责任中的免责事由</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“因协商解决未经同意采访录音而不许记者离开</a:t>
            </a:r>
          </a:p>
          <a:p>
            <a:pPr marL="285750" marR="0" indent="0" algn="ctr"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现场，不构成侵害人身自由权”案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某市部分服务单位挂靠该市某区民政局违法经营，该市电台女记者进行调查。在采访该区民政局女局长时，该女记者没有经过该女局长同意，在谈话开始时就进行录音。下午 4 点采访结束时，女记者收回录音机，女局长予以制止，并指出，没有经过其同意而录音是非法的，要求女记者洗掉录音。女记者不同意，女局长就不准其离开。双方发生争执。直到晚上 10 点，在电台新闻部主任来现场进行调解和协商，并洗掉了录音之后，女记者得以离开民政局。女记者向法院起诉，认为女局长侵害其采访权和人身自由权，请求赔偿其精神损害 1 分钱。法院判决驳回其诉讼请求。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侵权责任中的免责事由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一、免责事由的构成和分类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免责事由是指被告针对原告的侵权诉讼请求而提出的证明原告的诉讼请求不成立或不完全成立的事实。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侵权免责事由是由侵权行为的归责原则和侵权责任构成要件派生出来的。免责事由有效成立都必须具备两个条件：（1）对抗性要件。（2）客观性要件。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免责事由分为一般免责事由和特别免责事由这样两大类。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侵权责任中的免责事由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二、具体的免责事由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受害人过错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第三人过错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自甘风险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自助行为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意外事件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 职务授权行为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7. 受害人承诺</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侵权责任中的免责事由</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在本案中，女记者的采访行为无疑是正当的，是对社会有积极意义的，但是她的请求没有法律依据。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首先，采访权不是私权利，不是民事权利，因此，侵犯采访权不能构成侵权行为责任。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其次，女记者在没有经过被采访人同意的情况下对采访进行录音，没有尊重被采访者的权利，是不对的。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最后，在女记者不同意洗掉录音的情况下，女局长坚持其不能离开，要协商解决问题，其理由也是正当的。这种正当性其实就是基于自助行为的正当理由。</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第三十章</a:t>
            </a:r>
          </a:p>
        </p:txBody>
      </p:sp>
      <p:sp>
        <p:nvSpPr>
          <p:cNvPr id="39939" name="Rectangle 4"/>
          <p:cNvSpPr>
            <a:spLocks noGrp="1"/>
          </p:cNvSpPr>
          <p:nvPr>
            <p:ph type="subTitle" idx="1" hasCustomPrompt="1"/>
            <p:custDataLst>
              <p:tags r:id="rId3"/>
            </p:custDataLst>
          </p:nvPr>
        </p:nvSpPr>
        <p:spPr>
          <a:xfrm>
            <a:off x="3006408" y="330708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侵权责任形态</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5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侵权责任形态中的替代责任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“村委会收发员未将大学录取通知书交付考生，</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造成休学一年索赔”案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章某是一名学生，在参加高考录取的时候，由于是学校扩招的名额，所以某大学寄发录取通知书迟到，邮局及时将邮件送到章某所在的村，交给收发员，并且签字。收发员将该标有“大学录取通知书”字样的邮件放起来就算了事，并没有交给章某。五个月后，这封信被发现，章某才知道自己被某大学录取。经与该大学联系，学校同意按照休学一年处理，但是要交一年的费用。为了补偿损失，章某向法院起诉。邮局曾与该村委会签订“代收报刊协议”，并给付一年的费用；以后没有再签协议，也没有再给过费用。法院将邮局、村委会和收发员列为被告，判决三方共同赔偿原告章某延误学习的损失、就业一年的工资损失和精神损害赔偿金。</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5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侵权责任形态中的替代责任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一、替代责任及其构成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替代责任是指责任人为他人的行为和为他人的行为以外的自己管领下的物件所致损害承担的侵权赔偿责任形态。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构成替代责任的赔偿法律关系，除须具备特殊侵权责任的构成要件之外，还须具备以下要件：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替代责任人与致害行为人或致害物之间须有特定关系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替代责任人应处于特定的地位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致害行为人及致害物应处于特定状态</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侵权责任形态中的替代责任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二、替代责任的赔偿法律关系的当事人和赔偿形式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责任人就直接对损害负责，是赔偿法律关系的当事人、承担赔偿义务，受害人可直接向责任人请求损害赔偿。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替代责任由于具备一定的条件而使责任人产生追偿权。享有这样的追偿权后，责任人就可以行使自己的追偿权，要求致害行为人承担因为替致害行为人赔偿损失而遭受的损失。</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侵权责任形态中的替代责任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三、替代责任中的举证责任倒置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实行推定过错的事实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实行因果关系推定的事实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适用无过错责任原则时受害人故意引起损害的事实</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5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侵权责任形态中的替代责任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在本案中，法院判决由邮局、村委会和收发员共同赔偿章某的损失，体现了替代责任的规则。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首先，邮局有责任。不论是什么邮件，邮局都应当送到收件人的手中。这种责任是替代责任，造成损害的行为人肯定是邮局的工作人员，但是，工作人员执行职务的行为就是邮局行为的延伸，造成损害后果当然要由邮局承担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次，村委会和收发员也有一定责任。法院判决村委会承担责任，体现了替代责任的规则，因为收发员是村委会的“工作人员”，他的行为造成的后果应当由村委会承担，在村委会承担责任以后，再由村委会向收发员追偿。直接判决村委会和收发员一起承担责任，并不符合侵权替代责任的原理。</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民法的调整对象及适用范围</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“利用批发的冰激凌上粘有拖布条而高价索赔是否构成敲诈勒索”案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i="0" u="none" strike="noStrike" kern="1200" cap="none" spc="0" normalizeH="0" baseline="0" noProof="1">
                <a:solidFill>
                  <a:schemeClr val="tx1"/>
                </a:solidFill>
                <a:latin typeface="+mn-lt"/>
                <a:ea typeface="+mn-ea"/>
                <a:cs typeface="+mn-cs"/>
              </a:rPr>
              <a:t>朱某在街上卖冰激凌。一位顾客发现一根冰激凌上面粘着一块拖布条，要求退换。朱某同意退换。之后朱某就将这根冰激凌冷冻保存起来，作为证据，要求生产冰激凌的某食品公司赔偿 50 万元，否则就在“3·15”消费者权益日曝光。某食品公司与朱某就赔偿问题没有达成协议，即向公安机关举报朱某敲诈勒索。公安机关将朱某抓获。一审法院判决朱某罪名成立，处有期徒刑 3 年缓刑 3 年。朱某不服，上诉。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275" y="2563813"/>
            <a:ext cx="1611313" cy="455612"/>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第四章</a:t>
            </a:r>
          </a:p>
        </p:txBody>
      </p:sp>
      <p:sp>
        <p:nvSpPr>
          <p:cNvPr id="39939" name="Rectangle 4"/>
          <p:cNvSpPr>
            <a:spLocks noGrp="1"/>
          </p:cNvSpPr>
          <p:nvPr>
            <p:ph type="subTitle" idx="1" hasCustomPrompt="1"/>
            <p:custDataLst>
              <p:tags r:id="rId3"/>
            </p:custDataLst>
          </p:nvPr>
        </p:nvSpPr>
        <p:spPr>
          <a:xfrm>
            <a:off x="2961958" y="3235325"/>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民事法律</a:t>
            </a:r>
          </a:p>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关系的内容</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6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共同侵权行为与连带责任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“合伙经营发令纸引起爆炸、伤害他人构成共同侵权行为”案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周某某原系安华火炮厂工人，离厂后以采购原料给他人制作发令纸并予以推销为业。陈某某与周某某约定购买发令纸，后周某某通知陈某某前去提货。陈某某从周某某家提走 4 000 张发令纸，装在纸烟箱内，搭乘翁某某开的机动三轮车返程。车行途中，发令纸突然爆炸起火，将同车的黄甲和黄乙严重烧伤，陈某某亦被烧伤。黄甲、黄乙为治疗烧伤共造成医药费等损失 2 万余元。二人起诉，要求陈某某和周某某共同承担侵权赔偿责任。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共同侵权行为与连带责任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一、共同侵权行为及其种类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共同侵权行为是指两个或两个以上的行为人，基于共同故意或者过失，侵害他人合法民事权益，应当承担连带责任的侵权行为。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共同侵权行为分为以下五种类型。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主观的共同侵权行为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客观的共同侵权行为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共同危险行为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合伙致人损害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团伙成员致害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共同侵权行为与连带责任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二、共同加害人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共同加害人是共同侵权行为的行为主体，是共同实施加害行为并造成他人损害的数个行为人。作为共同侵权行为的行为主体，共同加害人应当是二人或者二人以上，不能由单个人构成。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在简单的共同侵权行为中，各个共同加害人都是实行行为人，各个共同加害人都实施了致害他人的行为。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在复杂的共同侵权行为中，共同加害人分为实行行为人、教唆人和帮助人。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共同加害人均应承担连带责任。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共同侵权行为与连带责任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三、连带责任的基本规则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连带责任是指受害人有权向共同加害人中的任何一个人或数个人请求赔偿全部损失，而共同加害人中的任何一个人或数个人都有义务向受害人负全部的赔偿责任；共同加害人中的一人或数人已全部赔偿了受害人的损失的，免除其他共同加害人向受害人应负的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连带责任的基本规则是：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确定整体责任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确定各个共同加害人的责任份额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各共同加害人连带承担责任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超过自己的份额承担责任的共同加害人的追偿权</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共同侵权行为与连带责任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根据以上共同侵权行为的原理，确认周某某、陈某某的行为为共同侵权行为，是有根据的。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首先，周某某和陈某某在造成本次损害的行为中，是具有共同过错的。他们在主观上具有共同的疏于注意的过失，因此具有构成共同侵权行为的主观要件。对于本案，按照共同过错说的主张处理，可以保证受害人得到连带责任的保护。</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其次，构成共同侵权行为，周某某和陈某某就要承担连带责任。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最后，如果两个加害人之一先承担了全部赔偿责任，则其有权请求未承担责任者承担他所应当承担的那一部分责任。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7806941"/>
      </p:ext>
    </p:extLst>
  </p:cSld>
  <p:clrMapOvr>
    <a:masterClrMapping/>
  </p:clrMapOvr>
</p:sld>
</file>

<file path=ppt/slides/slide6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335876"/>
      </p:ext>
    </p:extLst>
  </p:cSld>
  <p:clrMapOvr>
    <a:masterClrMapping/>
  </p:clrMapOvr>
</p:sld>
</file>

<file path=ppt/slides/slide6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共同危险行为及其责任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“四儿童在楼顶向楼下抛掷砖头致他人死亡，构成共同危险行为”案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某县中医院为扩建住院部，在住院部楼顶堆放了一些建筑材料。某日下午 3 时许，鲁某某（12 岁）和李某（8 岁）商量好，一起到住院部楼顶平台上用砖头搭屋（过家家建房）玩，并邀刘某某（4 岁）一起去。当时与刘某某在一起玩的罗某某（4 岁）也跟着上楼去玩。鲁某某、李某、刘某某和罗某某到住院部楼顶平台以后，用医院堆放在楼顶平台的红砖和一些散置的砖头搭屋玩，顺手将不合适的砖头往楼下丢弃。其中一块丢下的砖头砸在正从楼下厕所出来的姚某之妻赵某某头顶部，致使赵某某头部受伤，住院治疗 10 天后，医治无效而死亡。法医鉴定，死者赵某某系被砖头击伤头部，致严重颅脑损伤而死亡。造成此伤害后果的砖头不知是哪个孩子丢弃的。死者的丈夫姚某向法院起诉，将 4 名在楼顶搭屋玩的未成年人都列为共同被告，请求由他们的监护人承担连带责任。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共同危险行为及其责任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一、共同危险行为和共同危险行为人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共同危险行为又称为准共同侵权行为，是共同侵权行为的特殊形式，是指二人或二人以上共同实施有侵害他人权利危险的行为，并且已造成损害结果，但不能判明其中谁是加害人的侵权行为。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共同危险行为人是共同危险行为的行为主体，是实施共同危险行为并造成他人损害的数个行为人。共同危险行为人一般由自然人构成。</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共同危险行为及其责任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二、共同危险行为与共同侵权行为的区别</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共同危险行为的责任基础是共同过错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共同危险行为的责任形式更为紧密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共同危险行为与共同侵权行为一样须承担连带责任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民事权利的类型和民事义务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“离婚双方当事人就宠物‘抚养权’和‘探视权’发生争议”案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王女士和张先生婚后没有生育子女，双方对家中饲养的小狗“威威”宠爱有加。后王女士和张先生因发生纠纷诉至法院，请求离婚，并就离婚和财产分割达成协议，但如何解决“威威”的“抚养”问题，却成为离婚的难题，双方无法达成协议。张先生说自己是看着“威威”一天天长大的，离婚后，狗见不到自己会很伤心，希望王女士允许自己享有对“威威”的“探视权”。王女士则认为，威威一直由自己照料，离婚后两人都会有各自的新生活，所以不同意张先生再“探视”小狗“威威”。张先生提出，如果王女士不允许其“探视”小狗“威威”，则主张自己“抚养”小狗“威威”。双方争执不下，请法院依法裁断。经法官调解，双方当事人达成由王女士“抚养”小狗“威威”，张先生可以定期“探视”小狗“威威”的协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共同危险行为及其责任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本案的 4 名被告扔砖头致赵某某死亡的行为，符合共同危险行为的基本特征：第一，其行为主体是数人；第二，行为具有侵害他人合法权利的可能性，是具有社会危险性的行为；第三，这种具有危险性的共同行为是致人损害的原因，行为与赵某某受伤的后果之间具有因果关系；第四，赵某某的损害结果不是共同危险行为人全体所致，但又不能判明其中谁是加害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共同危险行为人应当承担连带赔偿责任。本案 4 名被告均系未成年人，为限制民事行为能力人或无民事行为能力人，且无财产，故应由他们的监护人共同承担连带赔偿责任。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“购买的热水器和漏电保护器均有缺陷，造成</a:t>
            </a:r>
          </a:p>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用户死亡应当承担按份责任”案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何某在某水暖卫生洁具公司处购买了某日用电器厂生产的××型不锈钢淋浴器一台，同时购买了某无线电厂生产的多功能漏电保护器一个，安装在自己家的卫生间中。何某之妻于某日晚在用该淋浴器洗澡时，因淋浴器漏电和多功能漏电保护器有缺陷，遭电击死亡。何某向法院起诉，状告两个产品的生产厂商，请求其承担连带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分别侵权行为</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一、分别侵权行为的概念和特征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分别侵权行为的概念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分别侵权行为也叫作无共同过错联系的共同加害行为，是指数个行为人分别实施侵权行为，既没有共同故意，也没有共同过失，只是由于各自的行为在客观上的联系，造成同一损害结果的多数人侵权行为。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分别侵权行为</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一、分别侵权行为的概念和特征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2. 分别侵权行为的法律特征</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（1）两个以上的行为人分别实施侵权行为。</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（2）数个行为人实施的行为在客观上针对同一个侵害目标。</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（3）每一个人的行为都是损害发生的共同原因或者各自原因。</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（4）造成了同一个损害结果且该结果可以分割。</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分别侵权行为的类型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分别侵权行为分为典型的分别侵权行为和叠加的分别侵权行为两种类型。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分别侵权行为</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二、典型的分别侵权行为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典型的分别侵权行为的概念和特点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典型的分别侵权行为，是指数个行为人分别实施侵权行为，既没有共同故意，也没有共同过失，只是由于行为人各自的行为在客观上的联系而造成同一个损害结果，行为人应当承担按份责任的分别侵权行为。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典型的分别侵权行为的构成要件是：（1）行为人为二人以上；（2）数个行为人都分别实施了侵权行为；（3）数个行为人的行为不构成引起损害发生的同一原因，而是各个行为对损害后果的发生分别产生作用、具有原因力；（4）数人的行为造成同一个损害结果，损害结果具有同一性。</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分别侵权行为</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二、典型的分别侵权行为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按份责任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（1）各个分别侵权行为人对各自的行为所造成的后果承担责任。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（2）依照分别侵权行为人各自行为的原因力确定责任份额。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（3）无法区分原因力的，应当平均承担责任，确定各自应当承担的责任份额。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（4）不实行连带责任，各个行为人只对自己的行为后果承担责任，不对他人的行为后果负责赔偿。</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分别侵权行为</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三、叠加的分别侵权行为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叠加的分别侵权行为的概念和特点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叠加的分别侵权行为是指数个行为人分别实施侵权行为，既没有共同故意，也没有共同过失，每一个行为都足以引起损害结果，因行为叠加而造成同一个损害结果，行为人应当承担连带责任的分别侵权行为。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叠加的分别侵权行为中，每一个行为人实施的行为对于损害的发生都具有 100% 的原因力，都足以造成全部损害。</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分别侵权行为</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三、叠加的分别侵权行为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叠加的分别侵权行为人承担连带责任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其基本规则是：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（1）对外的中间责任。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被侵权人可以向数个行为人中的任何一个行为人请求承担全部赔偿责任，每一个分别侵权行为人应当就全部损害承担赔偿责任。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（2）对内的最终责任。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连带责任的内部效力，是对数个连带责任人确定最终责任，应当按照份额确定。</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分别侵权行为</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造成受害人死亡这一损害结果的原因有两个：一是不锈钢淋浴器的产品缺陷，二是多功能漏电保护器的产品缺陷。这两个原因结合在一起，导致了死亡后果，但两名被告之间并没有过错联系。因此，两被告的行为构成分别侵权行为。其承担的责任形态应当是按份责任，而不是连带责任。原告向法院起诉主张二被告承担连带责任，为无理由。</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竞合侵权行为与不真正连带责任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“过量喷洒警示说明不充分的喷雾杀虫剂造成人身损害索赔”案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某蛋糕店业主购买了 10 瓶某化工厂生产的歼敌牌杀虫气雾剂。隔了数日的临下班前，三名员工在蛋糕店制作间、营业厅和二楼清扫卫生，并用该杀虫气雾剂进行喷洒灭虫，使用了两瓶半。下班时，一名员工关闭电灯，电火花引爆充满石油气的空气，一人被炸成重伤，另外两人受轻伤，一些财产遭受损害。经现场勘验确认为空气爆炸，是空气中的杀虫气雾剂浓度过高所致。该杀虫气雾剂有产品质量检验合格证、检验报告、农药临时登记证、注册商标，产品包装上注明“可按 10 平方米房内喷射 15 秒的剂量做空间喷射，喷后若关闭门窗约 20 分钟效果更佳”，产品上有易燃品标志，但没有易爆品及切勿接触电源等字样，没有适当的禁止性、警示性说明。</a:t>
            </a:r>
            <a:endParaRPr kumimoji="0" lang="zh-CN" sz="2000" i="0" u="none" strike="noStrike" kern="1200" cap="none" spc="0" normalizeH="0" baseline="0" noProof="1">
              <a:solidFill>
                <a:schemeClr val="tx1"/>
              </a:solidFill>
              <a:ea typeface="+mn-ea"/>
              <a:cs typeface="+mn-ea"/>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民事权利的类型和民事义务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一、民事权利及其类型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民事权利是指由特定民事利益和法律上之力相结合，共同构成的民事主体自由行使意志、实施法律行为的范围。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民事权利具有以下三个基本特征：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（1）民事权利由特定民事利益构成；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（2）民事权利是对特定民事利益赋予的法律之力；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（3）民事权利是民事主体自由行使意志、实施法律行为的范围。</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竞合侵权行为与不真正连带责任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“过量喷洒警示说明不充分的喷雾杀虫剂造成人身损害索赔”案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蛋糕店业主先向受害员工进行了赔偿，然后向法院提起诉讼，请求某化工厂承担赔偿损失的责任。法院以被告某化工厂对产品警示说明不充分、产品具有缺陷为由，判决其应当承担产品责任；同时认为受害人在造成自己损害的过程中具有重大过失，故赔偿责任的 20% 由受害人自己负担，某化工厂承担 80% 的赔偿责任。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竞合侵权行为与不真正连带责任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一、竞合侵权行为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竞合侵权行为是指两个以上的民事主体作为侵权人，有的实施直接侵权行为，与损害结果具有直接因果关系；有的实施间接侵权行为，与损害结果的发生具有间接因果关系，行为人承担不真正连带责任的侵权行为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竞合侵权行为的主要法律特征是：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行为的主体为二人以上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行为人实施的侵权行为的性质不同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发生竞合的两个以上的行为通常被视为一个行为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不同的行为人对受害人承担不真正连带责任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竞合侵权行为与不真正连带责任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二、不真正连带责任的概念和特征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法上的不真正连带责任，是指多数行为人违反法定义务，对一个受害人实施加害行为，或者不同的行为人基于不同的行为而致使受害人的权利受到损害，各个行为产生同一内容的侵权责任，各个行为人各负全部赔偿责任，且行为人之一的履行使全体责任人的责任归于消灭的侵权责任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真正连带责任作为侵权责任形态之一，具有以下法律特征：（1）不真正连带责任的责任主体是违反对同一个民事主体负有的法定义务的数人；（2）不真正连带责任是基于同一损害事实承担的侵权责任；（3）不同的侵权行为人对同一损害事实承担的侵权责任相互重合；（4）在相互重合的侵权责任中只需履行一个侵权责任即可保护受害人的权利。</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竞合侵权行为与不真正连带责任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三、不真正连带责任的效力和实行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不真正连带责任的对外效力是指对责任人之一发生的事项其效力是否及于其他行为人；对内效力是指承担了全部责任的人可否以及怎样向最终责任人追偿。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不真正连带责任的具体规则是：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数个行为人基于不同的行为造成同一个损害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不同责任救济损害具有同一的目的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受害人只能选择行使其中一个请求权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损害赔偿责任最终归属于造成损害发生的最终责任人</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竞合侵权行为与不真正连带责任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生产者对该产品的说明和警示不是没有做，但没有达到充分的标准。因此，本案被告的行为构成警示说明不充分的缺陷，其应当承担产品侵权责任。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产品责任实行不真正连带责任，本案的不真正连带责任人为生产者即杀虫气雾剂生产厂家和销售商。产品缺陷为生产厂家所致，其应为最终责任人。法院直接判决最终责任人承担赔偿责任，没有判决中间责任人承担责任，符合不真正连带责任的规则要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产品的使用者没有按照这个剂量要求而是过量喷洒，致使房间中的石油气含量达到了足以引起爆炸的程度，因此受害人是有过错的。对于这个过错，受害人自己应当承担责任。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侵权责任中的补充责任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“广告气球飘落伤害他人，错判学校对受害学生承担连带责任”案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某个周日下午，家润多超市的广告氢气球系着红色的飘带，脱离了控制，飘到某镇学区联校的上空，学生方甲、李某等 7 名学生从学校围墙的缺口跑出来，将氢气球拉到地上，又往塘坝上拉。村民方乙赶过来与学生对拖时，氢气球突然爆炸燃烧，致使方甲和李某受重伤、其他 2 名学生受轻微伤。方甲和李某以家润多超市、金叶广告公司和学区联校为被告起诉，请求三被告连带承担侵权责任，赔偿 10.5 万元。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侵权责任中的补充责任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一、适用补充责任的侵权行为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《民法典》规定了两种侵权补充责任形态：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（1）第 1198 条第 2 款规定了未尽安全保障义务的侵权行为。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（2）第 1201 条规定未成年学生在校受到第三人侵权行为损害时学校有过错的侵权行为。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侵权责任中的补充责任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二、侵权补充责任与不真正连带责任、连带责任的区别</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补充责任，是指两个以上的行为人违反法定义务，对一个受害人实施加害行为，或者不同的行为人基于不同的行为而致使受害人的权利受到同一损害，各个行为人产生同一内容的侵权责任，受害人享有数个有顺序区别的请求权，首先行使顺序在先的请求权，不能实现或者不能完全实现时再行使另外的请求权的侵权责任形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与不真正连带责任相比较，补充责任的唯一法律特征就是产生的数个请求权存在顺序的区别。</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补充责任和连带责任的区别在于：（1）产生的原因不同。（2）行为人的主观状态不同。（3）行为人之间的关系不同。</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侵权责任中的补充责任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三、补充责任的基本规则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（1）在侵权补充责任形态中，受害人应当首先向直接责任人请求赔偿，直接责任人应当承担侵权责任。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（2）受害人在直接责任人不能赔偿、赔偿不足或者下落不明，无法行使第一顺序的赔偿请求权时，可以向补充责任人请求赔偿。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（3）补充责任人在承担了补充的赔偿责任之后，产生对直接责任人的追偿权，有权向直接责任人请求承担其赔偿责任。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补充责任的含义包括以下两个要点：（1）补充责任的顺序是第二位的。（2）补充责任的赔偿范围是补充性的。</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侵权责任中的补充责任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第一，本案的基本性质是物件致人损害责任。造成损害的直接原因是家润多超市的广告氢气球爆炸燃烧。这种侵权责任的赔偿范围应当是物件所造成的全部损失，而不是其中的部分损失。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第二，学校对在校学生负有保护义务，但是在有直接责任人的场合，学校承担的是补充责任，不能是连带责任。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对本案的正确的处理方法应当是，首先由家润多超市承担全部赔偿责任，如果其不能承担全部责任或者全部不能承担责任，再由学校承担相应的补充责任。学校承担责任之后，可以向家润多超市追偿。</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民事权利的类型和民事义务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一、民事权利及其类型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民事权利分为以下类型：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en-US" altLang="zh-CN" sz="2000" dirty="0">
                <a:solidFill>
                  <a:schemeClr val="tx1"/>
                </a:solidFill>
                <a:latin typeface="+mn-lt"/>
                <a:sym typeface="+mn-ea"/>
              </a:rPr>
              <a:t>1</a:t>
            </a:r>
            <a:r>
              <a:rPr lang="zh-CN" altLang="en-US" sz="2000" dirty="0">
                <a:solidFill>
                  <a:schemeClr val="tx1"/>
                </a:solidFill>
                <a:latin typeface="+mn-lt"/>
                <a:sym typeface="+mn-ea"/>
              </a:rPr>
              <a:t>. </a:t>
            </a:r>
            <a:r>
              <a:rPr kumimoji="0" lang="zh-CN" altLang="en-US" sz="2000" b="0" i="0" u="none" strike="noStrike" kern="1200" cap="none" spc="0" normalizeH="0" baseline="0" noProof="1">
                <a:solidFill>
                  <a:schemeClr val="tx1"/>
                </a:solidFill>
                <a:latin typeface="+mn-lt"/>
                <a:ea typeface="+mn-ea"/>
                <a:cs typeface="+mn-cs"/>
              </a:rPr>
              <a:t>按照权利的客体是否具有财产价值，可以将民事权利分为人身权、财产权和综合性权利。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按照民事权利的功用，可以将民事权利分为支配权、请求权、形成权和抗辩权。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en-US" altLang="zh-CN" sz="2000" dirty="0">
                <a:solidFill>
                  <a:schemeClr val="tx1"/>
                </a:solidFill>
                <a:latin typeface="+mn-lt"/>
                <a:sym typeface="+mn-ea"/>
              </a:rPr>
              <a:t>3</a:t>
            </a:r>
            <a:r>
              <a:rPr lang="zh-CN" altLang="en-US" sz="2000" dirty="0">
                <a:solidFill>
                  <a:schemeClr val="tx1"/>
                </a:solidFill>
                <a:latin typeface="+mn-lt"/>
                <a:sym typeface="+mn-ea"/>
              </a:rPr>
              <a:t>. 以权利的义务主体是否特定为标准，可以将民事权利分为绝对权和相对权。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en-US" altLang="zh-CN" sz="2000" dirty="0">
                <a:solidFill>
                  <a:schemeClr val="tx1"/>
                </a:solidFill>
                <a:latin typeface="+mn-lt"/>
                <a:sym typeface="+mn-ea"/>
              </a:rPr>
              <a:t>4</a:t>
            </a:r>
            <a:r>
              <a:rPr lang="zh-CN" altLang="en-US" sz="2000" dirty="0">
                <a:solidFill>
                  <a:schemeClr val="tx1"/>
                </a:solidFill>
                <a:latin typeface="+mn-lt"/>
                <a:sym typeface="+mn-ea"/>
              </a:rPr>
              <a:t>. 按照民事权利之间是否存在主从关系，可以将民事权利分为主权利和从权利。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en-US" altLang="zh-CN" sz="2000" dirty="0">
                <a:solidFill>
                  <a:schemeClr val="tx1"/>
                </a:solidFill>
                <a:latin typeface="+mn-lt"/>
                <a:sym typeface="+mn-ea"/>
              </a:rPr>
              <a:t>5</a:t>
            </a:r>
            <a:r>
              <a:rPr lang="zh-CN" altLang="en-US" sz="2000" dirty="0">
                <a:solidFill>
                  <a:schemeClr val="tx1"/>
                </a:solidFill>
                <a:latin typeface="+mn-lt"/>
                <a:sym typeface="+mn-ea"/>
              </a:rPr>
              <a:t>. </a:t>
            </a:r>
            <a:r>
              <a:rPr kumimoji="0" lang="zh-CN" altLang="en-US" sz="2000" b="0" i="0" u="none" strike="noStrike" kern="1200" cap="none" spc="0" normalizeH="0" baseline="0" noProof="1">
                <a:solidFill>
                  <a:schemeClr val="tx1"/>
                </a:solidFill>
                <a:latin typeface="+mn-lt"/>
                <a:ea typeface="+mn-ea"/>
                <a:cs typeface="+mn-cs"/>
              </a:rPr>
              <a:t>按照民事权利是否可以与其主体相分离，可以将民事权利分为专属权和非专属权。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第三十一章</a:t>
            </a:r>
          </a:p>
        </p:txBody>
      </p:sp>
      <p:sp>
        <p:nvSpPr>
          <p:cNvPr id="39939" name="Rectangle 4"/>
          <p:cNvSpPr>
            <a:spLocks noGrp="1"/>
          </p:cNvSpPr>
          <p:nvPr>
            <p:ph type="subTitle" idx="1" hasCustomPrompt="1"/>
            <p:custDataLst>
              <p:tags r:id="rId3"/>
            </p:custDataLst>
          </p:nvPr>
        </p:nvSpPr>
        <p:spPr>
          <a:xfrm>
            <a:off x="2962593" y="332486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侵权损害赔偿</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6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过失相抵与损益相抵</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“在路边摆放开水桶造成未成年人人身损害，请求减轻责任”案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赵某（3 岁男孩）和尹某某（女，云南省某县职员，40 岁）居于同一宿舍区，相距不远。某日下午，尹到开水房提开水回家，准备给她的孩子洗澡。当提到赵家门口通道与公共通道交叉路口时，因提不动，尹某某遂将两只装满开水的水桶放在该处路上，另去借扁担。这时，赵某外出玩耍后回家，倒退着走到水桶旁，被水桶的耳子挂着毛线裤，跌入开水桶内，致其左背部、臀部及双下肢烫伤。托管赵某的该县托儿所统一办理了幼儿托育意外伤害保险，受益人为赵某之父，烫伤后接受全额保险费 10 000 元。赵某向法院起诉，请求尹某某承担侵权责任，尹某某则主张过失相抵和损益相抵。</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过失相抵与损益相抵</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一、过失相抵规则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与有过失是指对于侵权行为所造成的损害结果的发生或扩大，受害人也有过错，受害人的行为和行为人的行为对损害的发生均具有原因力的侵权行为形态。与有过失的法律后果，是过失相抵。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过失相抵的构成，应从两个方面进行考虑。对于加害人的责任，应按照侵权损害赔偿责任构成要件的要求来确定。受害人应负的责任，其构成须具备以下三个要件：（1）受害人的行为系损害发生或扩大的共同原因。（2）受害人的行为须为不当。（3）受害人须有过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过失相抵的实行，包括两个步骤：一是比较过错，二是比较原因力。</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过失相抵与损益相抵</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二、损益相抵规则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损益相抵是指赔偿权利人基于导致发生损害的同一原因而受有利益时，应在损害额内扣除利益，而由赔偿义务人就差额赔偿的制度。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损益相抵的构成须具备以下要件：（1）须有损害赔偿之债成立。（2）须受害人受有利益。（3）须有构成损害赔偿之债的损害事实与所得利益间的因果关系。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过失相抵与损益相抵</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二、损益相抵规则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损益相抵的计算及折抵方法，主要有以下四种。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（1）损害造成的损失与利益均可以金钱计算时，直接相减，扣除利益，直接赔偿差额。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（2）对于造成的损失已经以金钱赔偿者，应当由赔偿权利人将新生利益退还给赔偿义务人，实行损益相抵。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（3）实物赔偿，新、旧物之差价，应由赔偿权利人退还赔偿义务人，否则，权利人对差价为不当得利。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（4）返还原物，对所得消极利益应退还返还义务人。</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过失相抵与损益相抵</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尹某某因疏忽大意行为致使幼童赵某被烫伤，应当承担侵权民事责任；赵某的父母对赵某监护不周，亦有过失，应适当减轻尹某某的民事责任。保险公司依照合同付给赵某的医疗赔偿金可以冲抵尹某某应付的赔偿数额，保险公司由此获得向尹某某的追偿权。这个案件既涉及过失相抵的问题，也涉及损益相抵的问题。</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第一，关于本案是否适用过失相抵的规则，法院判决认为应当适用。不同的意见是：侵权责任法更重视保护未成年人的权益，对未成年人的监护人一般的监护不周的过失不实行过失相抵。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第二，关于是否适用损益相抵的规则，法院判决认为应当适用。我国不采用财产保险金系因保险费支付而取得保险费之对价关系的理论，因而财产保险金可适用损益相抵。</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人身损害赔偿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“失火将他人烧伤致残，请求人身损害赔偿”案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吴某某与刘某某在某汽车站等车。李某某与刘某某相遇后，同去车站旁的汽车停车场，爬进一辆停放在那里修理的汽车驾驶室，在发动机引擎盖上玩扑克。刘某某掏出香烟递给李某某，李某某便掏出火柴给刘某某和自己点烟，后随手将火柴杆丢开，正巧丢在驾驶室内装洗车废汽油的汽油桶中，将汽油引燃。李某某慌忙将汽油桶端起来，交给刘某某，刘某某接过汽油桶就向驾驶室外扔去，正好砸在吴某某的身上，导致吴某某被烧成重伤，当场休克。经治疗，吴某某丧失劳动能力，损失医疗费、误工费等费用。吴某某向法院起诉，要求二被告刘某某、李某某赔偿医疗费等损失；今后的生活补助费至其死亡时止；赔偿由其抚养的 3 岁儿子吴小的抚养费至其有独立生活能力时止。</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人身损害赔偿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一、人身损害赔偿的概念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侵权法中的人身损害，不仅包括轻伤害、重伤害和轻微伤害，还包括致人死亡，以及未造成人身损害的对身体权的侵害。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人身损害赔偿，是指民事主体的身体权、健康权、生命权受到不法侵害，造成致伤、致残、致死的后果以及其他损害时，要求侵权人以财产赔偿等方法进行救济和保护的侵权法律制度。</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人身损害赔偿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二、人身损害赔偿的范围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（一）赔偿项目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医疗费赔偿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误工费赔偿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护理费赔偿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交通费赔偿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住院伙食费赔偿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 营养费赔偿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7. 残疾赔偿金</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人身损害赔偿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二、人身损害赔偿的范围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（一）赔偿项目</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8. 残疾辅助器具费赔偿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9. 丧葬费赔偿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10. 死亡赔偿金</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11. 被扶养人生活费赔偿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（二）计算标准的掌握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赔偿权利人举证证明其住所地或者经常居住地城镇居民人均可支配收入或者农村居民人均纯收入高于受诉法院所在地标准的，残疾赔偿金或者死亡赔偿金可以按照其住所地或者经常居住地的相关标准计算。</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民事权利的类型和民事义务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二、民事义务及其类型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民事义务是与民事权利相对应的概念，是指义务人为满足权利人的要求而为一定的行为或者不为一定行为的法律负担。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民事义务的特征是：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（1）民事义务产生于法律的规定和当事人的约定；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（2）民事义务的内容表现为为一定行为或者不为一定行为；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（3）义务的履行是为了满足权利人的利益；</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（4）民事义务具有法律的强制性。</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人身损害赔偿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二被告刘某某、李某某由于自己的重大过失，造成了原告吴某某的人身伤害，使其丧失劳动能力，对其造成的医疗费等人身损害应当承担损害赔偿责任。除了赔偿医疗费等常规赔偿费用，还应当赔偿吴某某的生活补助费，可以逐月按定期金赔偿；也可以予以一次性赔偿。对于吴某某抚养的其子吴小的抚养损失，二被告刘某某、李某某也应予以赔偿，可以按定期金赔偿，也可以用一次性赔偿方法赔偿。</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财产损害赔偿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“以借用邮票进行鉴定为名侵占他人珍贵邮票索赔”案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叶某与胡某系同学关系，都是集邮爱好者。胡某的父亲将自己收藏的一枚“放光芒”邮票（即 1956 年国庆节拟发行的纪念邮票，为“1956 特 15 首都名胜 4”，因有关部门认为该邮票有政治错误而未发行，但是江西某地提前发行过十几枚，邮市上极为罕见）交给胡某收藏。该邮票是盖销票，票面盖有“1956、10、16·江西南昌”的邮戳。胡某向叶某说明此事，叶某便要求借看这枚邮票。叶某到胡某家后，认为该邮票真假难辨，要借走邮票找其老师鉴定真伪。胡某应允，叶某便将该邮票放在书本中夹着带走。嗣后，胡某多次要求叶某返还邮票，叶某都以邮票丢失、需要找寻为借口，长期拖延不还。</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财产损害赔偿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“以借用邮票进行鉴定为名侵占他人珍贵邮票索赔”案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嗣后，胡某多次要求叶某返还邮票，叶某都以邮票丢失、需要找寻为借口，长期拖延不还。嗣后，南昌市邮票市场出现一枚标有“1956、10、16·江西南昌”邮戳的“放光芒”邮票，标价 3 万元，没有成交。该邮票由于是在邮市上第一次出现，引起轰动。叶某的老师证实，曾看到过叶某持有这枚邮票。胡某向法院起诉。法院以侵占财产为由，确认叶某侵权责任成立，判决限期返还财产，不能按期返还则应按照高于该邮票的市场流通价的数额赔偿胡某的财产损失。</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财产损害赔偿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一、财产损害赔偿的概念和类型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财产损害是指侵权行为侵害财产权，使财产权的客体遭到破坏，其使用价值和价值贬损、减少或者完全丧失，或者破坏了财产权人对财产权客体的支配关系，使财产权人的财产利益受到损失，导致权利人拥有的财产价值的减少和可得财产利益的丧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财产损害的分类包括三种：侵占财产、损坏财产和损害其他财产利益。</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财产损害赔偿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二、财产损害赔偿数额的计算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直接损失的计算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对于直接损失予以全部赔偿的方法，是对被侵害的财产计算出实际减少的价值，按照实际减少的价值进行赔偿。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间接损失的计算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计算间接损失价值的公式是：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间接损失价值 = 单位时间增值效益 × 影响效益发挥的时间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其他财产利益损失的计算</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财产损害赔偿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三、财产损害赔偿的方法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赔偿损失分为两种形式：一是折价赔偿，二是实物赔偿。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折价赔偿是对实物损害不能恢复原状、返还原物的，将物所遭受的损害折合成现金，以金钱予以赔偿。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实物赔偿方法简便易行，只要用同种类、同等质量的实物赔偿，就达到了全部赔偿的目的。</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财产损害赔偿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是典型的侵占财产的侵权行为。对于侵占财产的侵权行为，应当返还原物，返还原物不能的，判决予以赔偿。按照这一规定，法院首先是判决返还原物，如果不能返还原物的，由于侵占的是珍贵邮票，叶某应当按照适当高于市场价的数额承担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精神损害赔偿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“禁止‘丑女’进酒吧侵害人格尊严，请求精神损害赔偿”案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某咨询公司市场主管高某在进入敦煌公司开办的 ×× 酒吧时，酒吧工作人员以“面容不太好，怕影响店中生意”为由拒绝其入内。高某向北京市朝阳区人民法院提起诉讼，认为酒吧工作人员的行为侵害了其人格尊严，给其造成极大精神伤害，要求敦煌公司赔偿精神损失费 5 万元及经济损失 2 847 元，并公开赔礼道歉。北京市朝阳区人民法院判决敦煌公司对高某予以赔礼道歉，并赔偿精神损害抚慰金 4 000 元及其他经济损失。敦煌公司上诉后，北京市第二中级人民法院判决维持赔礼道歉并赔偿其他损失的内容，撤销了赔偿精神损害抚慰金的判决主文。</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精神损害赔偿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一、精神损害赔偿的概念和类型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精神损害赔偿是民事主体因其人身权利受到不法侵害，使其人格利益和身份利益受到损害或遭受精神痛苦等无形损害，要求侵权人通过财产形式的赔偿等方法进行救济和保护的民事法律制度。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精神损害赔偿的性质是经济补偿，具有填补损害、抚慰受害人和制裁违法的功能。</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精神损害赔偿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二、精神损害赔偿金的计算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确定精神损害赔偿金的原则有三个：（1）法官自由酌量原则；（2）区别对待原则；（3）适当限制原则。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概算规则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对于纯精神利益损害的赔偿和精神痛苦抚慰金的确定，适用概算规则。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比照规则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现行立法对于精神损害赔偿金的确定已有明确规定的，应当比照该规定确定赔偿数额。</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参照规则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在确定精神利益中财产利益损失的数额时，可以参照其他标准确定赔偿金数额。</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民事权利的类型和民事义务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二、民事义务及其类型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民事义务具有以下类型。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作为义务与不作为义务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法定义务与约定义务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对世义务与对人义务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主给付义务与附随义务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 真正义务和不真正义务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精神损害赔偿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三、精神损害赔偿范围和具体计算方法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精神损害赔偿范围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（1）因人身权益或者具有人身意义的特定物受到侵害，自然人或者其近亲属向人民法院提起诉讼请求精神损害赔偿的，人民法院应当依法予以受理。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（2）非法使被监护人脱离监护，导致亲子关系或者近亲属间的亲属关系遭受严重损害，监护人向人民法院起诉请求赔偿精神损害的，人民法院应当依法予以受理。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（3）死者的姓名、肖像、名誉、荣誉、隐私、遗体、遗骨等受到侵害，其近亲属向人民法院提起诉讼请求精神损害赔偿的，人民法院应当依法予以支持。</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精神损害赔偿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三、精神损害赔偿范围和具体计算方法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精神损害赔偿数额的计算方法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精神损害的赔偿数额根据以下因素确定：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（1）侵权人的过错程度，但是法律另有规定的除外；</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（2）侵权行为的目的、方式、场合等具体情节；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（3）侵权行为所造成的后果；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（4）侵权人的获利情况；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（5）侵权人承担责任的经济能力；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（6）受理诉讼法院所在地的平均生活水平。</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精神损害赔偿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被告禁止原告即所谓的“丑女”进酒吧消费，是严重的人格歧视行为，所侵害的客体就是人格尊严。对人格尊严的损害，只能以赔偿精神损害抚慰金的方法予以救济。对于本案，法院应当判决被告承担侵权责任，以保护受害人的人格尊严。</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因此，本案一审法院的判决是正确的，二审法院以侵权行为情节轻微为由改判不予赔偿精神损害抚慰金是不妥当的。</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惩罚性赔偿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“保健品不具有说明的保健功能，请求承担侵权惩罚性赔偿责任”案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孟某在某超市有限公司的员村店（以下简称员村店）购买了 5 瓶某药品有限公司出品的蜂胶软胶囊，单价为 298 元，总计金额为 1 490 元。员村店为孟某以某超市有限公司的名义开具发票。产品说明：该产品营养成分丰富，药品、食品双重GMP 认证，标准：Q/SWJ501，卫生许可证号：粤卫食证字（2007）第 0305A05115 号；产品生产者某药品有限公司。该公司领取了“保健食品经营企业卫生许可证”，生产范围为保健食品生产销售（颗粒剂、片剂、胶囊剂、丸剂、软胶囊剂、袋泡茶剂），经营方式为保健食品经营。</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惩罚性赔偿</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“保健品不具有说明的保健功能，请求承担侵权惩罚性赔偿责任”案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孟某服用蜂胶软胶囊后没有明显疗效，认为受到损害，遂向法院起诉，请求某超市有限公司和某药品有限公司赔偿其财产损失 1 490 元，并赔偿价金 10 倍的惩罚性赔偿 14 900 元。一审法院判决予以支持。某药品有限公司不服并上诉后，二审法院认为不符合适用惩罚性赔偿责任的条件，判决某药品有限公司只返还购买该商品的价款。</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惩罚性赔偿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一、惩罚性赔偿的概念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惩罚性赔偿是指超过必须赔偿原告的部分而给付的赔偿。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我国的损害赔偿责任奉行填补损害原则，赔偿责任以损失大小为准，使权利人受到的损害能够通过赔偿而获得平复。</a:t>
            </a:r>
          </a:p>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lang="zh-CN" altLang="en-US" sz="2800" b="1" dirty="0">
                <a:solidFill>
                  <a:schemeClr val="tx1"/>
                </a:solidFill>
                <a:latin typeface="+mn-lt"/>
                <a:sym typeface="+mn-ea"/>
              </a:rPr>
              <a:t>二、适用惩罚性赔偿责任的侵权行为类型</a:t>
            </a:r>
            <a:endParaRPr kumimoji="0" lang="zh-CN" altLang="en-US" sz="2000" b="1"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lang="zh-CN" altLang="en-US" sz="2000" dirty="0">
                <a:solidFill>
                  <a:schemeClr val="tx1"/>
                </a:solidFill>
                <a:latin typeface="+mn-lt"/>
                <a:sym typeface="+mn-ea"/>
              </a:rPr>
              <a:t>我国目前侵权责任中的惩罚性赔偿，分为恶意产品致害的惩罚性赔偿和恶意服务致害的惩罚性赔偿。</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惩罚性赔偿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4480" marR="0" indent="0" algn="l" defTabSz="914400" rtl="0" eaLnBrk="1"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三、侵权惩罚性赔偿责任的具体适用规则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赔偿实际损失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适用侵权惩罚性赔偿责任的要件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适用侵权惩罚性赔偿责任的要件是：（1）商品或者服务有缺陷；（2）损害的事实是造成消费者或者其他受害人死亡或者健康严重损害；（3）该缺陷与上述损害之间具有因果关系；（4）行为人须具有故意的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侵权惩罚性赔偿数额的确定方法</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具体计算方法是：（1）计算倍数的基准，是人身损害赔偿数额或者精神损害赔偿数额；（2）增加赔偿的数额，分别为人身损害赔偿数额的 2 倍以下或者精神损害赔偿数额的 2 倍以下；（3）法官对具体赔偿数额有自由裁量权。</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惩罚性赔偿</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审法院的判决将本案认定为侵权损害的惩罚性赔偿责任是不正确的，因为原告在购买、使用被告生产、销售的产品过程中，并没有造成价金之外的其他固有利益损失，特别是没有造成人身损害，而且被告也没有明知会造成损害的主观心态，缺乏构成侵权责任的要件，因此，主张适用侵权惩罚性赔偿责任没有事实和法律根据，应当适用违约惩罚性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p:nvPr/>
        </p:nvSpPr>
        <p:spPr>
          <a:xfrm>
            <a:off x="3793490" y="2237105"/>
            <a:ext cx="1350645" cy="2383155"/>
          </a:xfrm>
          <a:prstGeom prst="rect">
            <a:avLst/>
          </a:prstGeom>
          <a:solidFill>
            <a:schemeClr val="bg1"/>
          </a:solidFill>
          <a:ln w="9525">
            <a:noFill/>
          </a:ln>
        </p:spPr>
        <p:txBody>
          <a:bodyPr wrap="square" lIns="91440" tIns="45720" rIns="91440" bIns="45720" anchor="t" anchorCtr="0"/>
          <a:lstStyle/>
          <a:p>
            <a:pPr>
              <a:buSzTx/>
            </a:pPr>
            <a:endParaRPr lang="zh-CN" altLang="zh-CN" baseline="0">
              <a:latin typeface="Arial" panose="020B0604020202090204" pitchFamily="34" charset="0"/>
              <a:ea typeface="宋体" panose="02010600030101010101" pitchFamily="2" charset="-122"/>
            </a:endParaRPr>
          </a:p>
        </p:txBody>
      </p:sp>
      <p:sp>
        <p:nvSpPr>
          <p:cNvPr id="39938" name="Rectangle 3"/>
          <p:cNvSpPr>
            <a:spLocks noGrp="1"/>
          </p:cNvSpPr>
          <p:nvPr>
            <p:ph type="ctrTitle" hasCustomPrompt="1"/>
            <p:custDataLst>
              <p:tags r:id="rId2"/>
            </p:custDataLst>
          </p:nvPr>
        </p:nvSpPr>
        <p:spPr>
          <a:xfrm>
            <a:off x="2962910" y="2510790"/>
            <a:ext cx="2585085" cy="508635"/>
          </a:xfrm>
        </p:spPr>
        <p:txBody>
          <a:bodyPr vert="horz" wrap="square" lIns="90170" tIns="46990" rIns="90170" bIns="46990" anchor="ctr" anchorCtr="0"/>
          <a:lstStyle/>
          <a:p>
            <a:pPr>
              <a:buClrTx/>
              <a:buSzTx/>
              <a:buFont typeface="Arial" panose="020B0604020202090204" pitchFamily="34" charset="0"/>
            </a:pPr>
            <a:r>
              <a:rPr lang="zh-CN" altLang="en-US" sz="3200" kern="1200">
                <a:latin typeface="Arial" panose="020B0604020202090204" pitchFamily="34" charset="0"/>
                <a:ea typeface="+mj-ea"/>
                <a:cs typeface="+mj-cs"/>
                <a:sym typeface="Arial" panose="020B0604020202090204" pitchFamily="34" charset="0"/>
              </a:rPr>
              <a:t>第三十二章</a:t>
            </a:r>
          </a:p>
        </p:txBody>
      </p:sp>
      <p:sp>
        <p:nvSpPr>
          <p:cNvPr id="39939" name="Rectangle 4"/>
          <p:cNvSpPr>
            <a:spLocks noGrp="1"/>
          </p:cNvSpPr>
          <p:nvPr>
            <p:ph type="subTitle" idx="1" hasCustomPrompt="1"/>
            <p:custDataLst>
              <p:tags r:id="rId3"/>
            </p:custDataLst>
          </p:nvPr>
        </p:nvSpPr>
        <p:spPr>
          <a:xfrm>
            <a:off x="2962593" y="3324860"/>
            <a:ext cx="6178550" cy="654050"/>
          </a:xfrm>
        </p:spPr>
        <p:txBody>
          <a:bodyPr vert="horz" wrap="square" lIns="90170" tIns="46990" rIns="90170" bIns="46990" anchor="t" anchorCtr="0"/>
          <a:lstStyle/>
          <a:p>
            <a:pPr defTabSz="914400" eaLnBrk="1" latinLnBrk="0" hangingPunct="1">
              <a:lnSpc>
                <a:spcPct val="100000"/>
              </a:lnSpc>
              <a:buClrTx/>
              <a:buSzTx/>
            </a:pPr>
            <a:r>
              <a:rPr lang="zh-CN" altLang="zh-CN" sz="3600" kern="1200" baseline="0" dirty="0">
                <a:solidFill>
                  <a:schemeClr val="tx1"/>
                </a:solidFill>
                <a:latin typeface="Arial" panose="020B0604020202090204" pitchFamily="34" charset="0"/>
                <a:ea typeface="+mn-ea"/>
                <a:cs typeface="+mn-cs"/>
                <a:sym typeface="Arial" panose="020B0604020202090204" pitchFamily="34" charset="0"/>
              </a:rPr>
              <a:t>特殊侵权责任</a:t>
            </a:r>
          </a:p>
        </p:txBody>
      </p:sp>
      <p:pic>
        <p:nvPicPr>
          <p:cNvPr id="39940" name="图像" descr="图像"/>
          <p:cNvPicPr>
            <a:picLocks noChangeAspect="1"/>
          </p:cNvPicPr>
          <p:nvPr/>
        </p:nvPicPr>
        <p:blipFill>
          <a:blip r:embed="rId6"/>
          <a:stretch>
            <a:fillRect/>
          </a:stretch>
        </p:blipFill>
        <p:spPr>
          <a:xfrm>
            <a:off x="8524875" y="5602288"/>
            <a:ext cx="3454400" cy="749300"/>
          </a:xfrm>
          <a:prstGeom prst="rect">
            <a:avLst/>
          </a:prstGeom>
          <a:noFill/>
          <a:ln w="12700">
            <a:noFill/>
          </a:ln>
        </p:spPr>
      </p:pic>
    </p:spTree>
    <p:custDataLst>
      <p:tags r:id="rId1"/>
    </p:custDataLst>
  </p:cSld>
  <p:clrMapOvr>
    <a:masterClrMapping/>
  </p:clrMapOvr>
</p:sld>
</file>

<file path=ppt/slides/slide6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监护人责任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“未成年人盗窃他人财产后将财产丢失亦应承担赔偿责任”案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章某、涂某均为未成年人。某日，二人潜入赵某家，窃取赵某的若干金饰品。两人得到这些财物后无处隐藏，又怕被人发现，就在花园中挖了一个坑，将这些金饰品埋入地下。破案之后，两名未成年人引领警察到该地起获赃物，发现金饰品已经被人盗走。赵某主张二未成年人的监护人承担侵权责任，其监护人主张自己没有疏于监督的过失，但是无法举证证明。法院判决二未成年人的监护人承担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rPr>
              <a:t>民事权利的类型和民事义务</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当事人在离婚时，就“抚养”和“探视”宠物达成的协议，确实约定了权利和义务。但是，这个权利、义务并不是关于亲属关系的权利、义务，而是对于物的支配的权利、义务。这个权利不是人身权，而是财产权。权利人负有的义务，是对物权关系的义务。若这种义务不履行，只能要求义务人按照约定承担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借此可以看到民事权利和民事义务的类型。离婚达成的对宠物的探视权，是财产权、请求权、相对权、主权利和非专属权；允许探视的义务，是不作为义务、约定义务、对人义务和主给付义务和不真正义务。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监护人责任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一、监护人责任的基本规则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监护人责任具有以下特点：</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第一，监护人责任是对人的替代责任。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第二，监护人责任是过错推定责任。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第三，监护人责任的承担受被监护人的财产状况制约。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第四，监护人责任以公平分担损失规则为补充。</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监护人责任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二、监护人责任的构成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监护人责任的构成必须具备违法行为、损害事实、因果关系和过错这四个要件。具备这四个要件者，构成监护人责任。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确定监护人责任适用过错推定原则，而确定监护人的过错，是从被监护人致人损害的事实中，推定其监护人有疏于监护的过失。监护人认为自己没有过错的，应当举证证明自己无过错。不能证明自己无过错的，监护人应当承担侵权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第一节 监护人责任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章某和涂某都是未成年人，盗窃了赵某的财产，尽管他们隐藏的赃物被人盗走，但他们的行为已经构成侵权责任。他们是未成年人，确定监护人的侵权责任适用过错推定原则。监护人无法证明自己已尽监护义务而无过错，故过错推定成立，监护人应承担赔偿责任。最后，尽管二被告盗窃的财产已经被他人窃走，但这并不影响侵权责任的成立，也不影响二被告的监护人对该侵权行为承担侵权责任。本案的二被告自己没有财产，应当由其监护人承担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暂时丧失心智损害责任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“于某醉酒驾车，无法控制自己的行为，发生交通事故致人损害”案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某日凌晨 3 时许，于某驾驶小客车与唐某驾驶的小客车发生交通事故，致使唐某受重伤。肇事原因是于某醉酒后驾车，身体暂时失去控制。公安交通管理部门认定于某属醉酒后驾车，无法控制自己的行为造成他人损害，应负此次事故的全部责任。法院判决认为：本案中的双方当事人驾车发生交通事故，致使唐某的身体受到伤害。原因是于某醉酒驾车，身体失去控制，无法正常驾驶机动车。对于造成的损害，于某应当承担全部赔偿责任，共计赔偿人民币 179 631.64 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暂时丧失心智损害责任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一、暂时丧失心智损害责任的概念和构成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暂时丧失心智损害责任，是指完全民事行为能力人对于自己过错引起暂时心智丧失，或者因醉酒或者因滥用麻醉、精神药品而暂时丧失心智，造成他人损害时，应当承担的特殊侵权责任。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暂时丧失心智损害责任的构成，须具备以下要件：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第一，侵权人是完全民事行为能力人。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第二，被侵权人须遭受实际损害。</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第三，侵权人造成他人损害时暂时丧失心智。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第四，侵权人暂时丧失心智是自己的过错所致。</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暂时丧失心智损害责任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二、暂时丧失心智损害责任的承担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实践中，因为行为人暂时丧失心智的原因不同，所以损害责任的承担也有所区别。具体处理规则如下：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第一，因过错导致暂时心智丧失致人损害的，应当由侵权人承担赔偿责任。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第二，因醉酒、滥用麻醉药品或者精神药品对自己的行为暂时没有意识或者失去控制，造成他人损害的，应当由侵权人承担赔偿责任。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第三，完全民事行为能力人对于自己暂时心智丧失没有过错的，应当依照公平分担损失规则，根据自己的经济状况对受害人予以适当补偿。</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第二节 暂时丧失心智损害责任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在本案中，于某因醉酒驾车造成他人损害，是因醉酒而使自己的身体暂时失去控制，构成侵权损害赔偿责任。于某对于自己的身体失去控制具有过错，故应当对唐某的损害承担全部赔偿责任。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用人单位责任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“铁路饭店职工执行工作任务致人损害赔偿”案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en-US" sz="2000" i="0" u="none" strike="noStrike" kern="1200" cap="none" spc="0" normalizeH="0" baseline="0" noProof="1">
                <a:solidFill>
                  <a:schemeClr val="tx1"/>
                </a:solidFill>
                <a:ea typeface="+mn-ea"/>
                <a:cs typeface="+mn-ea"/>
              </a:rPr>
              <a:t>M</a:t>
            </a:r>
            <a:r>
              <a:rPr kumimoji="0" sz="2000" i="0" u="none" strike="noStrike" kern="1200" cap="none" spc="0" normalizeH="0" baseline="0" noProof="1">
                <a:solidFill>
                  <a:schemeClr val="tx1"/>
                </a:solidFill>
                <a:ea typeface="+mn-ea"/>
                <a:cs typeface="+mn-ea"/>
              </a:rPr>
              <a:t> 饭店职工陈某准备将库存的硫酸桶转移到修缮工地。该桶的容量为 10 升，内装 400 克硫酸，桶口未加盖。住宿在该饭店的何某准备外出，在下到三楼楼梯的时候，不慎摔倒，恰好撞到陈某手提的硫酸桶上，桶内的硫酸撒到何某的头部、面部、臂部，何某被烧成重伤。何某起诉 M 饭店，请求 M 饭店承担侵权责任。法院认为，M 饭店是法人单位，其工作人员在执行职务中未尽相当的注意义务，致使危险物品造成了受害人的损害，M 饭店应当承担侵权责任，遂判决该饭店承担赔偿责任。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用人单位责任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一、用人单位责任的概念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用人单位责任，是指用人单位的工作人员因执行工作任务造成他人损害的，由用人单位作为赔偿责任主体，为其工作人员的致害行为承担损害赔偿责任的特殊侵权责任。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用人单位责任的基本特征是：第一，实施侵权行为的主体特定化；二，侵权行为发生的场合特定化；第三，侵权损害的被侵权人即损害赔偿权利人特定化；第四，这种侵权责任是替代责任。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用人单位责任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二、用人单位责任的概念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用人单位责任应当适用过错推定原则。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用人单位责任的构成须具备以下要件：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第一，用人单位责任的违法行为要件，是指用人单位的法定代表人、负责人及其他工作人员须有执行职务行为，且该行为违反法律。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第二，用人单位责任的损害事实要件，包括侵害人身权益和财产权益所造成的损害后果。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第三，用人单位责任的因果关系要件，要求用人单位的法定代表人、负责人及其他工作人员的行为须和损害事实有引起与被引起的因果关系。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第四，用人单位责任的过错要件为用人单位主观上须有过失。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民事法律行为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“酒业销售公司销售奖券出错是否应当兑现”案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某酒业销售公司组织促销活动，设立有奖销售，宣称所有购买该店某种品牌的酒的顾客均获得奖券 1 张，都有中奖机会，中奖率为 100%。等级分为一等奖 3 名，二等奖至五等奖若干。其中一等奖奖金为 2 888 元。齐某购买了 50 瓶酒，获得 50张奖券，其中一等奖 19 张，其余各种等级的奖券均有。齐某向酒业销售公司主张兑奖，酒业销售公司称自己的奖券印刷有错误，不同意兑现全部奖券的奖金，只同意兑现 3 张一等奖、其他等级的奖券若干。齐某不同意酒业销售公司的说法，诉至法院。法院判决按照促销活动奖励章程规定的各种奖励等级的比例兑现奖金，酒业销售公司共向齐某支付奖金两万余元。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用人单位责任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三、用人单位责任的承担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用人单位责任的特点是工作人员造成他人损害，用人单位承担赔偿责任。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用人单位承担了赔偿责任之后，如果工作人员在造成他人损害时有故意或者重大过失，则用人单位在承担了赔偿责任之后，取得对工作人员的追偿权，有权请求工作人员对其承担赔偿责任。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第三节 用人单位责任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在本案中，M 饭店的职工在执行工作任务时不慎造成住店客人的人身损害，显然具有过失。该职工的行为是执行工作任务的行为，是用人单位行为的延伸。对于该损害后果，用人单位应当承担赔偿责任。该职工在执行工作任务时具有过失，M 饭店在承担了赔偿责任之后，可以向该职工追偿。</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网络侵权责任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“‘人肉搜索’构成网络侵权责任第一案”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王某与姜某系夫妻关系，双方于 2006 年 2 月 22 日登记结婚。2007 年 12 月 29日晚，姜某从自己住宅所在的 24 层跳楼自杀。在自杀前，姜某在自己的博客中以日记形式记载了自杀前 2 个月的心路历程，将王某与某女性的合影贴在博客中，认为二人有不正当两性关系。在姜某自杀后，其博客被打开。姜某的大学同学张某得知信息后，注册了非经营性的“北飞的候鸟”网站，张某、姜某的亲属及朋友先后在该网站上发表纪念姜某的文章。张某还将该网站与天涯网、新浪网进行链接。姜某的博客日记被一名网民阅读后转发在天涯网的社区论坛中，后又不断被其他网民转发至不同网站上。</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网络侵权责任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“‘人肉搜索’构成网络侵权责任第一案”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张某的网站开办后，该网站上有关姜某的文章也被不断转载、传播。一些网民在天涯网等网站上发起对王某的“人肉搜索”，使王某的姓名、工作单位、家庭住址等详细个人信息被披露；一些网民在网络上对王某进行谩骂；部分网民到王某和其父母住处进行骚扰，在王家门口墙壁上刷写、张贴“无良王家”“逼死贤妻”“血债血偿”等标语。王某认为“北飞的候鸟”网站上刊登的部分文章中披露了其隐私，包含侮辱和诽谤的内容，要求其承担侵害隐私权和名誉权的侵权责任。法院判决网络服务提供者张某承担侵权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网络侵权责任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一、网络侵权行为的概念和责任人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网络侵权行为是指在互联网上，网络用户、网络服务提供者以及他人故意或者过失借助电脑网络和电信网络侵害他人民事权益的特殊侵权行为。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作为网络侵权责任人的网络服务提供者，是指依照其提供的服务形式有能力采取必要措施的信息存储空间或者提供搜索、链接服务等网络服务提供商，也包括在自己的网站上发表作品的网络内容提供者。</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网络侵权责任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二、网络侵权责任的基本规则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一般规则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网络侵权的一般规则是，网络用户、网络服务提供者利用网络侵害他人民事权益的，应当承担侵权责任。法律另有规定的，依照其规定。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网络侵权责任避风港原则的通知规则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指网络服务提供者在不知道且不应当知道网络用户实施的侵权行为时，只要采取了必要措施，即不承担侵权责任，进入“避风港”。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网络侵权责任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二、网络侵权责任的基本规则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网络侵权责任避风港原则的反通知规则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权利人行使了上述通知权，对网络用户的行为采取了必要措施后，网络用户认为自己不构成侵权的，可以行使反通知权。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网络侵权责任的“红旗原则”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“红旗原则”就是网络服务提供者知道或者应当知道网络用户利用其网络服务侵害他人民事权益，却未采取必要措施。</a:t>
            </a:r>
            <a:r>
              <a:rPr kumimoji="0" lang="zh-CN" altLang="en-US" sz="2000" i="0" u="none" strike="noStrike" kern="1200" cap="none" spc="0" normalizeH="0" baseline="0" noProof="1">
                <a:solidFill>
                  <a:schemeClr val="tx1"/>
                </a:solidFill>
                <a:latin typeface="+mn-lt"/>
                <a:ea typeface="+mn-ea"/>
                <a:cs typeface="+mn-cs"/>
              </a:rPr>
              <a:t>对此，网络服务提供者应当与该网络用户承担连带责任。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第四节 网络侵权责任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应当承认，本案原告王某婚后“出轨”的行为，对其妻姜某造成严重伤害，与姜某自杀后果有关系，王某应当受到谴责。但是，网民在网站上实施网络暴力，特别是对王某进行“人肉搜索”，使王某的隐私暴露于公众面前，使其受到人身攻击，造成严重精神损害，也是违反法律的。面对网站上的公然侵害他人个人信息的人肉搜索，作为涉案网站的开办者张某，除了自己发布侵权信息，明知其网站上的其他网络用户实施的行为为侵权行为，不采取必要措施，准许网络用户在自己的网站平台上进行“人肉搜索”，符合“红旗原则”的要求，构成侵权责任。张某不仅应当对自己的侵权行为承担责任，而且应当与侵权的网络用户承担连带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违反安全保障义务的侵权责任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“饭店未尽安全保障义务致沈某坠楼死亡”案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晚，中央电视台某栏目的女主持人沈某在浙江大厦张生记餐饮有限公司就餐，房间在二楼邻近消防通道的位置。就餐过程中，沈某的手机响起，遂边接电话边走到附近的木制消防通道安全门旁，后不见踪影。经寻找，发现沈某坠落楼下，经抢救无效身亡，经公安局鉴定为高坠死亡。沈某的近亲属起诉，认为沈某坠楼身亡是被告张生记餐饮有限公司使用不合规范的工程且没有在危险地段设置警示标志造成的，两者的违法行为严重损害了消费者的权益，主观上具有明显过错，因此负有不可推卸的责任，故请求法院判令被告赔偿交通费、抚养费和精神损失费等 246万元。法院经审理认为，张生记餐饮有限公司作为餐饮行业的经营者，应向消费者提供符合保障人身安全的服务，但存在过错，未尽安全保障义务。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违反安全保障义务的侵权责任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一、违反安全保障义务的侵权行为的概念和特征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违反安全保障义务的侵权行为是指依照法律规定或者约定对他人负有安全保障义务的人违反该义务，因而直接或者间接地造成他人人身或者财产权益损害，应当承担损害赔偿责任的侵权行为。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违反安全保障义务的侵权责任的特征是：第一，行为人是对受保护人负有安全保障义务的人。第二，行为人违反安全保障义务。第三，受安全保障义务保护的相对人遭受了人身损害或财产损害。第四，违反安全保障义务的行为人应当承担侵权损害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民事法律行为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一、民事法律行为的概念和特征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民事法律行为是指自然人、法人或者非法人组织设立、变更、终止民事权利和民事义务的，以意思表示为要素的行为。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民事法律行为的形式是意思表示的方式，主要有以下几类：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（1）口头形式，是指以谈话的方式进行的意思表示。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（2）书面形式，是指以书面文字的方式进行的意思表示。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（3）推定形式，是指以有目的、有意识的积极行为表示其意思的民事法律行为形式。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（4）沉默形式，是指既无语言表示又无行为表示的消极行为。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违反安全保障义务的侵权责任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二、公共场所管理人等的安全保障义务的来源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安全保障义务的来源主要有以下三个方面：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一是法律直接规定。法律直接规定安全保护义务，是最直接的安全保障义务的来源。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二是合同约定的主义务。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三是法定的或者约定的合同附随义务。</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违反安全保障义务的侵权责任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三、违反安全保障义务的侵权责任类型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设施、设备违反安全保障义务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服务管理违反安全保障义务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对儿童违反安全保障义务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防范、制止侵权行为违反安全保障义务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第五节 违反安全保障义务的侵权责任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本案被告违反安全保障义务侵权责任的类型是设施、设备违反安全保障义务。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沈某作为消费者进入被告的餐厅就餐后，被告作为经营者，对沈某的人身、财产负有合理限度内的安全保障义务，应当向消费者提供符合保障人身安全的服务。但是，被告对本应预见对消费者的人身构成危害的安全隐患未采取措施，未尽到合理限度内的安全保障义务，致使沈某坠落死亡。其存在过错，构成设施、设备违反安全保障义务的侵权责任，其应当对沈某坠楼身亡的损害后果承担全部赔偿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机动车交通事故责任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““买卖报废车发生交通事故致伤他人”案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经熟人介绍，王某花 8 000 元从郊区县马某处购买了一辆小货车在工地上拉原料，后来发现这辆车手续不全、属于报废车，即按废铁价格以 4 000 元卖给在工地打工的李某。李某当时没有钱，就开着这辆车在王某承包的工地上拉原料，用运输费抵购车款，直到把购车款全部还清。其间，李某驾驶该车撞伤了钱某后逃逸，后迫于压力投案自首。法院判决李某、王某和马某对钱某的人身损害承担连带赔偿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373351"/>
      </p:ext>
    </p:extLst>
  </p:cSld>
  <p:clrMapOvr>
    <a:masterClrMapping/>
  </p:clrMapOvr>
</p:sld>
</file>

<file path=ppt/slides/slide6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机动车交通事故责任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一、机动车交通事故责任的基本规则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第一，交通事故强制保险优先，不足部分适用《民法典》关于机动车交通事故责任的规定。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第二，道路交通事故责任的归责原则：一是机动车之间发生交通事故的，实行过错责任原则；二是机动车一方造成非机动车驾驶人或者行人损害的，实行过错推定原则。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第三，机动车交通事故责任适用过失相抵规则。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第四，非机动车驾驶人或者行人的完全过失造成损害的，机动车承担不超过 10% 的责任。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第五，受害人故意引起损害的，机动车一方不承担侵权责任。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机动车交通事故责任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二、非法转让报废车、拼装车的绝对责任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以买卖等方式转让拼装车或者已经达到报废标准的机动车，是严重的违法交易。如果发生交通事故造成他人损害，由转让人和受让人双方承担连带责任。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如果拼装车或者报废车被多次转让，发生交通事故造成他人损害的，全部转让人和受让人应当依照该条规定承担连带责任，以让受害人的合法权益得到更好的保障。</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第六节 机动车交通事故责任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本案属于典型的买卖报废车后所发生的交通事故。本案中马某和王某都属于报废车的转让人，李某属于受让人，应该由转让人马某、王某和受让人李某连带承担对钱某的赔偿责任。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采取这种非法方式转让拼装的机动车或者达到报废标准的机动车，发生交通事故造成损害的，无论是造成他人损害还是造成自己损害，对于损害的发生，就将双方在非法转让中的故意视为对损害发生的放任，因此，在转让人和受让人之间就具有共同的间接故意，构成共同侵权行为。</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医疗损害责任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“医疗机构伪造、篡改病历资料被推定为医疗技术过错”案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en-US" sz="2000" i="0" u="none" strike="noStrike" kern="1200" cap="none" spc="0" normalizeH="0" baseline="0" noProof="1">
                <a:solidFill>
                  <a:schemeClr val="tx1"/>
                </a:solidFill>
                <a:ea typeface="+mn-ea"/>
                <a:cs typeface="+mn-ea"/>
              </a:rPr>
              <a:t>A</a:t>
            </a:r>
            <a:r>
              <a:rPr kumimoji="0" sz="2000" i="0" u="none" strike="noStrike" kern="1200" cap="none" spc="0" normalizeH="0" baseline="0" noProof="1">
                <a:solidFill>
                  <a:schemeClr val="tx1"/>
                </a:solidFill>
                <a:ea typeface="+mn-ea"/>
                <a:cs typeface="+mn-ea"/>
              </a:rPr>
              <a:t> 之妻因怀孕 41 周于某日上午 9 时在 B 医院处入院待产，经常规检查，初步诊断为羊水过多。下午 5 时，产妇胎膜破裂后自然分娩，在胎儿娩至下腹部时，产妇突然出现抽搐、昏迷、意志丧失、无自主呼吸，医院考虑为羊水栓塞，立即抢救。晚 6 时 10 分，产妇出血 1000 ml，输血后给予宫腔纱布填塞仍不能止血，后行子宫切除手术。手术进行 2 分钟后，患者血压降至 0 ；14 分钟后无自主呼吸、心脏停搏。晚 11 时 50 分抢救无效死亡，产妇总出血量约 8 000 ml。医患双方委托某医院进行病历解析，临床病历结论为推测死者系子宫弛缓性出血，引起失血性休克导致死亡。</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医疗损害责任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“医疗机构伪造、篡改病历资料被推定为医疗技术过错”案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A 起诉，B 医院申请医学会进行医疗事故鉴定，但由于 B 医院存在篡改病历行为，且病程日志、手术志愿书、麻醉前谈话记录均系签字后填写，无法进行鉴定。法院认定，产妇与 B 医院的医疗服务合同依法成立，B 医院存在伪造、篡改病历的行为，患者的知情同意权没有受到尊重，构成医疗事故责任，遂判决 B 医院向患者家属赔偿 16.99 万元。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民事法律行为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意思表示是指民事主体向外部表明意欲发生一定的民法上法律效果的意思行为。意思表示是民事主体的内心意愿的对外表达，是一个心理过程，分为三个阶段：一是动机意思阶段；二是效果意思阶段；三是表示行为阶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意思表示的构造即意思表示的构成要素有三个：动机意思、效果意思和表示行为。前两个要素是意思表示的主观构成要素，后一个要素为意思表示的客观构成要素。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意思与表示不一致主要表现为：（1）真意保留；（2）隐藏行为；（3）虚伪表示；（4）错误；（5）误传。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意思表示不自由主要表现为：（1）欺诈；（2）胁迫；（3）显失公平。</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医疗损害责任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一、医疗损害责任的基本规则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第一，废止医疗事故责任、医疗过错责任等称谓，统一称为医疗损害责任。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第二，医疗损害责任分为医疗伦理损害责任、医疗技术损害责任、医疗产品损害责任和医疗管理损害责任。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第三，医疗损害责任的归责原则是：医疗伦理损害责任、医疗技术损害责任和医疗管理损害责任适用过错责任原则，医疗产品损害责任适用无过错责任原则。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第四，医疗损害责任的责任形态是替代责任，即医务人员的过失行为造成损害的，由医疗机构承担赔偿责任，而不是由医务人员承担责任。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医疗损害责任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一、医疗损害责任的基本规则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第五，医疗损害责任的举证责任由受害患者承担。</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第六，实行统一的人身损害赔偿标准，不再区分医疗事故责任和医疗过错责任在赔偿标准上的差别。</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第七，医疗损害责任鉴定，应当依照国家立法机关的有关规定，由有鉴定资质的司法鉴定人进行鉴定。</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医疗损害责任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二、推定医疗机构有过错的情形</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受害患者能够证明医疗机构存在以下三种法定的情形，即可推定存在医疗过失：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第一，医疗机构及医务人员违反法律、行政法规、规章等有关诊疗规范规定。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第二，医疗机构及医务人员隐匿或者拒绝提供与纠纷有关的病历资料及有关资料。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第三，医疗机构及医务人员伪造或者销毁病历资料及有关资料。</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第七节 医疗损害责任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在本案中，B 医院在 A 起诉后曾经主张鉴定，法院也决定要鉴定，但因病历经过篡改且其他资料不真实，因而医疗事故鉴定机构不予鉴定。医疗机构遗失、伪造、篡改或者销毁病历资料，应当推定其有医疗过失。法院依照该规定推定医疗机构存在医疗技术过失，是完全正确的。</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第八节 环境污染和生态破坏责任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“药品制剂厂泄漏氯气，造成居民人身损害和财产损害”案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某市一药品制剂厂在生产过程中，由于生产工人疏忽，忘记关闭氯气开关，造成氯气泄漏长达 30 分钟。氯气从生产车间所在的山洞向外扩散，致周围居民区空气污染，三十多名群众中毒，金属器具受到腐蚀。</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第八节 环境污染和生态破坏责任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一、环境污染和生态破坏责任的概念和构成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环境污染和生态破坏责任是指行为人实施环境污染、破坏生态行为造成生活、生态环境污染而应当承担的特殊侵权责任。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环境污染和生态破坏责任的构成须具备以下三个要件：</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须有违反环境、生态保护法律的环境污染行为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须有客观的环境污染、破坏生态的损害事实</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须有因果关系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第八节 环境污染和生态破坏责任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二、环境污染和生态破坏责任的因果关系推定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推定的基础条件是：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第一，确认如果无此行为发生通常不会有这种后果。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第二，不存在其他可能原因，包括原告或者第三人行为或者其他因素介入。</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第三，判断有因果关系的可能性的标准是一般社会智识经验。</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在法官推定因果关系之后，被告如认为自己的排污、破坏生态行为与损害事实之间没有因果关系，则须自己举证证明。</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第八节 环境污染和生态破坏责任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污染企业的操作工人由于疏忽，忘记关闭氯气开关，致使氯气泄漏，造成了对外界的污染，造成部分居民的人身损害和财产损害。有环境污染行为，有损害的客观事实，二者之间具有因果关系，这三个构成要件十分清楚，因此，环境污染和生态破坏责任成立。</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6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第九节 高度危险责任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“货车装载黑火药发生爆炸致人损害”案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 0 时 20 分，一辆装载黑火药的大货车行驶至京珠高速湖北段时起火，后发生爆炸，造成现场 4 人死亡、高速路面严重损毁，并造成附近 10 个行政村共有两千余户居民家的房子不同程度受损、29 名村民受伤。</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6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第九节 高度危险责任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一、高度危险责任的概念和责任构成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高度危险责任是指在占有、使用、管理、经营危险活动和危险物等活动中，造成他人损害时，相关行为人应当依照无过错责任原则承担侵权责任的特殊侵权责任。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这种特殊侵权责任的构成要件是：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第一，高度危险活动和危险物的占有人在高度危险作业中，违反对他人权利不得侵犯的法定义务，行为具有违法性。</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第二，受害人遭受了人身损害或者财产损害的客观后果。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第三，高度危险活动和危险物的作业与损害事实之间具有因果关系。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民法的调整对象及适用范围</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一、民法的概念和渊源</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是指调整平等主体的自然人、法人、非法人组织之间的人身关系和财产关系的法律规范的总称。民法分为形式意义上的民法和实质意义上的民法。形式意义上的民法就是指《民法典》。实质意义上的民法是指所有调整民事法律关系的法律规范的总称。它包括《民法典》和其他民事法律规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的渊源是指民法的表现形式。在我国民法的渊源主要有以下几种：（1）宪法；（2）《民法典》和民法单行法；（3）行政法规中的民事规范；（4）部门规章和地方性法规中的民事规范；（5）最高人民法院有关《民法典》适用的司法解释；（6）国际条约和国际惯例中的民法规范；（7）国家认可的民事习惯。</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民事法律行为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三、民事法律行为的成立、生效和效力状态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民事法律行为在符合其成立要件时成立。民事法律行为的成立要件是：（1）行为人具有相应的民事行为能力；（2）意思表示真实；（3）不违反法律、行政法规的强制性规定，不违背公序良俗。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民事法律行为的生效，是指民事法律行为因符合法律规定而能够引起民事法律关系的设立、变更或者终止的法律效力。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第九节 高度危险责任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二、高度危险责任的类型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高度危险责任的类型有：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（1）民用核设施发生核损害责任；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（2）民用航空器损害责任；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（3）占有或者使用易燃、易爆、剧毒、放射性等高度危险物损害责任；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（4）高空、高压、地下施工、高速轨道运输工具损害责任。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第九节 高度危险责任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占有或者使用易燃、易爆、剧毒、高放射性、强腐蚀性、高致病性等高度危险物造成他人损害的，占有人或者使用人应当承担侵权责任；但是，能够证明损害是因受害人故意或者不可抗力造成的，不承担责任。被侵权人对损害的发生有重大过失的，可以减轻占有人或者使用人的责任。在本案中，经营者运输高度危险物，发生爆炸，造成多人人身损害，属于高度危险作业，已经构成高度危险责任，相关经营者应当对受害人承担侵权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第十节 饲养动物损害责任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“两牛相遇后牴斗致第三人何某人身损害索赔”案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某日下午 1 时许，张某将自家的牛栏打开后疏于看管，致使其饲养的一头公牛独自沿着村道行至村头公路边，恰与刚从田里犁完地正被主人李某牵着回家的公牛相遇。两头公牛开始牴斗，李某家的公牛败退后向村里方向奔跑，张某家的公牛在后紧追。此时，何某正骑自行车带着一担木灰去自家责任地种黄豆，行至村头公路时，见状便急忙停车靠右躲开，但两头公牛向其直冲过来，把何某连人带车撞倒在地，何某右头顶软组织挫裂伤，右拇指末节断离伤。何某认为，自己致伤是张某、李某家的公牛牴斗撞伤所致，故诉至法院，要求张某、李某家共同赔偿。法院经审理认为张某、李某家饲养家畜，看管不力，造成他人损害，应负连带赔偿责任，张某应负主要责任，李某应负次要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第十节 饲养动物损害责任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一、饲养动物损害责任的概念与特征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饲养动物损害责任是指动物饲养人或者管理人在饲养的动物造成他人损害时，根据致害动物的种类和性质适用无过错责任原则或者过错推定原则，应当承担赔偿责任的特殊侵权责任。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饲养动物损害责任的特征是：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致害的动物是饲养动物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责任形态为对物的替代责任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一般条款下的特殊规定的立法体例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 归责原则二元化</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第十节 饲养动物损害责任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二、饲养动物损害责任的特殊类型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第一，《民法典》第 1246 条规定，违反管理规定，未对动物采取安全措施造成他人损害的，适用无过错责任原则；但是，能够证明损害是因被侵权人故意造成的，可以减轻责任。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第二，《民法典》第 1247 条规定的禁止饲养的烈性犬等动物造成他人损害的，适用最为严格的无过错责任原则。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第三，《民法典》第 1249 条规定的遗弃动物或者逃逸动物造成他人损害的，适用无过错责任原则。</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第四，适用过错推定原则的饲养动物损害责任，是《民法典》第 1248条规定的动物园的动物造成他人损害的责任。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第十节 饲养动物损害责任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在本案中，张某、李某饲养的公牛由于性情凶猛，相遇后发生牴斗，造成何某的人身损害，符合饲养动物损害责任的特征，但不属于法律特别规定的四种特殊责任类型中的一种，因此，应当适用《民法典》第 1245 条关于饲养动物损害责任的一般条款。依照该条规定，张某、李某应当承担无过错责任，而何某对于损害的发生既没有故意也没有过失，损害应当由张某、李某全部承担。具体分析，张某的责任更重，李某的责任较轻。法院判决张某承担主要责任、李某承担次要责任，是正确的。</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第十一节 建筑物和物件损害责任</a:t>
            </a:r>
          </a:p>
        </p:txBody>
      </p:sp>
      <p:sp>
        <p:nvSpPr>
          <p:cNvPr id="3" name="内容占位符 2"/>
          <p:cNvSpPr>
            <a:spLocks noGrp="1"/>
          </p:cNvSpPr>
          <p:nvPr>
            <p:ph idx="1"/>
            <p:custDataLst>
              <p:tags r:id="rId3"/>
            </p:custDataLst>
          </p:nvPr>
        </p:nvSpPr>
        <p:spPr>
          <a:xfrm>
            <a:off x="467043" y="947738"/>
            <a:ext cx="11256963" cy="4498975"/>
          </a:xfrm>
        </p:spPr>
        <p:txBody>
          <a:bodyPr>
            <a:noAutofit/>
          </a:bodyPr>
          <a:lstStyle/>
          <a:p>
            <a:pPr marL="285750" marR="0" indent="0" algn="ctr" defTabSz="914400" rtl="0" eaLnBrk="1" latinLnBrk="0" hangingPunct="1">
              <a:lnSpc>
                <a:spcPct val="15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“高层建筑物使用人抛掷烟灰缸致人损害”案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某日凌晨 1 时 40 分，市民郝某与朋友李某在街上谈事情，被临路楼房的阳台上抛掷的烟灰缸砸中头部，当即倒地，被送至急救中心抢救。经医院精心治疗，郝某在昏迷 7 天后终于睁开双眼，花去医疗费计 9 万元，但仍留下了严重的后遗症，被鉴定为智能障碍伤残、命名性失语伤残、颅骨缺损伤残等。公安机关经过侦查现场，排除了有人故意伤害的可能。事后，郝某家人对抛掷烟灰缸的肇事者调查无果，公安机关也无法确定烟灰缸所有人。郝某将位于出事地点的两幢居民楼的产权人以及两幢居民楼一定楼层以上的 25 户居民告上了法庭，要求他们共同赔偿自己的医药费、精神损失费等各种费用。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第十一节 建筑物和物件损害责任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一、建筑物和物件损害责任的概念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建筑物和物件损害责任，是指为自己管领下的建筑物和物件造成他人损害时，应当由物的所有人或者管理人承担侵权责任的特殊侵权责任。</a:t>
            </a:r>
          </a:p>
          <a:p>
            <a:pPr marL="284480" marR="0" indent="711200" algn="l" defTabSz="914400" rtl="0" eaLnBrk="1" latinLnBrk="0" hangingPunct="1">
              <a:lnSpc>
                <a:spcPct val="170000"/>
              </a:lnSpc>
              <a:spcBef>
                <a:spcPts val="0"/>
              </a:spcBef>
              <a:spcAft>
                <a:spcPct val="0"/>
              </a:spcAft>
              <a:buClrTx/>
              <a:buSzTx/>
              <a:buFont typeface="Arial" panose="020B0604020202090204" pitchFamily="34" charset="0"/>
              <a:buNone/>
            </a:pPr>
            <a:endParaRPr lang="zh-CN" altLang="en-US" sz="2000" b="1" dirty="0">
              <a:solidFill>
                <a:schemeClr val="tx1"/>
              </a:solidFill>
              <a:latin typeface="+mn-lt"/>
              <a:sym typeface="+mn-ea"/>
            </a:endParaRP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第十一节 建筑物和物件损害责任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二、建筑物和物件损害责任的类型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建筑物和物件损害责任实行过错推定原则，主要的类型是：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（1）建筑物等倒塌损害责任。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（2）建筑物等及其悬挂物、搁置物损害责任。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（3）抛掷物、坠落物损害责任。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（4）堆放物损害责任。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（5）道路障碍物损害责任。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（6）林木折断损害责任。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（7）地下工作物损害责任。</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标题 1"/>
          <p:cNvSpPr>
            <a:spLocks noGrp="1"/>
          </p:cNvSpPr>
          <p:nvPr>
            <p:ph type="title"/>
            <p:custDataLst>
              <p:tags r:id="rId3"/>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sym typeface="+mn-ea"/>
              </a:rPr>
              <a:t>第十一节 建筑物和物件损害责任</a:t>
            </a:r>
          </a:p>
        </p:txBody>
      </p:sp>
      <p:sp>
        <p:nvSpPr>
          <p:cNvPr id="3" name="内容占位符 2"/>
          <p:cNvSpPr>
            <a:spLocks noGrp="1"/>
          </p:cNvSpPr>
          <p:nvPr>
            <p:ph idx="1"/>
            <p:custDataLst>
              <p:tags r:id="rId4"/>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本案是有关建筑物抛掷物、坠落物损害责任的具有重大影响的案件。在当时，审理这个案件的法官判决由有可能加害的人承担连带责任，对受害人的损失予以全部赔偿。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立法过程中，立法专家一致认为，对于这种情形不应当由全体有可能加害的人承担赔偿责任，尤其是不能让他们承担连带责任，那样的话，这种行为就会被认为是共同危险行为，事实上这种行为并不是共同危险行为。最终统一的意见就形成了《民法典》第 1254 条。讨论本案，有助于进一步准确理解该条规定的基本精神。</a:t>
            </a:r>
          </a:p>
        </p:txBody>
      </p:sp>
      <p:pic>
        <p:nvPicPr>
          <p:cNvPr id="44035" name="图像" descr="图像"/>
          <p:cNvPicPr>
            <a:picLocks noChangeAspect="1"/>
          </p:cNvPicPr>
          <p:nvPr/>
        </p:nvPicPr>
        <p:blipFill>
          <a:blip r:embed="rId7"/>
          <a:stretch>
            <a:fillRect/>
          </a:stretch>
        </p:blipFill>
        <p:spPr>
          <a:xfrm>
            <a:off x="8593138" y="5964238"/>
            <a:ext cx="3454400" cy="749300"/>
          </a:xfrm>
          <a:prstGeom prst="rect">
            <a:avLst/>
          </a:prstGeom>
          <a:noFill/>
          <a:ln w="12700">
            <a:noFill/>
          </a:ln>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民事法律行为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三、民事法律行为的成立、生效和效力状态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民事法律行为的效力状态，分为以下几种。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绝对无效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绝对无效的民事法律行为就是无效的民事法律行为，是指已经成立但严重欠缺民事法律行为的有效要件，自始、绝对、确定地不按照行为人设立、变更、终止民事法律关系的意思表示发生法律效力的民事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相对无效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相对无效的民事法律行为也叫作可变更、可撤销的民事法律行为，是指欠缺民事法律行为的有效条件但又并不当然无效，而由当事人自主决定是否使其归于无效的民事法律行为。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7562973-8534-437C-B343-680FC37EB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职业经理、人力资源总监、品质经理、生产经理、营销策划师、物流经理、项目经理、企业管理咨询师、企业总经理、营销经理、财务总监、酒店经理、企业培训师、采购经理、</a:t>
            </a:r>
            <a:r>
              <a:rPr lang="en-US" altLang="zh-CN" sz="1600" b="1" dirty="0"/>
              <a:t>IE</a:t>
            </a:r>
            <a:r>
              <a:rPr lang="zh-CN" altLang="en-US" sz="1600" b="1" dirty="0"/>
              <a:t>工业工程师、医院管理、行政总监、市场总监、工厂管理、服装企业管理、六西格玛管理师、车间主管、经济管理师、生产运营管理师、精益管理师等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E6D92E4-99AB-4398-9C3F-B6EED1C6B0E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88619F7-8220-4A4C-97FA-DA9B7B3CA798}"/>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8F65DCB-BA6A-43DA-8DC0-F0EEFF9B9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02601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民事法律行为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三、民事法律行为的成立、生效和效力状态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效力待定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效力待定的民事法律行为是指民事法律行为虽已成立，但是否生效尚不确定，只有经过特定当事人的行为，才能确定生效或者不生效的民事法律行为。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第二节</a:t>
            </a:r>
            <a:r>
              <a:rPr lang="en-US" altLang="zh-CN" dirty="0">
                <a:latin typeface="Arial" panose="020B0604020202090204" pitchFamily="34" charset="0"/>
              </a:rPr>
              <a:t> </a:t>
            </a:r>
            <a:r>
              <a:rPr lang="zh-CN" altLang="en-US" dirty="0">
                <a:latin typeface="Arial" panose="020B0604020202090204" pitchFamily="34" charset="0"/>
              </a:rPr>
              <a:t>民事法律行为</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在本案中，酒业销售公司进行有奖销售，其内心意思和表示行为显然不一致。造成这种意思和表示行为不一致的原因在于错误。这种错误是因奖券印制错误造成的，就该公司而言，属于不知。</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意思表示错误的后果，一般是法律行为可以被撤销，发生自始无效的后果；但是对方当事人无过错的，行为人应当对其承担损害赔偿责任。因此，对于本案，酒业销售公司的行为属于重大误解中的错误，其后果是相对无效。酒业销售公司可以确认这种行为有效，也可以要求撤销或者变更。对于酒业销售公司的抗辩，法院应当支持。</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代理及其效力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“委托他人购买物品后委托人死亡　其妻是否应当支付价款”案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左某要回老家探亲。餐馆老板邓某知道左某老家盛产黑木耳且价格便宜，便请左某代购 100 斤黑木耳。左某应允。一个月后，左某从老家回来，给邓某带回100 斤黑木耳。当他到邓某家准备交给邓某并要求支付价款时，方得知半个月前邓某因车祸死亡，餐馆也已被债主接管。左某将 100 斤黑木耳交给邓某的妻子，并要求邓妻付钱。邓妻以自己不知此事、邓某已死且自己要黑木耳没有用为由，拒绝接受并拒绝付钱。双方发生争议。左某向法院起诉，请求法院判决邓妻受领并支付价款。</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代理及其效力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一、代理的概念和特征</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代理是指代理人在代理权范围内，以被代理人的名义独立与第三人为法律行为，由此产生的法律效果直接归属于被代理人的民法制度。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代理的法律特征是：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（1）代理人要为被代理人作出意思表示。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（2）对于代理人是否以被代理人的名义进行活动，采取区别对待态度：直接代理，须以被代理人的名义进行活动；间接代理，则以代理人自己的名义进行活动。</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（3）代理人在代理权限内独立进行民事法律行为。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（4）代理行为的法律后果直接归属于被代理人。</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代理及其效力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二、代理权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代理权是指代理人基于被代理人的意思表示、法律的规定或者有关机关的指定而能够代理他人实施民事法律行为的权力。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根据代理产生的原因不同，可以将代理分为三种不同的类型：（1）委托代理；（2）法定代理；（3）指定代理。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代理权基于一定的原因而消灭，不同的代理有着不同的代理权消灭原因。代理权消灭后，代理人的代理资格即行丧失。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复代理又称为再代理，与本代理相对应，是指代理人为实施代理权限内的全部或者部分行为，以自己的名义选定他人担任被代理人的代理人，并由该他人代理被代理人实施民事法律行为的情形。</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代理及其效力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三、无权代理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无权代理是指代理人不具有代理权而实施的代理行为。</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无权代理的类型有：（1）未经授权的代理；（2）超越代理权的行为；（3）代理权已消灭后的代理。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发生与有权代理相同的法律效果的是：（1）被代理人追认。（2）视为同意。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不发生与有权代理相同的法律效果的是：（1）被代理人行使拒绝追认权，或者在交易相对人确定的催告期间内不作出追认表示的。（2）交易的善意相对人行使撤销权，</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endParaRPr kumimoji="0" lang="zh-CN" altLang="en-US" sz="2000" b="0" i="0" u="none" strike="noStrike" kern="1200" cap="none" spc="0" normalizeH="0" baseline="0" noProof="1">
              <a:solidFill>
                <a:schemeClr val="tx1"/>
              </a:solidFill>
              <a:latin typeface="+mn-lt"/>
              <a:ea typeface="+mn-ea"/>
              <a:cs typeface="+mn-cs"/>
            </a:endParaRP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代理及其效力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四、表见代理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表见代理是指被代理人的行为足以使第三人相信无权代理人具有代理权，并基于这种信赖而与无权代理人实施民事法律行为的代理。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表见代理的构成要件是：（1）须代理人没有代理权；（2）客观上存在使相对人相信行为人具有代理权的理由；（3）相对人与行为人成立民事法律行为；（4）相对人善意且无过失。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表见代理发生以下法律效力：（1）是有效代理。（2）表见代理人对被代理人所受的损害承担赔偿责任。（3）善意相对人主张撤销时被代理人不得主张表见代理。</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第三节</a:t>
            </a:r>
            <a:r>
              <a:rPr lang="en-US" altLang="zh-CN" dirty="0">
                <a:latin typeface="Arial" panose="020B0604020202090204" pitchFamily="34" charset="0"/>
              </a:rPr>
              <a:t> </a:t>
            </a:r>
            <a:r>
              <a:rPr lang="zh-CN" altLang="en-US" dirty="0">
                <a:latin typeface="Arial" panose="020B0604020202090204" pitchFamily="34" charset="0"/>
              </a:rPr>
              <a:t>代理及其效力</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在本案中，双方基于委托关系发生代理关系，左某行使代理权，为邓某购买了 100 斤黑木耳。无疑，左某行使代理权的行为，是合法行为，其法律后果应当归属于邓某。邓某因车祸死亡，并不能消灭这个代理关系，其代理后果仍然归属于邓某的继承人。因此，该 100 斤黑木耳属于邓某的遗产，同时，该遗产中还包括左某为其购买的 100 斤黑木耳价款的债务。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左某将 100 斤黑木耳交给邓某的妻子，并要求邓妻付钱，并不十分正确。如果邓某的妻子已经继承了邓某的遗产，则这种要求是正确的，邓妻以自己不知此事、邓某已死且自己要黑木耳没有用为由，拒绝接受并拒绝付款，是没有道理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民法的调整对象及适用范围</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二、民法的调整对象及调整方法</a:t>
            </a:r>
            <a:endParaRPr kumimoji="0" lang="zh-CN" altLang="en-US" sz="2000" b="0" i="0" u="none" strike="noStrike" kern="1200" cap="none" spc="0" normalizeH="0" baseline="0" noProof="1">
              <a:solidFill>
                <a:schemeClr val="tx1"/>
              </a:solidFill>
              <a:latin typeface="+mn-lt"/>
              <a:ea typeface="+mn-ea"/>
              <a:cs typeface="+mn-cs"/>
            </a:endParaRP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调整的对象是平等主体的自然人、法人和非法人组织之间的人身关系和财产关系。人身关系是指与人身密切相连而不可分割的社会关系。财产关系是以财产为媒介而发生的社会关系，是指平等主体在物质资料的生产、分配、交换和消费过程中形成的具有财产内容的社会关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的调整方法，是指民法凭借其权威，对社会关系施加影响、进行规范的活动，使之形成一种理想的社会秩序。民法的调整方法有：（1）事前调整，是指将社会关系塑造为法律关系，使其向符合立法者意志的方向发展，形成一种理想的民法秩序。（2）事后调整，是指对被破坏的民事法律关系按照民法的规定使之恢复圆满状态，恢复民法规定的民事秩序。</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“列车地板松动造成旅客掉落铁轨被列车轧伤致残”案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某日晚 7 时，到湖南凤凰旅游的广西柳州游客胡某某与丈夫李先生在湖南吉首乘坐从张家界开往南宁的火车。次日凌晨 1 时，火车进入广西三江县境内，胡某某在从卫生间返回卧铺车厢时，过道一块松动的列车地板突然上翘，她便顺着翘起的地板跌出火车，掉在铁道上。火车从她身上碾过，使胡某某失去了双腿和左臂，造成惨案。一小时后，另一辆经过的火车发现了胡某某，胡某某方得救，经治疗胡某某脱离了危险，但造成了严重伤残。在诉讼中，双方由于对赔偿金额存在分歧，没有达成协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一、民事责任的概念和功能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民事责任是指民事主体违反民事法律义务所应当承担的不利法律后果。</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的特征是：（1）民事责任是以民事义务的存在为前提产生的法律责任；（2）民事责任是具有强制性的法律责任；（3）民事责任是具有制裁性的法律责任；（4）民事责任是具有财产性的法律责任；（5）民事责任是具有补偿性的法律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民事责任的功能是：（1）填补损害，救济权利；（2）惩罚违法行为；（3）警戒社会，达到一般预防目的。</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二、民事责任的基本类型</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依据行为人违反的民事义务性质的不同，可以将民事责任划分为违约责任与侵权责任。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依据承担民事责任的范围有无限制，可以将民事责任分为无限责任与有限责任。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依据责任人之间承担责任的关系，可以将民事责任分为连带责任、不真正连带责任、按份责任和补充责任。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三、归责原则和责任构成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归责原则是指确定民事责任归属的一般准则。我国民事责任的归责原则体系是由过错责任原则、过错推定责任原则和无过错责任原则三个归责原则构成的。</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民事责任构成是指行为人的行为具备哪些必备条件才能构成民事责任的一般要求。</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民事责任构成要件是构成民事责任的行为人应承担民事责任的必备条件，是民事责任有机构成的基本要素。</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通常的民事责任构成要件是：（1）违法或者违约行为；（2）损害或者其他违约事实；（3）因果关系；（4）主观上的过错。</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四、民事责任方式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民事责任方式是指行为人承担与其所实施的违反法定义务或者约定义务的行为和救济对方当事人相适应的民事责任的具体方法和形式。</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事责任承担方式包括：（1）停止侵害；（2）排除妨碍；（3）消除危险；（4）返还财产；（5）恢复原状；（6）修理、重作、更换；（7）继续履行；（8）赔偿损失；（9）支付违约金；（10）消除影响、恢复名誉；（11）赔礼道歉。</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法律规定了惩罚性赔偿的，依照该法律规定确定惩罚性赔偿责任。上述民事责任承担方式，可以单独适用，也可以合并适用。</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五、免责事由</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不可抗力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不可抗力是指人力所不可抗拒的力量。是独立于人的行为之外，并且不受当事人的意志所支配的现象。</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 正当防卫</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正当防卫，是指当公共利益、他人或本人的人身或者其他利益遭受不法侵害时，行为人所采取的防卫措施。</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 紧急避险</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为了社会公共利益、自身或者他人的合法利益免受更大的损害，在不得已的情况下而采取的造成他人少量损失的紧急措施，称为紧急避险。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六、有关民事责任的特别规定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《民法典》对民事责任作了部分特别规定：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（1）因保护他人民事权益使自己受到损害的，由侵权人承担民事责任，受益人可以给予适当补偿。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（2）因自愿实施紧急救助行为造成受助人损害的，救助人不承担民事责任。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（3）侵害英雄烈士等的姓名、肖像、名誉、荣誉，损害社会公共利益的，应当承担民事责任。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（4）民事主体因同一行为应当承担民事责任、行政责任和刑事责任的，承担行政责任或者刑事责任不影响承担民事责任；民事主体的财产不足以支付的，优先用于承担民事责任。</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第四节</a:t>
            </a:r>
            <a:r>
              <a:rPr lang="en-US" altLang="zh-CN" dirty="0">
                <a:latin typeface="Arial" panose="020B0604020202090204" pitchFamily="34" charset="0"/>
              </a:rPr>
              <a:t> </a:t>
            </a:r>
            <a:r>
              <a:rPr lang="zh-CN" altLang="en-US" dirty="0">
                <a:latin typeface="Arial" panose="020B0604020202090204" pitchFamily="34" charset="0"/>
              </a:rPr>
              <a:t>民事责任</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七、对本案的分析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本案中，铁路部门作为承运人，本应当依照旅客运输合同的要求，安全、准时地将乘客运送到目的地，却由于自己的过失，致使列车地板上翘，造成乘客漏出车厢、跌落铁轨之间、遭受严重伤残的后果，具备了民事责任构成的全部要件，铁路部门应当承担民事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铁路部门应当承担的民事责任，既是违约责任，又是侵权责任，构成违约责任和侵权责任的竞合。受损害方有权选择违约之诉或者侵权之诉，以更好地保护自己的权利。在一般情况下，受害人选择提起侵权之诉，可能会得到更多的赔偿，对于保护自己的合法权益更为有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“幼年时注射针头折断留在血管中，43 年后起诉</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因超过诉讼时效被驳回诉讼请求”案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1962 年出生的于某在 2006 年向法院起诉称：他 1 岁患病时到某医院治疗，静脉注射完毕时，输液的针头折断而留在腕部血管中。该医院为于某实施了手术，但手术失败，针头没有取出来。由于保护措施不当，针头顺血液流入肩部被卡住。医院为他再次进行手术，针头突然随血液通过心脏流到肺部，手术再次失败。当时医院承诺，今后终生为于某免费治疗。于某认为，43 年来针头一直留在他的肺部，给他和他的家属造成巨大精神压力。由于手术造成于某颈部歪斜，给其生活及工作带来极大不便。于某为此要求医院支付取针费 10 万元、残疾补助费 10 万元、精神损害赔偿金 20 万元。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“幼年时注射针头折断留在血管中，43 年后起诉</a:t>
            </a:r>
          </a:p>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因超过诉讼时效被驳回诉讼请求”案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法院经审理认为：本案事故发生在 1963 年，《民法通则》于 1987 年 1 月 1 日施行时，于某的民事权利被侵害已超过 20 年。于某在《民法通则》实施后向人民法院请求保护，该诉讼时效依法应从 1987 年 1 月 1 日起计算，一年后诉讼时效期间完成。原告提出诉讼主张时，已经超过法律规定的时效期间。因此法院驳回了原告的诉讼请求。</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第一节</a:t>
            </a:r>
            <a:r>
              <a:rPr lang="en-US" altLang="zh-CN" dirty="0">
                <a:latin typeface="Arial" panose="020B0604020202090204" pitchFamily="34" charset="0"/>
              </a:rPr>
              <a:t> </a:t>
            </a:r>
            <a:r>
              <a:rPr lang="zh-CN" altLang="en-US" dirty="0">
                <a:latin typeface="Arial" panose="020B0604020202090204" pitchFamily="34" charset="0"/>
                <a:sym typeface="+mn-ea"/>
              </a:rPr>
              <a:t>民法的调整对象及适用范围</a:t>
            </a:r>
            <a:endParaRPr lang="zh-CN" altLang="en-US" dirty="0">
              <a:latin typeface="Arial" panose="020B0604020202090204" pitchFamily="34" charset="0"/>
            </a:endParaRP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三、民法的适用范围</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 民法对人的适用范围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民法对人的适用范围是指民事法律规范对于哪些人具有法律效力。民法对人的适用范围主要有以下几种不同的情况：</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（1）我国民法对于居住在中国境内的中国自然人或设立在中国境内的中国法人、非法人组织，具有法律效力。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（2）我国民法对于居留在我国境内的外国人、无国籍人和经我国政府准许设立在中国境内的外国法人，原则上具有法律效力。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（3）对于居留在外国的我国自然人，原则上应适用所在国的民法。</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一、诉讼时效的概念和效力</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诉讼时效又称消灭时效，是指权利人在一定期间内不行使权利，即在某种程度上丧失请求利益，义务人产生抗辩权的时效制度。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设立诉讼时效制度的主要目的是客观地促进权利关系安定，及时结束权利、义务的不确定状态，稳定法律秩序，降低社会交易成本。</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诉讼时效的效力是指诉讼时效期间届满后的法律后果。诉讼时效期间届满的，义务人可以提出不履行义务的抗辩。</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二、诉讼时效期间的种类和起算时间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我国的诉讼时效根据诉讼时效期间的不同，分为三种：</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（1）一般诉讼时效，是指由民法统一规定的，普遍适用于法律没有作特别诉讼时效规定的各种民事法律关系的消灭时效。一般诉讼时效的期间为 3 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（2）特别诉讼时效，也叫作特殊诉讼时效，是指由民法或民法单行法特别规定的，只适用于某些特殊民事法律关系的消灭时效。</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（3）最长诉讼时效，也叫作绝对诉讼时效，是指不适用诉讼时效中止、中断、延长规定的诉讼时效。</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二、诉讼时效期间的种类和起算时间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诉讼时效期间的起算又称做诉讼时效期间的开始，是指诉讼时效期间从何时开始计算，即如何确定诉讼时效期间的始期的问题。诉讼时效期间自权利人知道或者应当知道权利受到损害以及义务人之日起计算。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不适用诉讼时效的请求权包括：（1）请求停止侵害、排除妨碍、消除危险；（2）不动产物权和登记的动产物权的权利人请求返还财产；（3）请求支付抚养费、赡养费或者扶养费；（4）依法不适用诉讼时效的其他请求权。</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三、诉讼时效期间的中止、中断和延长</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诉讼时效期间中止是指在诉讼时效进行中，由于某种法定事由的发生，使权利人不能行使请求权，而暂时停止时效期间的计算，待阻碍时效期间进行的事由消除后，时效期间继续计算的消灭时效制度。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诉讼时效期间中断是指在诉讼时效进行中发生了法定事由，以前经过的期间归于消灭，自中断事由终止后重新计算时效期间的时效制度。</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诉讼时效期间延长是指在最长诉讼时效期间届满后，权利人基于某种正当理由，要求法院根据具体情况延长诉讼时效期间，经法院确认后决定延长的消灭时效制度。</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四、对诉讼时效期间起算的特别规定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对诉讼时效期间的起算作了特别规定：</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第一，当事人约定同一债务分期履行的，诉讼时效期间自最后一期履行期限届满之日起计算。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第二，无民事行为能力人或者限制民事行为能力人对其法定代理人的请求权的诉讼时效期间，自该法定代理终止之日起计算。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第三，未成年人遭受性侵害的损害赔偿请求权的诉讼时效期间，自受害人年满 18 周岁之日起计算。</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五、除斥期间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除斥期间也称为失权期间、不变期间，是指法律对某种权利所规定的存续期间。其法律意义在于督促权利人尽快行使权利：超过除斥期间怠于行使该权利，则该权利消灭。</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除斥期间的特征是：（1）除斥期间是法定期间；（2）除斥期间是权利存续期间；（3）除斥期间的适用是法官职权主义。</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第五节</a:t>
            </a:r>
            <a:r>
              <a:rPr lang="en-US" altLang="zh-CN" dirty="0">
                <a:latin typeface="Arial" panose="020B0604020202090204" pitchFamily="34" charset="0"/>
              </a:rPr>
              <a:t> </a:t>
            </a:r>
            <a:r>
              <a:rPr lang="zh-CN" altLang="en-US" dirty="0">
                <a:latin typeface="Arial" panose="020B0604020202090204" pitchFamily="34" charset="0"/>
              </a:rPr>
              <a:t>诉讼时效</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六、对本案的分析</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在原《民法通则》实施之前发生的侵权行为案件，其诉讼时效的计算应从 1987 年 1 月 1 日开始，人身损害赔偿的诉讼时效期间为 1 年。按照这样的规定，似乎对于本案，法院的判决并没有错误。</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应当看到的是，当一个侵权行为在持续的时候，其诉讼时效期间并没有开始计算。还应当看到的是，医院方在事件发生当时就承诺，今后终生为于某免费治疗。这说明当事人已经排除了诉讼时效的约束，医院方在任何时候都应对于某承担责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法律规定诉讼时效制度，是为了督促权利人尽早行使权利，而不是使它成为庇护侵权人的工具。</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期间计算</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ctr"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“一方逼迫另一方达成增加价款协议后14 个月起诉请求撤销”案</a:t>
            </a:r>
          </a:p>
          <a:p>
            <a:pPr marL="28575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sz="2000" i="0" u="none" strike="noStrike" kern="1200" cap="none" spc="0" normalizeH="0" baseline="0" noProof="1">
                <a:solidFill>
                  <a:schemeClr val="tx1"/>
                </a:solidFill>
                <a:ea typeface="+mn-ea"/>
                <a:cs typeface="+mn-ea"/>
              </a:rPr>
              <a:t>某建筑公司与孙某合作，建筑公司出资进行建设，孙某出土地使用权，合作开发某小区建设工程。后孙某提出将土地使用权转让给建筑公司，其退出合作开发工程建设。双方约定土地使用权转让金为 480 万元，但是没有签订书面协议，也没有将土地使用权过户。1 年后，建筑公司要求孙某协助将土地使用权过户，孙某趁机提出需另加 800 万元，否则不予过户。建筑公司无奈，出具欠孙某 800 万元借款的借条后，孙某协助予以过户。14 个月后，建筑公司向法院起诉，以受胁迫为由，请求依法撤销该 800 万元借款协议。</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期间计算</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一、期限及其种类</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期限是指民事法律关系产生、变更和终止的时间。期限分为期日和期间。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期日是指不可分割的一定时间，通常将期日称为“时间点”。期间是指从某一时间点到另一时间点所经过的时间，是期日与期日之间的间隔时间。</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期限分为三种：（1）法定期限，是直接由法律规定的期限；（2）指定期限，是由法院或有关机关确定的期限；（3）约定期限，是当事人自行约定的期限。</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custDataLst>
              <p:tags r:id="rId2"/>
            </p:custDataLst>
          </p:nvPr>
        </p:nvSpPr>
        <p:spPr>
          <a:xfrm>
            <a:off x="1157288" y="184150"/>
            <a:ext cx="10436225" cy="763588"/>
          </a:xfrm>
        </p:spPr>
        <p:txBody>
          <a:bodyPr vert="horz" wrap="square" lIns="90170" tIns="46990" rIns="90170" bIns="46990" anchor="ctr" anchorCtr="0"/>
          <a:lstStyle/>
          <a:p>
            <a:r>
              <a:rPr lang="zh-CN" altLang="en-US" dirty="0">
                <a:latin typeface="Arial" panose="020B0604020202090204" pitchFamily="34" charset="0"/>
              </a:rPr>
              <a:t>第六节</a:t>
            </a:r>
            <a:r>
              <a:rPr lang="en-US" altLang="zh-CN" dirty="0">
                <a:latin typeface="Arial" panose="020B0604020202090204" pitchFamily="34" charset="0"/>
              </a:rPr>
              <a:t> </a:t>
            </a:r>
            <a:r>
              <a:rPr lang="zh-CN" altLang="en-US" dirty="0">
                <a:latin typeface="Arial" panose="020B0604020202090204" pitchFamily="34" charset="0"/>
              </a:rPr>
              <a:t>期间计算</a:t>
            </a:r>
          </a:p>
        </p:txBody>
      </p:sp>
      <p:sp>
        <p:nvSpPr>
          <p:cNvPr id="3" name="内容占位符 2"/>
          <p:cNvSpPr>
            <a:spLocks noGrp="1"/>
          </p:cNvSpPr>
          <p:nvPr>
            <p:ph idx="1"/>
            <p:custDataLst>
              <p:tags r:id="rId3"/>
            </p:custDataLst>
          </p:nvPr>
        </p:nvSpPr>
        <p:spPr>
          <a:xfrm>
            <a:off x="588963" y="1011238"/>
            <a:ext cx="11256963" cy="4498975"/>
          </a:xfrm>
        </p:spPr>
        <p:txBody>
          <a:bodyPr>
            <a:noAutofit/>
          </a:bodyPr>
          <a:lstStyle/>
          <a:p>
            <a:pPr marL="285750" marR="0" indent="0" algn="l" defTabSz="914400" rtl="0" eaLnBrk="1" fontAlgn="base" latinLnBrk="0" hangingPunct="1">
              <a:lnSpc>
                <a:spcPct val="170000"/>
              </a:lnSpc>
              <a:spcBef>
                <a:spcPts val="0"/>
              </a:spcBef>
              <a:spcAft>
                <a:spcPct val="0"/>
              </a:spcAft>
              <a:buClrTx/>
              <a:buSzTx/>
              <a:buFont typeface="Arial" panose="020B0604020202090204" pitchFamily="34" charset="0"/>
              <a:buNone/>
            </a:pPr>
            <a:r>
              <a:rPr kumimoji="0" lang="zh-CN" altLang="en-US" sz="2800" b="1" i="0" u="none" strike="noStrike" kern="1200" cap="none" spc="0" normalizeH="0" baseline="0" noProof="1">
                <a:solidFill>
                  <a:schemeClr val="tx1"/>
                </a:solidFill>
                <a:latin typeface="+mn-lt"/>
                <a:ea typeface="+mn-ea"/>
                <a:cs typeface="+mn-cs"/>
              </a:rPr>
              <a:t>二、期限的确定和计算</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期限的确定方法有四种：（1）规定日历上的一定时间；（2）规定一定的期间；（3）规定某一法律事实出现的特定时刻；（4）规定以某人提出请求的时间为准。</a:t>
            </a:r>
          </a:p>
          <a:p>
            <a:pPr marL="284480" marR="0" indent="508000" algn="l" defTabSz="914400" rtl="0" eaLnBrk="1" latinLnBrk="0" hangingPunct="1">
              <a:lnSpc>
                <a:spcPct val="170000"/>
              </a:lnSpc>
              <a:spcBef>
                <a:spcPts val="0"/>
              </a:spcBef>
              <a:spcAft>
                <a:spcPct val="0"/>
              </a:spcAft>
              <a:buClrTx/>
              <a:buSzTx/>
              <a:buFont typeface="Arial" panose="020B0604020202090204" pitchFamily="34" charset="0"/>
              <a:buNone/>
              <a:extLst>
                <a:ext uri="{35155182-B16C-46BC-9424-99874614C6A1}">
                  <wpsdc:indentchars xmlns:wpsdc="http://www.wps.cn/officeDocument/2017/drawingmlCustomData" xmlns="" val="200" checksum="282533468"/>
                </a:ext>
              </a:extLst>
            </a:pPr>
            <a:r>
              <a:rPr kumimoji="0" lang="zh-CN" altLang="en-US" sz="2000" b="0" i="0" u="none" strike="noStrike" kern="1200" cap="none" spc="0" normalizeH="0" baseline="0" noProof="1">
                <a:solidFill>
                  <a:schemeClr val="tx1"/>
                </a:solidFill>
                <a:latin typeface="+mn-lt"/>
                <a:ea typeface="+mn-ea"/>
                <a:cs typeface="+mn-cs"/>
              </a:rPr>
              <a:t>期限的计算方法是：（1）期间按照公历年、月、日、小时计算。（2）按照年、月、日计算期间的，开始的当日不计入，自下一日开始计算。（3）按照年、月计算期间的，到期月的对应日为期间的最后一日；没有对应日的，月末日为期间的最后一日。（4）期间的最后一日是法定休假日的，以法定休假日结束的次日为期间的最后一日。（5）期间的计算方法依照《民法典》规定的上述方法计算，但是法律另有规定或者当事人另有约定的除外。</a:t>
            </a:r>
          </a:p>
        </p:txBody>
      </p:sp>
      <p:pic>
        <p:nvPicPr>
          <p:cNvPr id="44035" name="图像" descr="图像"/>
          <p:cNvPicPr>
            <a:picLocks noChangeAspect="1"/>
          </p:cNvPicPr>
          <p:nvPr/>
        </p:nvPicPr>
        <p:blipFill>
          <a:blip r:embed="rId6"/>
          <a:stretch>
            <a:fillRect/>
          </a:stretch>
        </p:blipFill>
        <p:spPr>
          <a:xfrm>
            <a:off x="8593138" y="5964238"/>
            <a:ext cx="3454400" cy="749300"/>
          </a:xfrm>
          <a:prstGeom prst="rect">
            <a:avLst/>
          </a:prstGeom>
          <a:noFill/>
          <a:ln w="12700">
            <a:noFill/>
          </a:ln>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062"/>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04.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0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0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8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0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0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24.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1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112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9.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76.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1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127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2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14.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3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3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47.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3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3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74.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3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3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3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9.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3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3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4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4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1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4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4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4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64.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14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146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4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4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4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87.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4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4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4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3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5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5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5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9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5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6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34.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16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163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6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6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6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6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6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6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6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6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5.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7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7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65.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7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7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7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7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7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67.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8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8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8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51.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19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9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9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19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062"/>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0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2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98.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2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BEAUTIFY_FLAG" val="#wm#"/>
  <p:tag name="KSO_WM_TEMPLATE_CATEGORY" val="custom"/>
  <p:tag name="KSO_WM_TEMPLATE_INDEX" val="160062"/>
  <p:tag name="KSO_WM_TAG_VERSION" val="1.0"/>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00.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3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3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4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3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3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3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71.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4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4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4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4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a*1"/>
  <p:tag name="KSO_WM_UNIT_TYPE" val="a"/>
  <p:tag name="KSO_WM_UNIT_INDEX" val="1"/>
  <p:tag name="KSO_WM_UNIT_CLEAR" val="1"/>
  <p:tag name="KSO_WM_UNIT_LAYERLEVEL" val="1"/>
  <p:tag name="KSO_WM_UNIT_VALUE" val="16"/>
  <p:tag name="KSO_WM_UNIT_ISCONTENTSTITLE" val="0"/>
  <p:tag name="KSO_WM_UNIT_HIGHLIGHT" val="0"/>
  <p:tag name="KSO_WM_UNIT_COMPATIBLE" val="0"/>
  <p:tag name="KSO_WM_UNIT_PRESET_TEXT_INDEX" val="0"/>
  <p:tag name="KSO_WM_UNIT_PRESET_TEXT_LEN" val="9"/>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9.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5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5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5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75.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6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6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6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6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96.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6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69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6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7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1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7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7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7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7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7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7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94.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7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7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7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7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 name="KSO_WM_SPECIAL_SOURCE" val="bdnull"/>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69.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8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8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8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41.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 name="KSO_WM_SPECIAL_SOURCE" val="bdnull"/>
</p:tagLst>
</file>

<file path=ppt/tags/tag9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9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9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 name="KSO_WM_SPECIAL_SOURCE" val="bdnull"/>
</p:tagLst>
</file>

<file path=ppt/tags/tag9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heme/theme1.xml><?xml version="1.0" encoding="utf-8"?>
<a:theme xmlns:a="http://schemas.openxmlformats.org/drawingml/2006/main" name="默认设计模板">
  <a:themeElements>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90204" pitchFamily="34" charset="0"/>
          <a:buNone/>
          <a:defRPr kumimoji="0" lang="zh-CN" altLang="zh-CN" sz="1800" b="0" i="0" u="none" strike="noStrike" cap="none" normalizeH="0" baseline="0" smtClean="0">
            <a:ln>
              <a:noFill/>
            </a:ln>
            <a:solidFill>
              <a:schemeClr val="tx1"/>
            </a:solidFill>
            <a:effectLst/>
            <a:latin typeface="Arial" panose="020B060402020209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90204" pitchFamily="34" charset="0"/>
          <a:buNone/>
          <a:defRPr kumimoji="0" lang="zh-CN" altLang="zh-CN" sz="1800" b="0" i="0" u="none" strike="noStrike" cap="none" normalizeH="0" baseline="0" smtClean="0">
            <a:ln>
              <a:noFill/>
            </a:ln>
            <a:solidFill>
              <a:schemeClr val="tx1"/>
            </a:solidFill>
            <a:effectLst/>
            <a:latin typeface="Arial" panose="020B060402020209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0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1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2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3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4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1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2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3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4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5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6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7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8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0.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1.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2.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3.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4.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5.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6.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7.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8.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ppt/theme/themeOverride99.xml><?xml version="1.0" encoding="utf-8"?>
<a:themeOverride xmlns:a="http://schemas.openxmlformats.org/drawingml/2006/main">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3</TotalTime>
  <Words>78138</Words>
  <Application>Microsoft Office PowerPoint</Application>
  <PresentationFormat>宽屏</PresentationFormat>
  <Paragraphs>4307</Paragraphs>
  <Slides>711</Slides>
  <Notes>702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711</vt:i4>
      </vt:variant>
    </vt:vector>
  </HeadingPairs>
  <TitlesOfParts>
    <vt:vector size="716" baseType="lpstr">
      <vt:lpstr>黑体</vt:lpstr>
      <vt:lpstr>华文新魏</vt:lpstr>
      <vt:lpstr>Arial</vt:lpstr>
      <vt:lpstr>Calibri</vt:lpstr>
      <vt:lpstr>默认设计模板</vt:lpstr>
      <vt:lpstr>民法案例分析教程</vt:lpstr>
      <vt:lpstr> </vt:lpstr>
      <vt:lpstr> </vt:lpstr>
      <vt:lpstr>第一编</vt:lpstr>
      <vt:lpstr>第一章</vt:lpstr>
      <vt:lpstr>第一节 民法的调整对象及适用范围</vt:lpstr>
      <vt:lpstr>第一节 民法的调整对象及适用范围</vt:lpstr>
      <vt:lpstr>第一节 民法的调整对象及适用范围</vt:lpstr>
      <vt:lpstr>第一节 民法的调整对象及适用范围</vt:lpstr>
      <vt:lpstr>第一节 民法的调整对象及适用范围</vt:lpstr>
      <vt:lpstr>第一节 民法的调整对象及适用范围</vt:lpstr>
      <vt:lpstr>第一节 民法的调整对象及适用范围</vt:lpstr>
      <vt:lpstr>第二节 民法基本原则</vt:lpstr>
      <vt:lpstr>第二节 民法基本原则</vt:lpstr>
      <vt:lpstr>第二节 民法基本原则</vt:lpstr>
      <vt:lpstr>第二节 民法基本原则</vt:lpstr>
      <vt:lpstr>第三节 民法法律关系的要素和基本方法</vt:lpstr>
      <vt:lpstr>第三节 民事法律关系的要素和基本方法</vt:lpstr>
      <vt:lpstr>第三节 民事法律关系的要素和基本方法</vt:lpstr>
      <vt:lpstr>第三节 民事法律关系的要素和基本方法</vt:lpstr>
      <vt:lpstr>第三节 民事法律关系的要素和基本方法</vt:lpstr>
      <vt:lpstr>第三节 民事法律关系的要素和基本方法</vt:lpstr>
      <vt:lpstr>第四节 民事流转与法律事实</vt:lpstr>
      <vt:lpstr>第四节 民事流转与法律事实</vt:lpstr>
      <vt:lpstr>第四节 民事流转与法律事实</vt:lpstr>
      <vt:lpstr>第四节 民事流转与法律事实</vt:lpstr>
      <vt:lpstr>第二章</vt:lpstr>
      <vt:lpstr>第一节 自然人及宣告失踪与宣告死亡</vt:lpstr>
      <vt:lpstr>第一节 自然人及宣告失踪与宣告死亡</vt:lpstr>
      <vt:lpstr>第一节 自然人及宣告失踪与宣告死亡</vt:lpstr>
      <vt:lpstr>第一节 自然人及宣告失踪与宣告死亡</vt:lpstr>
      <vt:lpstr>第一节 自然人及宣告失踪与宣告死亡</vt:lpstr>
      <vt:lpstr>第一节 自然人及宣告失踪与宣告死亡</vt:lpstr>
      <vt:lpstr>第一节 自然人及宣告失踪与宣告死亡</vt:lpstr>
      <vt:lpstr>第一节 自然人及宣告失踪与宣告死亡</vt:lpstr>
      <vt:lpstr>第二节 法人及其能力</vt:lpstr>
      <vt:lpstr>第二节 法人及其能力</vt:lpstr>
      <vt:lpstr>第二节 法人及其能力</vt:lpstr>
      <vt:lpstr>第二节 法人及其能力</vt:lpstr>
      <vt:lpstr>第二节 法人及其能力</vt:lpstr>
      <vt:lpstr>第二节 法人及其能力</vt:lpstr>
      <vt:lpstr>第二节 法人及其能力</vt:lpstr>
      <vt:lpstr>第二节 法人及其能力</vt:lpstr>
      <vt:lpstr>第三节 非法人组织</vt:lpstr>
      <vt:lpstr>第三节 非法人组织</vt:lpstr>
      <vt:lpstr>第三节 非法人组织</vt:lpstr>
      <vt:lpstr>第三节 非法人组织</vt:lpstr>
      <vt:lpstr>第三章</vt:lpstr>
      <vt:lpstr>第一节 民事法律关系的客体及人身利益</vt:lpstr>
      <vt:lpstr>第一节 民事法律关系的客体及人身利益</vt:lpstr>
      <vt:lpstr>第一节 民事法律关系的客体及人身利益</vt:lpstr>
      <vt:lpstr>第一节 民事法律关系的客体及人身利益</vt:lpstr>
      <vt:lpstr>第一节 民事法律关系的客体及人身利益</vt:lpstr>
      <vt:lpstr>第二节 物</vt:lpstr>
      <vt:lpstr>第二节 物</vt:lpstr>
      <vt:lpstr>第二节 物</vt:lpstr>
      <vt:lpstr>第二节 物</vt:lpstr>
      <vt:lpstr>第二节 物</vt:lpstr>
      <vt:lpstr>第二节 物</vt:lpstr>
      <vt:lpstr>第四章</vt:lpstr>
      <vt:lpstr>第一节 民事权利的类型和民事义务</vt:lpstr>
      <vt:lpstr>第一节 民事权利的类型和民事义务</vt:lpstr>
      <vt:lpstr>第一节 民事权利的类型和民事义务</vt:lpstr>
      <vt:lpstr>第一节 民事权利的类型和民事义务</vt:lpstr>
      <vt:lpstr>第一节 民事权利的类型和民事义务</vt:lpstr>
      <vt:lpstr>第一节 民事权利的类型和民事义务</vt:lpstr>
      <vt:lpstr>第二节 民事法律行为</vt:lpstr>
      <vt:lpstr>第二节 民事法律行为</vt:lpstr>
      <vt:lpstr>第二节 民事法律行为</vt:lpstr>
      <vt:lpstr>第二节 民事法律行为</vt:lpstr>
      <vt:lpstr>第二节 民事法律行为</vt:lpstr>
      <vt:lpstr>第二节 民事法律行为</vt:lpstr>
      <vt:lpstr>第二节 民事法律行为</vt:lpstr>
      <vt:lpstr>第三节 代理及其效力</vt:lpstr>
      <vt:lpstr>第三节 代理及其效力</vt:lpstr>
      <vt:lpstr>第三节 代理及其效力</vt:lpstr>
      <vt:lpstr>第三节 代理及其效力</vt:lpstr>
      <vt:lpstr>第三节 代理及其效力</vt:lpstr>
      <vt:lpstr>第三节 代理及其效力</vt:lpstr>
      <vt:lpstr>第四节 民事责任</vt:lpstr>
      <vt:lpstr>第四节 民事责任</vt:lpstr>
      <vt:lpstr>第四节 民事责任</vt:lpstr>
      <vt:lpstr>第四节 民事责任</vt:lpstr>
      <vt:lpstr>第四节 民事责任</vt:lpstr>
      <vt:lpstr>第四节 民事责任</vt:lpstr>
      <vt:lpstr>第四节 民事责任</vt:lpstr>
      <vt:lpstr>第四节 民事责任</vt:lpstr>
      <vt:lpstr>第五节 诉讼时效</vt:lpstr>
      <vt:lpstr>第五节 诉讼时效</vt:lpstr>
      <vt:lpstr>第五节 诉讼时效</vt:lpstr>
      <vt:lpstr>第五节 诉讼时效</vt:lpstr>
      <vt:lpstr>第五节 诉讼时效</vt:lpstr>
      <vt:lpstr>第五节 诉讼时效</vt:lpstr>
      <vt:lpstr>第五节 诉讼时效</vt:lpstr>
      <vt:lpstr>第五节 诉讼时效</vt:lpstr>
      <vt:lpstr>第五节 诉讼时效</vt:lpstr>
      <vt:lpstr>第六节 期间计算</vt:lpstr>
      <vt:lpstr>第六节 期间计算</vt:lpstr>
      <vt:lpstr>第六节 期间计算</vt:lpstr>
      <vt:lpstr>第六节 期间计算</vt:lpstr>
      <vt:lpstr> </vt:lpstr>
      <vt:lpstr> </vt:lpstr>
      <vt:lpstr>第二编</vt:lpstr>
      <vt:lpstr>第五章</vt:lpstr>
      <vt:lpstr>第一节 物权法及其基本原则</vt:lpstr>
      <vt:lpstr>第一节 物权法及其基本原则</vt:lpstr>
      <vt:lpstr>第一节 物权法及其基本原则</vt:lpstr>
      <vt:lpstr>第一节 物权法及其基本原则</vt:lpstr>
      <vt:lpstr>第二节 物权变动及其规则</vt:lpstr>
      <vt:lpstr>第二节 物权变动及其规则</vt:lpstr>
      <vt:lpstr>第二节 物权变动及其规则</vt:lpstr>
      <vt:lpstr>第二节 物权变动及其规则</vt:lpstr>
      <vt:lpstr>第二节 物权变动及其规则</vt:lpstr>
      <vt:lpstr>第二节 物权变动及其规则</vt:lpstr>
      <vt:lpstr>第三节 物权的保护</vt:lpstr>
      <vt:lpstr>第三节 物权的保护</vt:lpstr>
      <vt:lpstr>第三节 物权的保护</vt:lpstr>
      <vt:lpstr>第三节 物权的保护</vt:lpstr>
      <vt:lpstr>第三节 物权的保护</vt:lpstr>
      <vt:lpstr>第六章</vt:lpstr>
      <vt:lpstr>第一节 所有权的一般规定</vt:lpstr>
      <vt:lpstr>第一节 所有权的一般规定</vt:lpstr>
      <vt:lpstr>第一节 所有权的一般规定</vt:lpstr>
      <vt:lpstr>第一节 所有权的一般规定</vt:lpstr>
      <vt:lpstr>第一节 所有权的一般规定</vt:lpstr>
      <vt:lpstr>第一节 所有权的一般规定</vt:lpstr>
      <vt:lpstr>第二节 国家所有权、集体所有权和私人所有权</vt:lpstr>
      <vt:lpstr>第二节 国家所有权、集体所有权和私人所有权</vt:lpstr>
      <vt:lpstr>第二节 国家所有权、集体所有权和私人所有权</vt:lpstr>
      <vt:lpstr>第二节 国家所有权、集体所有权和私人所有权</vt:lpstr>
      <vt:lpstr>第二节 国家所有权、集体所有权和私人所有权</vt:lpstr>
      <vt:lpstr>第三节 业主的建筑物区分所有权</vt:lpstr>
      <vt:lpstr>第三节 业主的建筑物区分所有权</vt:lpstr>
      <vt:lpstr>第三节 业主的建筑物区分所有权</vt:lpstr>
      <vt:lpstr>第三节 业主的建筑物区分所有权</vt:lpstr>
      <vt:lpstr>第三节 业主的建筑物区分所有权</vt:lpstr>
      <vt:lpstr>第三节 业主的建筑物区分所有权</vt:lpstr>
      <vt:lpstr>第三节 业主的建筑物区分所有权</vt:lpstr>
      <vt:lpstr>第四节 相邻关系</vt:lpstr>
      <vt:lpstr>第四节 相邻关系</vt:lpstr>
      <vt:lpstr>第四节 相邻关系</vt:lpstr>
      <vt:lpstr>第四节 相邻关系</vt:lpstr>
      <vt:lpstr>第五节 按份共有</vt:lpstr>
      <vt:lpstr>第五节 按份共有</vt:lpstr>
      <vt:lpstr>第五节 按份共有</vt:lpstr>
      <vt:lpstr>第五节 按份共有</vt:lpstr>
      <vt:lpstr>第五节 按份共有</vt:lpstr>
      <vt:lpstr>第五节 按份共有</vt:lpstr>
      <vt:lpstr>第六节 共同共有</vt:lpstr>
      <vt:lpstr>第六节 共同共有</vt:lpstr>
      <vt:lpstr>第六节 共同共有</vt:lpstr>
      <vt:lpstr>第六节 共同共有</vt:lpstr>
      <vt:lpstr>第六节 共同共有</vt:lpstr>
      <vt:lpstr>第七节 取得所有权的特别规定与善意取得</vt:lpstr>
      <vt:lpstr>第七节 取得所有权的特别规定与善意取得</vt:lpstr>
      <vt:lpstr>第七节 取得所有权的特别规定与善意取得</vt:lpstr>
      <vt:lpstr>第七节 取得所有权的特别规定与善意取得</vt:lpstr>
      <vt:lpstr>第七节 取得所有权的特别规定与善意取得</vt:lpstr>
      <vt:lpstr>第七节 取得所有权的特别规定与善意取得</vt:lpstr>
      <vt:lpstr>第七节 取得所有权的特别规定与善意取得</vt:lpstr>
      <vt:lpstr>第七章</vt:lpstr>
      <vt:lpstr>第一节 土地承包经营权</vt:lpstr>
      <vt:lpstr>第一节 土地承包经营权</vt:lpstr>
      <vt:lpstr>第一节 土地承包经营权</vt:lpstr>
      <vt:lpstr>第一节 土地承包经营权</vt:lpstr>
      <vt:lpstr>第一节 土地承包经营权</vt:lpstr>
      <vt:lpstr>第一节 土地承包经营权</vt:lpstr>
      <vt:lpstr>第一节 土地承包经营权</vt:lpstr>
      <vt:lpstr>第一节 土地承包经营权</vt:lpstr>
      <vt:lpstr>第二节 建设用地使用权</vt:lpstr>
      <vt:lpstr>第二节 建设用地使用权</vt:lpstr>
      <vt:lpstr>第二节 建设用地使用权</vt:lpstr>
      <vt:lpstr>第二节 建设用地使用权</vt:lpstr>
      <vt:lpstr>第二节 建设用地使用权</vt:lpstr>
      <vt:lpstr>第二节 建设用地使用权</vt:lpstr>
      <vt:lpstr>第三节 宅基地使用权</vt:lpstr>
      <vt:lpstr>第三节 宅基地使用权</vt:lpstr>
      <vt:lpstr>第三节 宅基地使用权</vt:lpstr>
      <vt:lpstr>第三节 宅基地使用权</vt:lpstr>
      <vt:lpstr>第三节 宅基地使用权</vt:lpstr>
      <vt:lpstr>第四节 居住权</vt:lpstr>
      <vt:lpstr>第四节 居住权</vt:lpstr>
      <vt:lpstr>第四节 居住权</vt:lpstr>
      <vt:lpstr>第四节 居住权</vt:lpstr>
      <vt:lpstr>第四节 居住权</vt:lpstr>
      <vt:lpstr>第四节 居住权</vt:lpstr>
      <vt:lpstr>第五节 地役权</vt:lpstr>
      <vt:lpstr>第五节 地役权</vt:lpstr>
      <vt:lpstr>第五节 地役权</vt:lpstr>
      <vt:lpstr>第五节 地役权</vt:lpstr>
      <vt:lpstr>第五节 地役权</vt:lpstr>
      <vt:lpstr>第六节 特许物权</vt:lpstr>
      <vt:lpstr>第六节 特许物权</vt:lpstr>
      <vt:lpstr>第六节 特许物权</vt:lpstr>
      <vt:lpstr>第六节 特许物权</vt:lpstr>
      <vt:lpstr>第六节 特许物权</vt:lpstr>
      <vt:lpstr>第八章</vt:lpstr>
      <vt:lpstr>第一节 担保物权概述</vt:lpstr>
      <vt:lpstr>第一节 担保物权概述</vt:lpstr>
      <vt:lpstr>第一节 担保物权概述</vt:lpstr>
      <vt:lpstr>第一节 担保物权概述</vt:lpstr>
      <vt:lpstr>第一节 担保物权概述</vt:lpstr>
      <vt:lpstr>第一节 担保物权概述</vt:lpstr>
      <vt:lpstr>第二节 抵押权</vt:lpstr>
      <vt:lpstr>第二节 抵押权</vt:lpstr>
      <vt:lpstr>第二节 抵押权</vt:lpstr>
      <vt:lpstr>第二节 抵押权</vt:lpstr>
      <vt:lpstr>第二节 抵押权</vt:lpstr>
      <vt:lpstr>第二节 抵押权</vt:lpstr>
      <vt:lpstr>第三节 浮动抵押权与最高额抵押权</vt:lpstr>
      <vt:lpstr>第三节 浮动抵押权与最高额抵押权</vt:lpstr>
      <vt:lpstr>第三节 浮动抵押权与最高额抵押权</vt:lpstr>
      <vt:lpstr>第三节 浮动抵押权与最高额抵押权</vt:lpstr>
      <vt:lpstr>第四节 动产质权</vt:lpstr>
      <vt:lpstr>第四节 动产质权</vt:lpstr>
      <vt:lpstr>第四节 动产质权</vt:lpstr>
      <vt:lpstr>第四节 动产质权</vt:lpstr>
      <vt:lpstr>第五节 权利质权</vt:lpstr>
      <vt:lpstr>第五节 权利质权</vt:lpstr>
      <vt:lpstr>第五节 权利质权</vt:lpstr>
      <vt:lpstr>第五节 权利质权</vt:lpstr>
      <vt:lpstr>第五节 权利质权</vt:lpstr>
      <vt:lpstr>第六节 留置权</vt:lpstr>
      <vt:lpstr>第六节 留置权</vt:lpstr>
      <vt:lpstr>第六节 留置权</vt:lpstr>
      <vt:lpstr>第六节 留置权</vt:lpstr>
      <vt:lpstr>第六节 留置权</vt:lpstr>
      <vt:lpstr>第六节 留置权</vt:lpstr>
      <vt:lpstr>第九章</vt:lpstr>
      <vt:lpstr>第九章 占有</vt:lpstr>
      <vt:lpstr>第九章 占有</vt:lpstr>
      <vt:lpstr>第九章 占有</vt:lpstr>
      <vt:lpstr>第九章 占有</vt:lpstr>
      <vt:lpstr>第九章 占有</vt:lpstr>
      <vt:lpstr>第九章 占有</vt:lpstr>
      <vt:lpstr>第三编</vt:lpstr>
      <vt:lpstr>第十章</vt:lpstr>
      <vt:lpstr>第十章 债与债权概述</vt:lpstr>
      <vt:lpstr>第十章 债与债权概述</vt:lpstr>
      <vt:lpstr>第十章 债与债权概述</vt:lpstr>
      <vt:lpstr>第十章 债与债权概述</vt:lpstr>
      <vt:lpstr>第十章 债与债权概述</vt:lpstr>
      <vt:lpstr>第十一章</vt:lpstr>
      <vt:lpstr>第一节 债的发生</vt:lpstr>
      <vt:lpstr>第一节 债的发生</vt:lpstr>
      <vt:lpstr>第一节 债的发生</vt:lpstr>
      <vt:lpstr>第一节 债的发生</vt:lpstr>
      <vt:lpstr>第一节 债的发生</vt:lpstr>
      <vt:lpstr>第二节 合同之债的概念和种类</vt:lpstr>
      <vt:lpstr>第二节 合同之债的概念和种类</vt:lpstr>
      <vt:lpstr>第二节 合同之债的概念和种类</vt:lpstr>
      <vt:lpstr>第二节 合同之债的概念和种类</vt:lpstr>
      <vt:lpstr>第二节 合同之债的概念和种类</vt:lpstr>
      <vt:lpstr>第二节 合同之债的概念和种类</vt:lpstr>
      <vt:lpstr>第三节 无因管理之债</vt:lpstr>
      <vt:lpstr>第三节 无因管理之债</vt:lpstr>
      <vt:lpstr>第三节 无因管理之债</vt:lpstr>
      <vt:lpstr>第三节 无因管理之债</vt:lpstr>
      <vt:lpstr>第四节 不当得利之债</vt:lpstr>
      <vt:lpstr>第四节 不当得利之债</vt:lpstr>
      <vt:lpstr>第四节 不当得利之债</vt:lpstr>
      <vt:lpstr>第四节 不当得利之债</vt:lpstr>
      <vt:lpstr>第四节 不当得利之债</vt:lpstr>
      <vt:lpstr>第五节 单方法律行为之债</vt:lpstr>
      <vt:lpstr>第五节 单方法律行为之债</vt:lpstr>
      <vt:lpstr>第五节 单方法律行为之债</vt:lpstr>
      <vt:lpstr>第五节 单方法律行为之债</vt:lpstr>
      <vt:lpstr>第五节 单方法律行为之债</vt:lpstr>
      <vt:lpstr>第十二章</vt:lpstr>
      <vt:lpstr>第一节 债的履行及变动</vt:lpstr>
      <vt:lpstr>第一节 债的履行及变动</vt:lpstr>
      <vt:lpstr>第一节 债的履行及变动</vt:lpstr>
      <vt:lpstr>第一节 债的履行及变动</vt:lpstr>
      <vt:lpstr>第二节 债的转移和情势变更</vt:lpstr>
      <vt:lpstr>第二节 债的转移和情势变更</vt:lpstr>
      <vt:lpstr>第二节 债的转移和情势变更</vt:lpstr>
      <vt:lpstr>第二节 债的转移和情势变更</vt:lpstr>
      <vt:lpstr>第二节 债的转移和情势变更</vt:lpstr>
      <vt:lpstr>第二节 债的转移和情势变更</vt:lpstr>
      <vt:lpstr>第二节 债的转移和情势变更</vt:lpstr>
      <vt:lpstr>第二节 债的转移和情势变更</vt:lpstr>
      <vt:lpstr>第三节 双务合同履行的抗辩权</vt:lpstr>
      <vt:lpstr>第三节 双务合同履行的抗辩权</vt:lpstr>
      <vt:lpstr>第三节 双务合同履行的抗辩权</vt:lpstr>
      <vt:lpstr>第三节 双务合同履行的抗辩权</vt:lpstr>
      <vt:lpstr>第三节 双务合同履行的抗辩权</vt:lpstr>
      <vt:lpstr>第三节 双务合同履行的抗辩权</vt:lpstr>
      <vt:lpstr>第四节 债的消灭</vt:lpstr>
      <vt:lpstr>第四节 债的消灭</vt:lpstr>
      <vt:lpstr>第四节 债的消灭</vt:lpstr>
      <vt:lpstr>第四节 债的消灭</vt:lpstr>
      <vt:lpstr>第四节 债的消灭</vt:lpstr>
      <vt:lpstr>第四节 债的消灭</vt:lpstr>
      <vt:lpstr>第十三章</vt:lpstr>
      <vt:lpstr>第一节 债权人代位权</vt:lpstr>
      <vt:lpstr>第一节 债权人代位权</vt:lpstr>
      <vt:lpstr>第一节 债权人代位权</vt:lpstr>
      <vt:lpstr>第一节 债权人代位权</vt:lpstr>
      <vt:lpstr>第一节 债权人代位权</vt:lpstr>
      <vt:lpstr>第二节 债权人撤销权</vt:lpstr>
      <vt:lpstr>第二节 债权人撤销权</vt:lpstr>
      <vt:lpstr>第二节 债权人撤销权</vt:lpstr>
      <vt:lpstr>第二节 债权人撤销权</vt:lpstr>
      <vt:lpstr>第二节 债权人撤销权</vt:lpstr>
      <vt:lpstr>第二节 债权人撤销权</vt:lpstr>
      <vt:lpstr>第二节 债权人撤销权</vt:lpstr>
      <vt:lpstr>第三节 保证</vt:lpstr>
      <vt:lpstr>第三节 保证</vt:lpstr>
      <vt:lpstr>第三节 保证</vt:lpstr>
      <vt:lpstr>第三节 保证</vt:lpstr>
      <vt:lpstr>第三节 保证</vt:lpstr>
      <vt:lpstr>第三节 保证</vt:lpstr>
      <vt:lpstr>第四节 定金</vt:lpstr>
      <vt:lpstr>第四节 定金</vt:lpstr>
      <vt:lpstr>第四节 定金</vt:lpstr>
      <vt:lpstr>第四节 定金</vt:lpstr>
      <vt:lpstr>第四节 定金</vt:lpstr>
      <vt:lpstr>第十四章</vt:lpstr>
      <vt:lpstr>第一节 合同订立和成立</vt:lpstr>
      <vt:lpstr>第一节 合同订立和成立</vt:lpstr>
      <vt:lpstr>第一节 合同订立和成立</vt:lpstr>
      <vt:lpstr>第一节 合同订立和成立</vt:lpstr>
      <vt:lpstr>第一节 合同订立和成立</vt:lpstr>
      <vt:lpstr>第一节 合同订立和成立</vt:lpstr>
      <vt:lpstr>第一节 合同订立和成立</vt:lpstr>
      <vt:lpstr>第一节 合同订立和成立</vt:lpstr>
      <vt:lpstr>第一节 合同订立和成立</vt:lpstr>
      <vt:lpstr>第二节 合同生效</vt:lpstr>
      <vt:lpstr>第二节 合同生效</vt:lpstr>
      <vt:lpstr>第二节 合同生效</vt:lpstr>
      <vt:lpstr>第二节 合同生效</vt:lpstr>
      <vt:lpstr>第二节 合同生效</vt:lpstr>
      <vt:lpstr>第二节 合同生效</vt:lpstr>
      <vt:lpstr>第三节 合同的变更和解除</vt:lpstr>
      <vt:lpstr>第三节 合同的变更和解除</vt:lpstr>
      <vt:lpstr>第三节 合同的变更和解除</vt:lpstr>
      <vt:lpstr>第三节 合同的变更和解除</vt:lpstr>
      <vt:lpstr>第三节 合同的变更和解除</vt:lpstr>
      <vt:lpstr>第十五章</vt:lpstr>
      <vt:lpstr>第一节 合同责任的归责原则</vt:lpstr>
      <vt:lpstr>第一节 合同责任的归责原则</vt:lpstr>
      <vt:lpstr>第一节 合同责任的归责原则</vt:lpstr>
      <vt:lpstr>第一节 合同责任的归责原则</vt:lpstr>
      <vt:lpstr>第一节 合同责任的归责原则</vt:lpstr>
      <vt:lpstr>第一节 合同责任的归责原则</vt:lpstr>
      <vt:lpstr>第二节 合同责任竞合</vt:lpstr>
      <vt:lpstr>第二节 合同责任竞合</vt:lpstr>
      <vt:lpstr>第二节 合同责任竞合</vt:lpstr>
      <vt:lpstr>第二节 合同责任竞合</vt:lpstr>
      <vt:lpstr>第三节 缔约过失责任</vt:lpstr>
      <vt:lpstr>第三节 缔约过失责任</vt:lpstr>
      <vt:lpstr>第三节 缔约过失责任</vt:lpstr>
      <vt:lpstr>第三节 缔约过失责任</vt:lpstr>
      <vt:lpstr>第三节 缔约过失责任</vt:lpstr>
      <vt:lpstr>第四节 合同无效责任</vt:lpstr>
      <vt:lpstr>第四节 合同无效责任</vt:lpstr>
      <vt:lpstr>第四节 合同无效责任</vt:lpstr>
      <vt:lpstr>第四节 合同无效责任</vt:lpstr>
      <vt:lpstr>第四节 合同无效责任</vt:lpstr>
      <vt:lpstr>第五节 违约责任</vt:lpstr>
      <vt:lpstr>第五节 违约责任</vt:lpstr>
      <vt:lpstr>第五节 违约责任</vt:lpstr>
      <vt:lpstr>第五节 违约责任</vt:lpstr>
      <vt:lpstr>第五节 违约责任</vt:lpstr>
      <vt:lpstr>第五节 违约责任</vt:lpstr>
      <vt:lpstr>第五节 违约责任</vt:lpstr>
      <vt:lpstr>第十六章</vt:lpstr>
      <vt:lpstr>第十六章 有名合同</vt:lpstr>
      <vt:lpstr>第十六章 有名合同</vt:lpstr>
      <vt:lpstr>第十六章 有名合同</vt:lpstr>
      <vt:lpstr>第十六章 有名合同</vt:lpstr>
      <vt:lpstr>第十六章 有名合同</vt:lpstr>
      <vt:lpstr>第十六章 有名合同</vt:lpstr>
      <vt:lpstr>第十六章 有名合同</vt:lpstr>
      <vt:lpstr>第十六章 有名合同</vt:lpstr>
      <vt:lpstr>第十六章 有名合同</vt:lpstr>
      <vt:lpstr>第十六章 有名合同</vt:lpstr>
      <vt:lpstr>第十六章 有名合同</vt:lpstr>
      <vt:lpstr>第四编</vt:lpstr>
      <vt:lpstr>第十七章</vt:lpstr>
      <vt:lpstr>第一节 人格权的概念和人格权法律关系</vt:lpstr>
      <vt:lpstr>第一节 人格权的概念和人格权法律关系</vt:lpstr>
      <vt:lpstr>第一节 人格权的概念和人格权法律关系</vt:lpstr>
      <vt:lpstr>第一节 人格权的概念和人格权法律关系</vt:lpstr>
      <vt:lpstr>第一节 人格权的概念和人格权法律关系</vt:lpstr>
      <vt:lpstr>第一节 人格权的概念和人格权法律关系</vt:lpstr>
      <vt:lpstr>第二节 有关人格权保护的其他问题</vt:lpstr>
      <vt:lpstr>第二节 有关人格权保护的其他问题</vt:lpstr>
      <vt:lpstr>第二节 有关人格权保护的其他问题</vt:lpstr>
      <vt:lpstr>第二节 有关人格权保护的其他问题</vt:lpstr>
      <vt:lpstr>第二节 有关人格权保护的其他问题</vt:lpstr>
      <vt:lpstr>第二节 有关人格权保护的其他问题</vt:lpstr>
      <vt:lpstr>第三节 一般人格权</vt:lpstr>
      <vt:lpstr>第三节 一般人格权</vt:lpstr>
      <vt:lpstr>第三节 一般人格权</vt:lpstr>
      <vt:lpstr>第三节 一般人格权</vt:lpstr>
      <vt:lpstr>第三节 一般人格权</vt:lpstr>
      <vt:lpstr>第三节 一般人格权</vt:lpstr>
      <vt:lpstr>第三节 一般人格权</vt:lpstr>
      <vt:lpstr>第三节 一般人格权</vt:lpstr>
      <vt:lpstr>第十八章</vt:lpstr>
      <vt:lpstr>第一节 生命权、身体权和健康权</vt:lpstr>
      <vt:lpstr>第一节 生命权、身体权和健康权</vt:lpstr>
      <vt:lpstr>第一节 生命权、身体权和健康权</vt:lpstr>
      <vt:lpstr>第一节 生命权、身体权和健康权</vt:lpstr>
      <vt:lpstr>第一节 生命权、身体权和健康权</vt:lpstr>
      <vt:lpstr>第二节 姓名权、名称权、肖像权和声音权</vt:lpstr>
      <vt:lpstr>第二节 姓名权、名称权、肖像权和声音权</vt:lpstr>
      <vt:lpstr>第二节 姓名权、名称权、肖像权和声音权</vt:lpstr>
      <vt:lpstr>第二节 姓名权、名称权、肖像权和声音权</vt:lpstr>
      <vt:lpstr>第二节 姓名权、名称权、肖像权和声音权</vt:lpstr>
      <vt:lpstr>第二节 姓名权、名称权、肖像权和声音权</vt:lpstr>
      <vt:lpstr>第二节 姓名权、名称权、肖像权和声音权</vt:lpstr>
      <vt:lpstr>第三节 名誉权和荣誉权</vt:lpstr>
      <vt:lpstr>第三节 名誉权和荣誉权</vt:lpstr>
      <vt:lpstr>第三节 名誉权和荣誉权</vt:lpstr>
      <vt:lpstr>第三节 名誉权和荣誉权</vt:lpstr>
      <vt:lpstr>第三节 名誉权和荣誉权</vt:lpstr>
      <vt:lpstr>第三节 名誉权和荣誉权</vt:lpstr>
      <vt:lpstr>第四节 人身自由权和性自主权</vt:lpstr>
      <vt:lpstr>第四节 人身自由权和性自主权</vt:lpstr>
      <vt:lpstr>第四节 人身自由权和性自主权</vt:lpstr>
      <vt:lpstr>第四节 人身自由权和性自主权</vt:lpstr>
      <vt:lpstr>第五节 隐私权和个人信息保护</vt:lpstr>
      <vt:lpstr>第五节 隐私权和个人信息保护</vt:lpstr>
      <vt:lpstr>第五节 隐私权和个人信息保护</vt:lpstr>
      <vt:lpstr>第五节 隐私权和个人信息保护</vt:lpstr>
      <vt:lpstr>第五节 隐私权和个人信息保护</vt:lpstr>
      <vt:lpstr>第五节 隐私权和个人信息保护</vt:lpstr>
      <vt:lpstr>第五编</vt:lpstr>
      <vt:lpstr>第十九章</vt:lpstr>
      <vt:lpstr>第一节 婚姻家庭法的调整范围和基本原则</vt:lpstr>
      <vt:lpstr>第一节 婚姻家庭法的调整范围和基本原则</vt:lpstr>
      <vt:lpstr>第一节 婚姻家庭法的调整范围和基本原则</vt:lpstr>
      <vt:lpstr>第一节 婚姻家庭法的调整范围和基本原则</vt:lpstr>
      <vt:lpstr>第一节 婚姻家庭法的调整范围和基本原则</vt:lpstr>
      <vt:lpstr>第一节 婚姻家庭法的调整范围和基本原则</vt:lpstr>
      <vt:lpstr>第一节 婚姻家庭法的调整范围和基本原则</vt:lpstr>
      <vt:lpstr>第二节 亲属</vt:lpstr>
      <vt:lpstr>第二节 亲属</vt:lpstr>
      <vt:lpstr>第二节 亲属</vt:lpstr>
      <vt:lpstr>第二节 亲属</vt:lpstr>
      <vt:lpstr>第二十章</vt:lpstr>
      <vt:lpstr>第一节 结婚的条件与程序</vt:lpstr>
      <vt:lpstr>第一节 结婚的条件和程序</vt:lpstr>
      <vt:lpstr>第一节 结婚的条件和程序</vt:lpstr>
      <vt:lpstr>第一节 结婚的条件和程序</vt:lpstr>
      <vt:lpstr>第一节 结婚的条件和程序</vt:lpstr>
      <vt:lpstr>第二节 婚姻关系无效和可撤销</vt:lpstr>
      <vt:lpstr>第二节 婚姻关系无效和可撤销</vt:lpstr>
      <vt:lpstr>第二节 婚姻关系无效和可撤销</vt:lpstr>
      <vt:lpstr>第二节 婚姻关系无效和可撤销</vt:lpstr>
      <vt:lpstr>第二节 婚姻关系无效和可撤销</vt:lpstr>
      <vt:lpstr>第二十一章</vt:lpstr>
      <vt:lpstr>第一节 夫妻关系</vt:lpstr>
      <vt:lpstr>第一节 夫妻关系</vt:lpstr>
      <vt:lpstr>第一节 夫妻关系</vt:lpstr>
      <vt:lpstr>第一节 夫妻关系</vt:lpstr>
      <vt:lpstr>第二节 父母子女关系和其他近亲属关系</vt:lpstr>
      <vt:lpstr>第二节 父母子女关系和其他近亲属关系</vt:lpstr>
      <vt:lpstr>第二节 父母子女关系和其他近亲属关系</vt:lpstr>
      <vt:lpstr>第二节 父母子女关系和其他近亲属关系</vt:lpstr>
      <vt:lpstr>第二十二章</vt:lpstr>
      <vt:lpstr>第一节 离婚的条件与程序</vt:lpstr>
      <vt:lpstr>第一节 离婚的条件与程序</vt:lpstr>
      <vt:lpstr>第一节 离婚的条件与程序</vt:lpstr>
      <vt:lpstr>第一节 离婚的条件与程序</vt:lpstr>
      <vt:lpstr>第一节 离婚的条件与程序</vt:lpstr>
      <vt:lpstr>第一节 离婚的条件与程序</vt:lpstr>
      <vt:lpstr>第二节 离婚的法律后果</vt:lpstr>
      <vt:lpstr>第二节 离婚的法律后果</vt:lpstr>
      <vt:lpstr>第二节 离婚的法律后果</vt:lpstr>
      <vt:lpstr>第二节 离婚的法律后果</vt:lpstr>
      <vt:lpstr>第二节 离婚的法律后果</vt:lpstr>
      <vt:lpstr>第二节 离婚的法律后果</vt:lpstr>
      <vt:lpstr>第二十三章</vt:lpstr>
      <vt:lpstr>第一节 收养关系的成立</vt:lpstr>
      <vt:lpstr>第一节 收养关系的成立</vt:lpstr>
      <vt:lpstr>第一节 收养关系的成立</vt:lpstr>
      <vt:lpstr>第一节 收养关系的成立</vt:lpstr>
      <vt:lpstr>第一节 收养关系的成立</vt:lpstr>
      <vt:lpstr>第一节 收养关系的成立</vt:lpstr>
      <vt:lpstr>第一节 收养关系的成立</vt:lpstr>
      <vt:lpstr>第一节 收养关系的成立</vt:lpstr>
      <vt:lpstr>第二节 收养的效力</vt:lpstr>
      <vt:lpstr>第二节 收养的效力</vt:lpstr>
      <vt:lpstr>第二节 收养的效力</vt:lpstr>
      <vt:lpstr>第二节 收养的效力</vt:lpstr>
      <vt:lpstr>第三节 收养关系的解除</vt:lpstr>
      <vt:lpstr>第三节 收养关系的解除</vt:lpstr>
      <vt:lpstr>第三节 收养关系的解除</vt:lpstr>
      <vt:lpstr>第三节 收养关系的解除</vt:lpstr>
      <vt:lpstr>第六编</vt:lpstr>
      <vt:lpstr>第二十四章</vt:lpstr>
      <vt:lpstr>第二十四章 继承法与继承权</vt:lpstr>
      <vt:lpstr>第二十四章 继承法与继承权</vt:lpstr>
      <vt:lpstr>第二十四章 继承法与继承权</vt:lpstr>
      <vt:lpstr>第二十四章 继承法与继承权</vt:lpstr>
      <vt:lpstr>第二十四章 继承法与继承权</vt:lpstr>
      <vt:lpstr>第二十四章 继承法与继承权</vt:lpstr>
      <vt:lpstr>第二十五章</vt:lpstr>
      <vt:lpstr>第一节 法定继承概述</vt:lpstr>
      <vt:lpstr>第一节 法定继承概述</vt:lpstr>
      <vt:lpstr>第一节 法定继承概述</vt:lpstr>
      <vt:lpstr>第一节 法定继承概述</vt:lpstr>
      <vt:lpstr>第一节 法定继承概述</vt:lpstr>
      <vt:lpstr>第二节 代位继承</vt:lpstr>
      <vt:lpstr>第二节 代位继承</vt:lpstr>
      <vt:lpstr>第二节 代位继承</vt:lpstr>
      <vt:lpstr>第二节 代位继承</vt:lpstr>
      <vt:lpstr>第二节 代位继承</vt:lpstr>
      <vt:lpstr>第三节 转继承</vt:lpstr>
      <vt:lpstr>第三节 转继承</vt:lpstr>
      <vt:lpstr>第三节 转继承</vt:lpstr>
      <vt:lpstr>第三节 转继承</vt:lpstr>
      <vt:lpstr>第三节 转继承</vt:lpstr>
      <vt:lpstr>第三节 转继承</vt:lpstr>
      <vt:lpstr>第二十六章</vt:lpstr>
      <vt:lpstr>第一节 遗嘱继承与遗嘱</vt:lpstr>
      <vt:lpstr>第一节 遗嘱继承与遗嘱</vt:lpstr>
      <vt:lpstr>第一节 遗嘱继承与遗嘱</vt:lpstr>
      <vt:lpstr>第一节 遗嘱继承与遗嘱</vt:lpstr>
      <vt:lpstr>第一节 遗嘱继承与遗嘱</vt:lpstr>
      <vt:lpstr>第一节 遗嘱继承与遗嘱</vt:lpstr>
      <vt:lpstr>第一节 遗嘱继承与遗嘱</vt:lpstr>
      <vt:lpstr>第二节 遗赠及其效力</vt:lpstr>
      <vt:lpstr>第二节 遗赠及其效力</vt:lpstr>
      <vt:lpstr>第二节 遗赠及其效力</vt:lpstr>
      <vt:lpstr>第二节 遗赠及其效力</vt:lpstr>
      <vt:lpstr>第二节 遗赠及其效力</vt:lpstr>
      <vt:lpstr>第三节 遗赠扶养协议</vt:lpstr>
      <vt:lpstr>第三节 遗赠扶养协议</vt:lpstr>
      <vt:lpstr>第三节 遗赠扶养协议</vt:lpstr>
      <vt:lpstr>第三节 遗赠扶养协议</vt:lpstr>
      <vt:lpstr>第三节 遗赠扶养协议</vt:lpstr>
      <vt:lpstr>第三节 遗赠扶养协议</vt:lpstr>
      <vt:lpstr>第三节 遗赠扶养协议</vt:lpstr>
      <vt:lpstr>第二十七章</vt:lpstr>
      <vt:lpstr>第一节 继承开始和遗产管理</vt:lpstr>
      <vt:lpstr>第一节 继承开始和遗产管理</vt:lpstr>
      <vt:lpstr>第一节 继承开始和遗产管理</vt:lpstr>
      <vt:lpstr>第一节 继承开始和遗产管理</vt:lpstr>
      <vt:lpstr>第一节 继承开始和遗产管理</vt:lpstr>
      <vt:lpstr>第二节 遗产分割</vt:lpstr>
      <vt:lpstr>第二节 遗产分割</vt:lpstr>
      <vt:lpstr>第二节 遗产分割</vt:lpstr>
      <vt:lpstr>第二节 遗产分割</vt:lpstr>
      <vt:lpstr>第二节 遗产分割</vt:lpstr>
      <vt:lpstr>第二节 遗产分割</vt:lpstr>
      <vt:lpstr>第七编</vt:lpstr>
      <vt:lpstr>第二十八章</vt:lpstr>
      <vt:lpstr>第一节 侵权行为与侵权责任法</vt:lpstr>
      <vt:lpstr>第一节 侵权行为与侵权责任法</vt:lpstr>
      <vt:lpstr>第一节 侵权行为与侵权责任法</vt:lpstr>
      <vt:lpstr>第一节 侵权行为与侵权责任法</vt:lpstr>
      <vt:lpstr>第二节 侵权行为一般条款及适用规则</vt:lpstr>
      <vt:lpstr>第二节 侵权行为一般条款及适用规则</vt:lpstr>
      <vt:lpstr>第二节 侵权行为一般条款及适用规则</vt:lpstr>
      <vt:lpstr>第二节 侵权行为一般条款及适用规则</vt:lpstr>
      <vt:lpstr>第二十九章</vt:lpstr>
      <vt:lpstr>第一节 归责原则及其适用规则</vt:lpstr>
      <vt:lpstr>第一节 归责原则及其适用规则</vt:lpstr>
      <vt:lpstr>第一节 归责原则及其适用规则</vt:lpstr>
      <vt:lpstr>第一节 归责原则及其适用规则</vt:lpstr>
      <vt:lpstr>第一节 归责原则及其适用规则</vt:lpstr>
      <vt:lpstr>第一节 归责原则及其适用规则</vt:lpstr>
      <vt:lpstr>第二节 侵权行为构成的违法行为要件</vt:lpstr>
      <vt:lpstr>第二节 侵权责任构成的违法行为要件</vt:lpstr>
      <vt:lpstr>第二节 侵权责任构成的违法行为要件</vt:lpstr>
      <vt:lpstr>第二节 侵权责任构成的违法行为要件</vt:lpstr>
      <vt:lpstr>第二节 侵权责任构成的违法行为要件</vt:lpstr>
      <vt:lpstr>第三节 侵权责任构成的损害事实要件</vt:lpstr>
      <vt:lpstr>第三节 侵权责任构成的损害事实要件</vt:lpstr>
      <vt:lpstr>第三节 侵权责任构成的损害事实要件</vt:lpstr>
      <vt:lpstr>第三节 侵权责任构成的损害事实要件</vt:lpstr>
      <vt:lpstr>第四节 侵权责任构成的因果关系要件</vt:lpstr>
      <vt:lpstr>第四节 侵权责任构成的因果关系要件</vt:lpstr>
      <vt:lpstr>第四节 侵权责任构成的因果关系要件</vt:lpstr>
      <vt:lpstr>第四节 侵权责任构成的因果关系要件</vt:lpstr>
      <vt:lpstr>第四节 侵权责任构成的因果关系要件</vt:lpstr>
      <vt:lpstr>第五节 相当因果关系规则的应用</vt:lpstr>
      <vt:lpstr>第五节 相当因果关系规则的应用</vt:lpstr>
      <vt:lpstr>第五节 相当因果关系规则的应用</vt:lpstr>
      <vt:lpstr>第五节 相当因果关系规则的应用</vt:lpstr>
      <vt:lpstr>第五节 相当因果关系规则的应用</vt:lpstr>
      <vt:lpstr>第六节 侵权责任构成的过错要件</vt:lpstr>
      <vt:lpstr>第六节 侵权责任构成的过错要件</vt:lpstr>
      <vt:lpstr>第六节 侵权责任构成的过错要件</vt:lpstr>
      <vt:lpstr>第六节 侵权责任构成的过错要件</vt:lpstr>
      <vt:lpstr>第七节 侵权责任中的免责事由</vt:lpstr>
      <vt:lpstr>第七节 侵权责任中的免责事由</vt:lpstr>
      <vt:lpstr>第七节 侵权责任中的免责事由</vt:lpstr>
      <vt:lpstr>第七节 侵权责任中的免责事由</vt:lpstr>
      <vt:lpstr>第三十章</vt:lpstr>
      <vt:lpstr>第一节 侵权责任形态中的替代责任</vt:lpstr>
      <vt:lpstr>第一节 侵权责任形态中的替代责任</vt:lpstr>
      <vt:lpstr>第一节 侵权责任形态中的替代责任</vt:lpstr>
      <vt:lpstr>第一节 侵权责任形态中的替代责任</vt:lpstr>
      <vt:lpstr>第一节 侵权责任形态中的替代责任</vt:lpstr>
      <vt:lpstr>第二节 共同侵权行为与连带责任</vt:lpstr>
      <vt:lpstr>第二节 共同侵权行为与连带责任</vt:lpstr>
      <vt:lpstr>第二节 共同侵权行为与连带责任</vt:lpstr>
      <vt:lpstr>第二节 共同侵权行为与连带责任</vt:lpstr>
      <vt:lpstr>第二节 共同侵权行为与连带责任</vt:lpstr>
      <vt:lpstr> </vt:lpstr>
      <vt:lpstr> </vt:lpstr>
      <vt:lpstr>第三节 共同危险行为及其责任</vt:lpstr>
      <vt:lpstr>第三节 共同危险行为及其责任</vt:lpstr>
      <vt:lpstr>第三节 共同危险行为及其责任</vt:lpstr>
      <vt:lpstr>第三节 共同危险行为及其责任</vt:lpstr>
      <vt:lpstr>第四节 分别侵权责任</vt:lpstr>
      <vt:lpstr>第四节 分别侵权行为</vt:lpstr>
      <vt:lpstr>第四节 分别侵权行为</vt:lpstr>
      <vt:lpstr>第四节 分别侵权行为</vt:lpstr>
      <vt:lpstr>第四节 分别侵权行为</vt:lpstr>
      <vt:lpstr>第四节 分别侵权行为</vt:lpstr>
      <vt:lpstr>第四节 分别侵权行为</vt:lpstr>
      <vt:lpstr>第四节 分别侵权行为</vt:lpstr>
      <vt:lpstr>第五节 竞合侵权行为与不真正连带责任</vt:lpstr>
      <vt:lpstr>第五节 竞合侵权行为与不真正连带责任</vt:lpstr>
      <vt:lpstr>第五节 竞合侵权行为与不真正连带责任</vt:lpstr>
      <vt:lpstr>第五节 竞合侵权行为与不真正连带责任</vt:lpstr>
      <vt:lpstr>第五节 竞合侵权行为与不真正连带责任</vt:lpstr>
      <vt:lpstr>第五节 竞合侵权行为与不真正连带责任</vt:lpstr>
      <vt:lpstr>第六节 侵权责任中的补充责任</vt:lpstr>
      <vt:lpstr>第六节 侵权责任中的补充责任</vt:lpstr>
      <vt:lpstr>第六节 侵权责任中的补充责任</vt:lpstr>
      <vt:lpstr>第六节 侵权责任中的补充责任</vt:lpstr>
      <vt:lpstr>第六节 侵权责任中的补充责任</vt:lpstr>
      <vt:lpstr>第三十一章</vt:lpstr>
      <vt:lpstr>第一节 过失相抵与损益相抵</vt:lpstr>
      <vt:lpstr>第一节 过失相抵与损益相抵</vt:lpstr>
      <vt:lpstr>第一节 过失相抵与损益相抵</vt:lpstr>
      <vt:lpstr>第一节 过失相抵与损益相抵</vt:lpstr>
      <vt:lpstr>第一节 过失相抵与损益相抵</vt:lpstr>
      <vt:lpstr>第二节 人身损害赔偿</vt:lpstr>
      <vt:lpstr>第二节 人身损害赔偿</vt:lpstr>
      <vt:lpstr>第二节 人身损害赔偿</vt:lpstr>
      <vt:lpstr>第二节 人身损害赔偿</vt:lpstr>
      <vt:lpstr>第二节 人身损害赔偿</vt:lpstr>
      <vt:lpstr>第三节 财产损害赔偿</vt:lpstr>
      <vt:lpstr>第三节 财产损害赔偿</vt:lpstr>
      <vt:lpstr>第三节 财产损害赔偿</vt:lpstr>
      <vt:lpstr>第三节 财产损害赔偿</vt:lpstr>
      <vt:lpstr>第三节 财产损害赔偿</vt:lpstr>
      <vt:lpstr>第三节 财产损害赔偿</vt:lpstr>
      <vt:lpstr>第四节 精神损害赔偿</vt:lpstr>
      <vt:lpstr>第四节 精神损害赔偿</vt:lpstr>
      <vt:lpstr>第四节 精神损害赔偿</vt:lpstr>
      <vt:lpstr>第四节 精神损害赔偿</vt:lpstr>
      <vt:lpstr>第四节 精神损害赔偿</vt:lpstr>
      <vt:lpstr>第四节 精神损害赔偿</vt:lpstr>
      <vt:lpstr>第五节 惩罚性赔偿</vt:lpstr>
      <vt:lpstr>第五节 惩罚性赔偿</vt:lpstr>
      <vt:lpstr>第五节 惩罚性赔偿</vt:lpstr>
      <vt:lpstr>第五节 惩罚性赔偿</vt:lpstr>
      <vt:lpstr>第五节 惩罚性赔偿</vt:lpstr>
      <vt:lpstr>第三十二章</vt:lpstr>
      <vt:lpstr>第一节 监护人责任</vt:lpstr>
      <vt:lpstr>第一节 监护人责任</vt:lpstr>
      <vt:lpstr>第一节 监护人责任</vt:lpstr>
      <vt:lpstr>第一节 监护人责任</vt:lpstr>
      <vt:lpstr>第二节 暂时丧失心智损害责任</vt:lpstr>
      <vt:lpstr>第二节 暂时丧失心智损害责任</vt:lpstr>
      <vt:lpstr>第二节 暂时丧失心智损害责任</vt:lpstr>
      <vt:lpstr>第二节 暂时丧失心智损害责任</vt:lpstr>
      <vt:lpstr>第三节 用人单位责任</vt:lpstr>
      <vt:lpstr>第三节 用人单位责任</vt:lpstr>
      <vt:lpstr>第三节 用人单位责任</vt:lpstr>
      <vt:lpstr>第三节 用人单位责任</vt:lpstr>
      <vt:lpstr>第三节 用人单位责任</vt:lpstr>
      <vt:lpstr>第四节 网络侵权责任</vt:lpstr>
      <vt:lpstr>第四节 网络侵权责任</vt:lpstr>
      <vt:lpstr>第四节 网络侵权责任</vt:lpstr>
      <vt:lpstr>第四节 网络侵权责任</vt:lpstr>
      <vt:lpstr>第四节 网络侵权责任</vt:lpstr>
      <vt:lpstr>第四节 网络侵权责任</vt:lpstr>
      <vt:lpstr>第五节 违反安全保障义务的侵权责任</vt:lpstr>
      <vt:lpstr>第五节 违反安全保障义务的侵权责任</vt:lpstr>
      <vt:lpstr>第五节 违反安全保障义务的侵权责任</vt:lpstr>
      <vt:lpstr>第五节 违反安全保障义务的侵权责任</vt:lpstr>
      <vt:lpstr>第五节 违反安全保障义务的侵权责任</vt:lpstr>
      <vt:lpstr>第六节 机动车交通事故责任</vt:lpstr>
      <vt:lpstr> </vt:lpstr>
      <vt:lpstr>第六节 机动车交通事故责任</vt:lpstr>
      <vt:lpstr>第六节 机动车交通事故责任</vt:lpstr>
      <vt:lpstr>第六节 机动车交通事故责任</vt:lpstr>
      <vt:lpstr>第七节 医疗损害责任</vt:lpstr>
      <vt:lpstr>第七节 医疗损害责任</vt:lpstr>
      <vt:lpstr>第七节 医疗损害责任</vt:lpstr>
      <vt:lpstr>第七节 医疗损害责任</vt:lpstr>
      <vt:lpstr>第七节 医疗损害责任</vt:lpstr>
      <vt:lpstr>第七节 医疗损害责任</vt:lpstr>
      <vt:lpstr>第八节 环境污染和生态破坏责任</vt:lpstr>
      <vt:lpstr>第八节 环境污染和生态破坏责任</vt:lpstr>
      <vt:lpstr>第八节 环境污染和生态破坏责任</vt:lpstr>
      <vt:lpstr>第八节 环境污染和生态破坏责任</vt:lpstr>
      <vt:lpstr>第九节 高度危险责任</vt:lpstr>
      <vt:lpstr>第九节 高度危险责任</vt:lpstr>
      <vt:lpstr>第九节 高度危险责任</vt:lpstr>
      <vt:lpstr>第九节 高度危险责任</vt:lpstr>
      <vt:lpstr>第十节 饲养动物损害责任</vt:lpstr>
      <vt:lpstr>第十节 饲养动物损害责任</vt:lpstr>
      <vt:lpstr>第十节 饲养动物损害责任</vt:lpstr>
      <vt:lpstr>第十节 饲养动物损害责任</vt:lpstr>
      <vt:lpstr>第十一节 建筑物和物件损害责任</vt:lpstr>
      <vt:lpstr>第十一节 建筑物和物件损害责任</vt:lpstr>
      <vt:lpstr>第十一节 建筑物和物件损害责任</vt:lpstr>
      <vt:lpstr>第十一节 建筑物和物件损害责任</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传有 徐</cp:lastModifiedBy>
  <cp:revision>202</cp:revision>
  <dcterms:created xsi:type="dcterms:W3CDTF">2021-07-19T09:25:25Z</dcterms:created>
  <dcterms:modified xsi:type="dcterms:W3CDTF">2021-08-03T06:27:52Z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2052-3.7.0.5929</vt:lpwstr>
  </property>
  <property fmtid="{D5CDD505-2E9C-101B-9397-08002B2CF9AE}" pid="3" name="ICV">
    <vt:lpwstr>96CC81129D274A6C9DF449622950F929</vt:lpwstr>
  </property>
</Properties>
</file>