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4188" r:id="rId2"/>
  </p:sldMasterIdLst>
  <p:notesMasterIdLst>
    <p:notesMasterId r:id="rId25"/>
  </p:notesMasterIdLst>
  <p:handoutMasterIdLst>
    <p:handoutMasterId r:id="rId26"/>
  </p:handoutMasterIdLst>
  <p:sldIdLst>
    <p:sldId id="340" r:id="rId3"/>
    <p:sldId id="339" r:id="rId4"/>
    <p:sldId id="343" r:id="rId5"/>
    <p:sldId id="257" r:id="rId6"/>
    <p:sldId id="259" r:id="rId7"/>
    <p:sldId id="357" r:id="rId8"/>
    <p:sldId id="382" r:id="rId9"/>
    <p:sldId id="344" r:id="rId10"/>
    <p:sldId id="345" r:id="rId11"/>
    <p:sldId id="346" r:id="rId12"/>
    <p:sldId id="348" r:id="rId13"/>
    <p:sldId id="383" r:id="rId14"/>
    <p:sldId id="384" r:id="rId15"/>
    <p:sldId id="349" r:id="rId16"/>
    <p:sldId id="350" r:id="rId17"/>
    <p:sldId id="351" r:id="rId18"/>
    <p:sldId id="352" r:id="rId19"/>
    <p:sldId id="353" r:id="rId20"/>
    <p:sldId id="354" r:id="rId21"/>
    <p:sldId id="355" r:id="rId22"/>
    <p:sldId id="356" r:id="rId23"/>
    <p:sldId id="258" r:id="rId24"/>
  </p:sldIdLst>
  <p:sldSz cx="10693400" cy="7561263"/>
  <p:notesSz cx="6858000" cy="9144000"/>
  <p:defaultTextStyle>
    <a:defPPr>
      <a:defRPr lang="zh-CN"/>
    </a:defPPr>
    <a:lvl1pPr algn="l" defTabSz="1042988" rtl="0" fontAlgn="base">
      <a:spcBef>
        <a:spcPct val="0"/>
      </a:spcBef>
      <a:spcAft>
        <a:spcPct val="0"/>
      </a:spcAft>
      <a:defRPr sz="2100" kern="1200">
        <a:solidFill>
          <a:schemeClr val="tx1"/>
        </a:solidFill>
        <a:latin typeface="Arial" charset="0"/>
        <a:ea typeface="宋体" pitchFamily="2" charset="-122"/>
        <a:cs typeface="+mn-cs"/>
      </a:defRPr>
    </a:lvl1pPr>
    <a:lvl2pPr marL="520700" indent="-63500" algn="l" defTabSz="1042988" rtl="0" fontAlgn="base">
      <a:spcBef>
        <a:spcPct val="0"/>
      </a:spcBef>
      <a:spcAft>
        <a:spcPct val="0"/>
      </a:spcAft>
      <a:defRPr sz="2100" kern="1200">
        <a:solidFill>
          <a:schemeClr val="tx1"/>
        </a:solidFill>
        <a:latin typeface="Arial" charset="0"/>
        <a:ea typeface="宋体" pitchFamily="2" charset="-122"/>
        <a:cs typeface="+mn-cs"/>
      </a:defRPr>
    </a:lvl2pPr>
    <a:lvl3pPr marL="1042988" indent="-128588" algn="l" defTabSz="1042988" rtl="0" fontAlgn="base">
      <a:spcBef>
        <a:spcPct val="0"/>
      </a:spcBef>
      <a:spcAft>
        <a:spcPct val="0"/>
      </a:spcAft>
      <a:defRPr sz="2100" kern="1200">
        <a:solidFill>
          <a:schemeClr val="tx1"/>
        </a:solidFill>
        <a:latin typeface="Arial" charset="0"/>
        <a:ea typeface="宋体" pitchFamily="2" charset="-122"/>
        <a:cs typeface="+mn-cs"/>
      </a:defRPr>
    </a:lvl3pPr>
    <a:lvl4pPr marL="1563688" indent="-192088" algn="l" defTabSz="1042988" rtl="0" fontAlgn="base">
      <a:spcBef>
        <a:spcPct val="0"/>
      </a:spcBef>
      <a:spcAft>
        <a:spcPct val="0"/>
      </a:spcAft>
      <a:defRPr sz="2100" kern="1200">
        <a:solidFill>
          <a:schemeClr val="tx1"/>
        </a:solidFill>
        <a:latin typeface="Arial" charset="0"/>
        <a:ea typeface="宋体" pitchFamily="2" charset="-122"/>
        <a:cs typeface="+mn-cs"/>
      </a:defRPr>
    </a:lvl4pPr>
    <a:lvl5pPr marL="2085975" indent="-257175" algn="l" defTabSz="1042988" rtl="0" fontAlgn="base">
      <a:spcBef>
        <a:spcPct val="0"/>
      </a:spcBef>
      <a:spcAft>
        <a:spcPct val="0"/>
      </a:spcAft>
      <a:defRPr sz="2100" kern="1200">
        <a:solidFill>
          <a:schemeClr val="tx1"/>
        </a:solidFill>
        <a:latin typeface="Arial" charset="0"/>
        <a:ea typeface="宋体" pitchFamily="2" charset="-122"/>
        <a:cs typeface="+mn-cs"/>
      </a:defRPr>
    </a:lvl5pPr>
    <a:lvl6pPr marL="2286000" algn="l" defTabSz="914400" rtl="0" eaLnBrk="1" latinLnBrk="0" hangingPunct="1">
      <a:defRPr sz="2100" kern="1200">
        <a:solidFill>
          <a:schemeClr val="tx1"/>
        </a:solidFill>
        <a:latin typeface="Arial" charset="0"/>
        <a:ea typeface="宋体" pitchFamily="2" charset="-122"/>
        <a:cs typeface="+mn-cs"/>
      </a:defRPr>
    </a:lvl6pPr>
    <a:lvl7pPr marL="2743200" algn="l" defTabSz="914400" rtl="0" eaLnBrk="1" latinLnBrk="0" hangingPunct="1">
      <a:defRPr sz="2100" kern="1200">
        <a:solidFill>
          <a:schemeClr val="tx1"/>
        </a:solidFill>
        <a:latin typeface="Arial" charset="0"/>
        <a:ea typeface="宋体" pitchFamily="2" charset="-122"/>
        <a:cs typeface="+mn-cs"/>
      </a:defRPr>
    </a:lvl7pPr>
    <a:lvl8pPr marL="3200400" algn="l" defTabSz="914400" rtl="0" eaLnBrk="1" latinLnBrk="0" hangingPunct="1">
      <a:defRPr sz="2100" kern="1200">
        <a:solidFill>
          <a:schemeClr val="tx1"/>
        </a:solidFill>
        <a:latin typeface="Arial" charset="0"/>
        <a:ea typeface="宋体" pitchFamily="2" charset="-122"/>
        <a:cs typeface="+mn-cs"/>
      </a:defRPr>
    </a:lvl8pPr>
    <a:lvl9pPr marL="3657600" algn="l" defTabSz="914400" rtl="0" eaLnBrk="1" latinLnBrk="0" hangingPunct="1">
      <a:defRPr sz="2100" kern="1200">
        <a:solidFill>
          <a:schemeClr val="tx1"/>
        </a:solidFill>
        <a:latin typeface="Arial" charset="0"/>
        <a:ea typeface="宋体" pitchFamily="2" charset="-122"/>
        <a:cs typeface="+mn-cs"/>
      </a:defRPr>
    </a:lvl9pPr>
  </p:defaultTextStyle>
  <p:extLst>
    <p:ext uri="{EFAFB233-063F-42B5-8137-9DF3F51BA10A}">
      <p15:sldGuideLst xmlns:p15="http://schemas.microsoft.com/office/powerpoint/2012/main">
        <p15:guide id="1" orient="horz" pos="2382">
          <p15:clr>
            <a:srgbClr val="A4A3A4"/>
          </p15:clr>
        </p15:guide>
        <p15:guide id="2" pos="3368">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ony Tong" initials="TT" lastIdx="6" clrIdx="0">
    <p:extLst>
      <p:ext uri="{19B8F6BF-5375-455C-9EA6-DF929625EA0E}">
        <p15:presenceInfo xmlns:p15="http://schemas.microsoft.com/office/powerpoint/2012/main" userId="S-1-5-21-1275210071-492894223-682003330-199651"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中度样式 2 - 强调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274" autoAdjust="0"/>
    <p:restoredTop sz="91171" autoAdjust="0"/>
  </p:normalViewPr>
  <p:slideViewPr>
    <p:cSldViewPr>
      <p:cViewPr varScale="1">
        <p:scale>
          <a:sx n="71" d="100"/>
          <a:sy n="71" d="100"/>
        </p:scale>
        <p:origin x="1363" y="62"/>
      </p:cViewPr>
      <p:guideLst>
        <p:guide orient="horz" pos="2382"/>
        <p:guide pos="3368"/>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handoutMaster" Target="handoutMasters/handoutMaster1.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commentAuthors" Target="commentAuthors.xml"/><Relationship Id="rId30"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defTabSz="1043056"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defTabSz="1043056" fontAlgn="auto">
              <a:spcBef>
                <a:spcPts val="0"/>
              </a:spcBef>
              <a:spcAft>
                <a:spcPts val="0"/>
              </a:spcAft>
              <a:defRPr sz="1200">
                <a:latin typeface="+mn-lt"/>
                <a:ea typeface="+mn-ea"/>
              </a:defRPr>
            </a:lvl1pPr>
          </a:lstStyle>
          <a:p>
            <a:pPr>
              <a:defRPr/>
            </a:pPr>
            <a:fld id="{00C3E185-1A97-4B5F-AC25-EAB19BFEC942}" type="datetimeFigureOut">
              <a:rPr lang="zh-CN" altLang="en-US"/>
              <a:pPr>
                <a:defRPr/>
              </a:pPr>
              <a:t>2021/9/28</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defTabSz="1043056" fontAlgn="auto">
              <a:spcBef>
                <a:spcPts val="0"/>
              </a:spcBef>
              <a:spcAft>
                <a:spcPts val="0"/>
              </a:spcAft>
              <a:defRPr sz="1200">
                <a:latin typeface="+mn-lt"/>
                <a:ea typeface="+mn-ea"/>
              </a:defRPr>
            </a:lvl1pPr>
          </a:lstStyle>
          <a:p>
            <a:pPr>
              <a:defRPr/>
            </a:pPr>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defTabSz="1043056" fontAlgn="auto">
              <a:spcBef>
                <a:spcPts val="0"/>
              </a:spcBef>
              <a:spcAft>
                <a:spcPts val="0"/>
              </a:spcAft>
              <a:defRPr sz="1200">
                <a:latin typeface="+mn-lt"/>
                <a:ea typeface="+mn-ea"/>
              </a:defRPr>
            </a:lvl1pPr>
          </a:lstStyle>
          <a:p>
            <a:pPr>
              <a:defRPr/>
            </a:pPr>
            <a:fld id="{9A9A0807-CA0B-45A1-A7CB-643D7021063D}" type="slidenum">
              <a:rPr lang="zh-CN" altLang="en-US"/>
              <a:pPr>
                <a:defRPr/>
              </a:pPr>
              <a:t>‹#›</a:t>
            </a:fld>
            <a:endParaRPr lang="zh-CN" altLang="en-US"/>
          </a:p>
        </p:txBody>
      </p:sp>
    </p:spTree>
    <p:extLst>
      <p:ext uri="{BB962C8B-B14F-4D97-AF65-F5344CB8AC3E}">
        <p14:creationId xmlns:p14="http://schemas.microsoft.com/office/powerpoint/2010/main" val="896770650"/>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defTabSz="1043056"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defTabSz="1043056" fontAlgn="auto">
              <a:spcBef>
                <a:spcPts val="0"/>
              </a:spcBef>
              <a:spcAft>
                <a:spcPts val="0"/>
              </a:spcAft>
              <a:defRPr sz="1200">
                <a:latin typeface="+mn-lt"/>
                <a:ea typeface="+mn-ea"/>
              </a:defRPr>
            </a:lvl1pPr>
          </a:lstStyle>
          <a:p>
            <a:pPr>
              <a:defRPr/>
            </a:pPr>
            <a:fld id="{56A0C8F1-9DFE-4845-A5A1-EE860F92058E}" type="datetimeFigureOut">
              <a:rPr lang="zh-CN" altLang="en-US"/>
              <a:pPr>
                <a:defRPr/>
              </a:pPr>
              <a:t>2021/9/28</a:t>
            </a:fld>
            <a:endParaRPr lang="zh-CN" altLang="en-US"/>
          </a:p>
        </p:txBody>
      </p:sp>
      <p:sp>
        <p:nvSpPr>
          <p:cNvPr id="4" name="幻灯片图像占位符 3"/>
          <p:cNvSpPr>
            <a:spLocks noGrp="1" noRot="1" noChangeAspect="1"/>
          </p:cNvSpPr>
          <p:nvPr>
            <p:ph type="sldImg" idx="2"/>
          </p:nvPr>
        </p:nvSpPr>
        <p:spPr>
          <a:xfrm>
            <a:off x="1004888" y="685800"/>
            <a:ext cx="4848225"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defTabSz="1043056" fontAlgn="auto">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defTabSz="1043056" fontAlgn="auto">
              <a:spcBef>
                <a:spcPts val="0"/>
              </a:spcBef>
              <a:spcAft>
                <a:spcPts val="0"/>
              </a:spcAft>
              <a:defRPr sz="1200">
                <a:latin typeface="+mn-lt"/>
                <a:ea typeface="+mn-ea"/>
              </a:defRPr>
            </a:lvl1pPr>
          </a:lstStyle>
          <a:p>
            <a:pPr>
              <a:defRPr/>
            </a:pPr>
            <a:fld id="{B8021151-9688-44F7-AC2A-2B4A30035588}" type="slidenum">
              <a:rPr lang="zh-CN" altLang="en-US"/>
              <a:pPr>
                <a:defRPr/>
              </a:pPr>
              <a:t>‹#›</a:t>
            </a:fld>
            <a:endParaRPr lang="zh-CN" altLang="en-US"/>
          </a:p>
        </p:txBody>
      </p:sp>
    </p:spTree>
    <p:extLst>
      <p:ext uri="{BB962C8B-B14F-4D97-AF65-F5344CB8AC3E}">
        <p14:creationId xmlns:p14="http://schemas.microsoft.com/office/powerpoint/2010/main" val="2922578484"/>
      </p:ext>
    </p:extLst>
  </p:cSld>
  <p:clrMap bg1="lt1" tx1="dk1" bg2="lt2" tx2="dk2" accent1="accent1" accent2="accent2" accent3="accent3" accent4="accent4" accent5="accent5" accent6="accent6" hlink="hlink" folHlink="folHlink"/>
  <p:hf hdr="0" ftr="0" dt="0"/>
  <p:notesStyle>
    <a:lvl1pPr algn="l" defTabSz="1042988" rtl="0" eaLnBrk="0" fontAlgn="base" hangingPunct="0">
      <a:spcBef>
        <a:spcPct val="30000"/>
      </a:spcBef>
      <a:spcAft>
        <a:spcPct val="0"/>
      </a:spcAft>
      <a:defRPr sz="1400" kern="1200">
        <a:solidFill>
          <a:schemeClr val="tx1"/>
        </a:solidFill>
        <a:latin typeface="+mn-lt"/>
        <a:ea typeface="+mn-ea"/>
        <a:cs typeface="+mn-cs"/>
      </a:defRPr>
    </a:lvl1pPr>
    <a:lvl2pPr marL="520700" algn="l" defTabSz="1042988" rtl="0" eaLnBrk="0" fontAlgn="base" hangingPunct="0">
      <a:spcBef>
        <a:spcPct val="30000"/>
      </a:spcBef>
      <a:spcAft>
        <a:spcPct val="0"/>
      </a:spcAft>
      <a:defRPr sz="1400" kern="1200">
        <a:solidFill>
          <a:schemeClr val="tx1"/>
        </a:solidFill>
        <a:latin typeface="+mn-lt"/>
        <a:ea typeface="+mn-ea"/>
        <a:cs typeface="+mn-cs"/>
      </a:defRPr>
    </a:lvl2pPr>
    <a:lvl3pPr marL="1042988" algn="l" defTabSz="1042988" rtl="0" eaLnBrk="0" fontAlgn="base" hangingPunct="0">
      <a:spcBef>
        <a:spcPct val="30000"/>
      </a:spcBef>
      <a:spcAft>
        <a:spcPct val="0"/>
      </a:spcAft>
      <a:defRPr sz="1400" kern="1200">
        <a:solidFill>
          <a:schemeClr val="tx1"/>
        </a:solidFill>
        <a:latin typeface="+mn-lt"/>
        <a:ea typeface="+mn-ea"/>
        <a:cs typeface="+mn-cs"/>
      </a:defRPr>
    </a:lvl3pPr>
    <a:lvl4pPr marL="1563688" algn="l" defTabSz="1042988" rtl="0" eaLnBrk="0" fontAlgn="base" hangingPunct="0">
      <a:spcBef>
        <a:spcPct val="30000"/>
      </a:spcBef>
      <a:spcAft>
        <a:spcPct val="0"/>
      </a:spcAft>
      <a:defRPr sz="1400" kern="1200">
        <a:solidFill>
          <a:schemeClr val="tx1"/>
        </a:solidFill>
        <a:latin typeface="+mn-lt"/>
        <a:ea typeface="+mn-ea"/>
        <a:cs typeface="+mn-cs"/>
      </a:defRPr>
    </a:lvl4pPr>
    <a:lvl5pPr marL="2085975" algn="l" defTabSz="1042988" rtl="0" eaLnBrk="0" fontAlgn="base" hangingPunct="0">
      <a:spcBef>
        <a:spcPct val="30000"/>
      </a:spcBef>
      <a:spcAft>
        <a:spcPct val="0"/>
      </a:spcAft>
      <a:defRPr sz="1400" kern="1200">
        <a:solidFill>
          <a:schemeClr val="tx1"/>
        </a:solidFill>
        <a:latin typeface="+mn-lt"/>
        <a:ea typeface="+mn-ea"/>
        <a:cs typeface="+mn-cs"/>
      </a:defRPr>
    </a:lvl5pPr>
    <a:lvl6pPr marL="2607640" algn="l" defTabSz="1043056" rtl="0" eaLnBrk="1" latinLnBrk="0" hangingPunct="1">
      <a:defRPr sz="1400" kern="1200">
        <a:solidFill>
          <a:schemeClr val="tx1"/>
        </a:solidFill>
        <a:latin typeface="+mn-lt"/>
        <a:ea typeface="+mn-ea"/>
        <a:cs typeface="+mn-cs"/>
      </a:defRPr>
    </a:lvl6pPr>
    <a:lvl7pPr marL="3129168" algn="l" defTabSz="1043056" rtl="0" eaLnBrk="1" latinLnBrk="0" hangingPunct="1">
      <a:defRPr sz="1400" kern="1200">
        <a:solidFill>
          <a:schemeClr val="tx1"/>
        </a:solidFill>
        <a:latin typeface="+mn-lt"/>
        <a:ea typeface="+mn-ea"/>
        <a:cs typeface="+mn-cs"/>
      </a:defRPr>
    </a:lvl7pPr>
    <a:lvl8pPr marL="3650696" algn="l" defTabSz="1043056" rtl="0" eaLnBrk="1" latinLnBrk="0" hangingPunct="1">
      <a:defRPr sz="1400" kern="1200">
        <a:solidFill>
          <a:schemeClr val="tx1"/>
        </a:solidFill>
        <a:latin typeface="+mn-lt"/>
        <a:ea typeface="+mn-ea"/>
        <a:cs typeface="+mn-cs"/>
      </a:defRPr>
    </a:lvl8pPr>
    <a:lvl9pPr marL="4172224" algn="l" defTabSz="1043056" rtl="0" eaLnBrk="1" latinLnBrk="0" hangingPunct="1">
      <a:defRPr sz="14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B8021151-9688-44F7-AC2A-2B4A30035588}" type="slidenum">
              <a:rPr lang="zh-CN" altLang="en-US" smtClean="0"/>
              <a:pPr>
                <a:defRPr/>
              </a:pPr>
              <a:t>2</a:t>
            </a:fld>
            <a:endParaRPr lang="zh-CN" altLang="en-US"/>
          </a:p>
        </p:txBody>
      </p:sp>
    </p:spTree>
    <p:extLst>
      <p:ext uri="{BB962C8B-B14F-4D97-AF65-F5344CB8AC3E}">
        <p14:creationId xmlns:p14="http://schemas.microsoft.com/office/powerpoint/2010/main" val="82530073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Master" Target="../slideMasters/slideMaster2.xml"/><Relationship Id="rId1" Type="http://schemas.openxmlformats.org/officeDocument/2006/relationships/tags" Target="../tags/tag2.xml"/><Relationship Id="rId4" Type="http://schemas.openxmlformats.org/officeDocument/2006/relationships/image" Target="../media/image4.emf"/></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4" name="Picture 2" descr="E:\KJ工作\人大商学院\院宣\王越华\A\人大ppt_A-01.jpg"/>
          <p:cNvPicPr>
            <a:picLocks noChangeAspect="1" noChangeArrowheads="1"/>
          </p:cNvPicPr>
          <p:nvPr userDrawn="1"/>
        </p:nvPicPr>
        <p:blipFill>
          <a:blip r:embed="rId2"/>
          <a:srcRect/>
          <a:stretch>
            <a:fillRect/>
          </a:stretch>
        </p:blipFill>
        <p:spPr bwMode="auto">
          <a:xfrm>
            <a:off x="0" y="0"/>
            <a:ext cx="10691813" cy="7559675"/>
          </a:xfrm>
          <a:prstGeom prst="rect">
            <a:avLst/>
          </a:prstGeom>
          <a:noFill/>
          <a:ln w="9525">
            <a:noFill/>
            <a:miter lim="800000"/>
            <a:headEnd/>
            <a:tailEnd/>
          </a:ln>
        </p:spPr>
      </p:pic>
      <p:sp>
        <p:nvSpPr>
          <p:cNvPr id="2" name="标题 1"/>
          <p:cNvSpPr>
            <a:spLocks noGrp="1"/>
          </p:cNvSpPr>
          <p:nvPr>
            <p:ph type="ctrTitle"/>
          </p:nvPr>
        </p:nvSpPr>
        <p:spPr>
          <a:xfrm>
            <a:off x="802005" y="3994945"/>
            <a:ext cx="9089390" cy="1143008"/>
          </a:xfrm>
        </p:spPr>
        <p:txBody>
          <a:bodyPr>
            <a:normAutofit/>
          </a:bodyPr>
          <a:lstStyle>
            <a:lvl1pPr algn="r">
              <a:defRPr sz="4400" b="1">
                <a:solidFill>
                  <a:schemeClr val="tx1">
                    <a:lumMod val="95000"/>
                    <a:lumOff val="5000"/>
                  </a:schemeClr>
                </a:solidFill>
              </a:defRPr>
            </a:lvl1pPr>
          </a:lstStyle>
          <a:p>
            <a:r>
              <a:rPr lang="zh-CN" altLang="en-US" dirty="0"/>
              <a:t>单击此处编辑母版标题样式</a:t>
            </a:r>
          </a:p>
        </p:txBody>
      </p:sp>
      <p:sp>
        <p:nvSpPr>
          <p:cNvPr id="3" name="副标题 2"/>
          <p:cNvSpPr>
            <a:spLocks noGrp="1"/>
          </p:cNvSpPr>
          <p:nvPr>
            <p:ph type="subTitle" idx="1"/>
          </p:nvPr>
        </p:nvSpPr>
        <p:spPr>
          <a:xfrm>
            <a:off x="2417742" y="5137953"/>
            <a:ext cx="7485380" cy="785818"/>
          </a:xfrm>
        </p:spPr>
        <p:txBody>
          <a:bodyPr/>
          <a:lstStyle>
            <a:lvl1pPr marL="0" indent="0" algn="r">
              <a:buNone/>
              <a:defRPr>
                <a:solidFill>
                  <a:schemeClr val="tx1">
                    <a:tint val="75000"/>
                  </a:schemeClr>
                </a:solidFill>
              </a:defRPr>
            </a:lvl1pPr>
            <a:lvl2pPr marL="521528" indent="0" algn="ctr">
              <a:buNone/>
              <a:defRPr>
                <a:solidFill>
                  <a:schemeClr val="tx1">
                    <a:tint val="75000"/>
                  </a:schemeClr>
                </a:solidFill>
              </a:defRPr>
            </a:lvl2pPr>
            <a:lvl3pPr marL="1043056" indent="0" algn="ctr">
              <a:buNone/>
              <a:defRPr>
                <a:solidFill>
                  <a:schemeClr val="tx1">
                    <a:tint val="75000"/>
                  </a:schemeClr>
                </a:solidFill>
              </a:defRPr>
            </a:lvl3pPr>
            <a:lvl4pPr marL="1564584" indent="0" algn="ctr">
              <a:buNone/>
              <a:defRPr>
                <a:solidFill>
                  <a:schemeClr val="tx1">
                    <a:tint val="75000"/>
                  </a:schemeClr>
                </a:solidFill>
              </a:defRPr>
            </a:lvl4pPr>
            <a:lvl5pPr marL="2086112" indent="0" algn="ctr">
              <a:buNone/>
              <a:defRPr>
                <a:solidFill>
                  <a:schemeClr val="tx1">
                    <a:tint val="75000"/>
                  </a:schemeClr>
                </a:solidFill>
              </a:defRPr>
            </a:lvl5pPr>
            <a:lvl6pPr marL="2607640" indent="0" algn="ctr">
              <a:buNone/>
              <a:defRPr>
                <a:solidFill>
                  <a:schemeClr val="tx1">
                    <a:tint val="75000"/>
                  </a:schemeClr>
                </a:solidFill>
              </a:defRPr>
            </a:lvl6pPr>
            <a:lvl7pPr marL="3129168" indent="0" algn="ctr">
              <a:buNone/>
              <a:defRPr>
                <a:solidFill>
                  <a:schemeClr val="tx1">
                    <a:tint val="75000"/>
                  </a:schemeClr>
                </a:solidFill>
              </a:defRPr>
            </a:lvl7pPr>
            <a:lvl8pPr marL="3650696" indent="0" algn="ctr">
              <a:buNone/>
              <a:defRPr>
                <a:solidFill>
                  <a:schemeClr val="tx1">
                    <a:tint val="75000"/>
                  </a:schemeClr>
                </a:solidFill>
              </a:defRPr>
            </a:lvl8pPr>
            <a:lvl9pPr marL="4172224" indent="0" algn="ctr">
              <a:buNone/>
              <a:defRPr>
                <a:solidFill>
                  <a:schemeClr val="tx1">
                    <a:tint val="75000"/>
                  </a:schemeClr>
                </a:solidFill>
              </a:defRPr>
            </a:lvl9pPr>
          </a:lstStyle>
          <a:p>
            <a:r>
              <a:rPr lang="zh-CN" altLang="en-US" dirty="0"/>
              <a:t>单击此处编辑母版副标题样式</a:t>
            </a:r>
          </a:p>
        </p:txBody>
      </p:sp>
      <p:sp>
        <p:nvSpPr>
          <p:cNvPr id="5" name="日期占位符 3"/>
          <p:cNvSpPr>
            <a:spLocks noGrp="1"/>
          </p:cNvSpPr>
          <p:nvPr>
            <p:ph type="dt" sz="half" idx="10"/>
          </p:nvPr>
        </p:nvSpPr>
        <p:spPr/>
        <p:txBody>
          <a:bodyPr/>
          <a:lstStyle>
            <a:lvl1pPr>
              <a:defRPr/>
            </a:lvl1pPr>
          </a:lstStyle>
          <a:p>
            <a:pPr>
              <a:defRPr/>
            </a:pPr>
            <a:fld id="{06F7825B-F6E6-4C27-81BE-9CF643E89A6A}" type="datetime1">
              <a:rPr lang="zh-CN" altLang="en-US"/>
              <a:pPr>
                <a:defRPr/>
              </a:pPr>
              <a:t>2021/9/28</a:t>
            </a:fld>
            <a:endParaRPr lang="zh-CN" altLang="en-US"/>
          </a:p>
        </p:txBody>
      </p:sp>
      <p:sp>
        <p:nvSpPr>
          <p:cNvPr id="6" name="页脚占位符 4"/>
          <p:cNvSpPr>
            <a:spLocks noGrp="1"/>
          </p:cNvSpPr>
          <p:nvPr>
            <p:ph type="ftr" sz="quarter" idx="11"/>
          </p:nvPr>
        </p:nvSpPr>
        <p:spPr>
          <a:xfrm>
            <a:off x="3652838" y="7008813"/>
            <a:ext cx="3387725" cy="401637"/>
          </a:xfrm>
          <a:prstGeom prst="rect">
            <a:avLst/>
          </a:prstGeom>
        </p:spPr>
        <p:txBody>
          <a:bodyPr/>
          <a:lstStyle>
            <a:lvl1pPr defTabSz="1043056" fontAlgn="auto">
              <a:spcBef>
                <a:spcPts val="0"/>
              </a:spcBef>
              <a:spcAft>
                <a:spcPts val="0"/>
              </a:spcAft>
              <a:defRPr>
                <a:latin typeface="+mn-lt"/>
                <a:ea typeface="+mn-ea"/>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B73AB290-ECD4-49CC-A050-EDDCD944F0D0}" type="slidenum">
              <a:rPr lang="zh-CN" altLang="en-US"/>
              <a:pPr>
                <a:defRPr/>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pPr>
              <a:defRPr/>
            </a:pPr>
            <a:fld id="{DF88A0BC-C0CB-4E03-B595-60EC404CBEB1}" type="datetime1">
              <a:rPr lang="zh-CN" altLang="en-US"/>
              <a:pPr>
                <a:defRPr/>
              </a:pPr>
              <a:t>2021/9/28</a:t>
            </a:fld>
            <a:endParaRPr lang="zh-CN" altLang="en-US"/>
          </a:p>
        </p:txBody>
      </p:sp>
      <p:sp>
        <p:nvSpPr>
          <p:cNvPr id="5" name="页脚占位符 4"/>
          <p:cNvSpPr>
            <a:spLocks noGrp="1"/>
          </p:cNvSpPr>
          <p:nvPr>
            <p:ph type="ftr" sz="quarter" idx="11"/>
          </p:nvPr>
        </p:nvSpPr>
        <p:spPr>
          <a:xfrm>
            <a:off x="3652838" y="7008813"/>
            <a:ext cx="3387725" cy="401637"/>
          </a:xfrm>
          <a:prstGeom prst="rect">
            <a:avLst/>
          </a:prstGeom>
        </p:spPr>
        <p:txBody>
          <a:bodyPr/>
          <a:lstStyle>
            <a:lvl1pPr defTabSz="1043056" fontAlgn="auto">
              <a:spcBef>
                <a:spcPts val="0"/>
              </a:spcBef>
              <a:spcAft>
                <a:spcPts val="0"/>
              </a:spcAft>
              <a:defRPr>
                <a:latin typeface="+mn-lt"/>
                <a:ea typeface="+mn-ea"/>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098226EF-A4B6-4BAF-8003-C6F7BADEB884}" type="slidenum">
              <a:rPr lang="zh-CN" altLang="en-US"/>
              <a:pPr>
                <a:defRPr/>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752715" y="302802"/>
            <a:ext cx="2406015" cy="645157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534670" y="302802"/>
            <a:ext cx="7039822" cy="645157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pPr>
              <a:defRPr/>
            </a:pPr>
            <a:fld id="{81046B60-62EE-4AB5-9461-F0048DC7DF89}" type="datetime1">
              <a:rPr lang="zh-CN" altLang="en-US"/>
              <a:pPr>
                <a:defRPr/>
              </a:pPr>
              <a:t>2021/9/28</a:t>
            </a:fld>
            <a:endParaRPr lang="zh-CN" altLang="en-US"/>
          </a:p>
        </p:txBody>
      </p:sp>
      <p:sp>
        <p:nvSpPr>
          <p:cNvPr id="5" name="页脚占位符 4"/>
          <p:cNvSpPr>
            <a:spLocks noGrp="1"/>
          </p:cNvSpPr>
          <p:nvPr>
            <p:ph type="ftr" sz="quarter" idx="11"/>
          </p:nvPr>
        </p:nvSpPr>
        <p:spPr>
          <a:xfrm>
            <a:off x="3652838" y="7008813"/>
            <a:ext cx="3387725" cy="401637"/>
          </a:xfrm>
          <a:prstGeom prst="rect">
            <a:avLst/>
          </a:prstGeom>
        </p:spPr>
        <p:txBody>
          <a:bodyPr/>
          <a:lstStyle>
            <a:lvl1pPr defTabSz="1043056" fontAlgn="auto">
              <a:spcBef>
                <a:spcPts val="0"/>
              </a:spcBef>
              <a:spcAft>
                <a:spcPts val="0"/>
              </a:spcAft>
              <a:defRPr>
                <a:latin typeface="+mn-lt"/>
                <a:ea typeface="+mn-ea"/>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CE2254CF-CC4D-43C3-9725-3065960004F4}" type="slidenum">
              <a:rPr lang="zh-CN" altLang="en-US"/>
              <a:pPr>
                <a:defRPr/>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802005" y="2348894"/>
            <a:ext cx="9089390" cy="1620771"/>
          </a:xfrm>
        </p:spPr>
        <p:txBody>
          <a:bodyPr/>
          <a:lstStyle/>
          <a:p>
            <a:r>
              <a:rPr lang="zh-CN" altLang="en-US"/>
              <a:t>单击此处编辑母版标题样式</a:t>
            </a:r>
          </a:p>
        </p:txBody>
      </p:sp>
      <p:sp>
        <p:nvSpPr>
          <p:cNvPr id="3" name="副标题 2"/>
          <p:cNvSpPr>
            <a:spLocks noGrp="1"/>
          </p:cNvSpPr>
          <p:nvPr>
            <p:ph type="subTitle" idx="1"/>
          </p:nvPr>
        </p:nvSpPr>
        <p:spPr>
          <a:xfrm>
            <a:off x="1604010" y="4284716"/>
            <a:ext cx="7485380" cy="1932323"/>
          </a:xfrm>
        </p:spPr>
        <p:txBody>
          <a:bodyPr/>
          <a:lstStyle>
            <a:lvl1pPr marL="0" indent="0" algn="ctr">
              <a:buNone/>
              <a:defRPr/>
            </a:lvl1pPr>
            <a:lvl2pPr marL="401010" indent="0" algn="ctr">
              <a:buNone/>
              <a:defRPr/>
            </a:lvl2pPr>
            <a:lvl3pPr marL="802020" indent="0" algn="ctr">
              <a:buNone/>
              <a:defRPr/>
            </a:lvl3pPr>
            <a:lvl4pPr marL="1203030" indent="0" algn="ctr">
              <a:buNone/>
              <a:defRPr/>
            </a:lvl4pPr>
            <a:lvl5pPr marL="1604040" indent="0" algn="ctr">
              <a:buNone/>
              <a:defRPr/>
            </a:lvl5pPr>
            <a:lvl6pPr marL="2005051" indent="0" algn="ctr">
              <a:buNone/>
              <a:defRPr/>
            </a:lvl6pPr>
            <a:lvl7pPr marL="2406061" indent="0" algn="ctr">
              <a:buNone/>
              <a:defRPr/>
            </a:lvl7pPr>
            <a:lvl8pPr marL="2807071" indent="0" algn="ctr">
              <a:buNone/>
              <a:defRPr/>
            </a:lvl8pPr>
            <a:lvl9pPr marL="3208081" indent="0" algn="ctr">
              <a:buNone/>
              <a:defRPr/>
            </a:lvl9pPr>
          </a:lstStyle>
          <a:p>
            <a:r>
              <a:rPr lang="zh-CN" altLang="en-US"/>
              <a:t>单击此处编辑母版副标题样式</a:t>
            </a:r>
          </a:p>
        </p:txBody>
      </p:sp>
      <p:sp>
        <p:nvSpPr>
          <p:cNvPr id="4" name="日期占位符 3"/>
          <p:cNvSpPr>
            <a:spLocks noGrp="1"/>
          </p:cNvSpPr>
          <p:nvPr>
            <p:ph type="dt" sz="half" idx="10"/>
          </p:nvPr>
        </p:nvSpPr>
        <p:spPr>
          <a:ln/>
        </p:spPr>
        <p:txBody>
          <a:bodyPr/>
          <a:lstStyle>
            <a:lvl1pPr>
              <a:defRPr/>
            </a:lvl1pPr>
          </a:lstStyle>
          <a:p>
            <a:fld id="{2A8ABE96-95C7-43BE-A67E-4A3112DBF992}" type="datetimeFigureOut">
              <a:rPr lang="zh-CN" altLang="en-US" smtClean="0"/>
              <a:pPr/>
              <a:t>2021/9/28</a:t>
            </a:fld>
            <a:endParaRPr lang="zh-CN" altLang="en-US"/>
          </a:p>
        </p:txBody>
      </p:sp>
      <p:sp>
        <p:nvSpPr>
          <p:cNvPr id="5" name="页脚占位符 4"/>
          <p:cNvSpPr>
            <a:spLocks noGrp="1"/>
          </p:cNvSpPr>
          <p:nvPr>
            <p:ph type="ftr" sz="quarter" idx="11"/>
          </p:nvPr>
        </p:nvSpPr>
        <p:spPr>
          <a:ln/>
        </p:spPr>
        <p:txBody>
          <a:bodyPr/>
          <a:lstStyle>
            <a:lvl1pPr>
              <a:defRPr/>
            </a:lvl1pPr>
          </a:lstStyle>
          <a:p>
            <a:endParaRPr lang="zh-CN" altLang="en-US"/>
          </a:p>
        </p:txBody>
      </p:sp>
      <p:sp>
        <p:nvSpPr>
          <p:cNvPr id="6" name="灯片编号占位符 5"/>
          <p:cNvSpPr>
            <a:spLocks noGrp="1"/>
          </p:cNvSpPr>
          <p:nvPr>
            <p:ph type="sldNum" sz="quarter" idx="12"/>
          </p:nvPr>
        </p:nvSpPr>
        <p:spPr>
          <a:ln/>
        </p:spPr>
        <p:txBody>
          <a:bodyPr/>
          <a:lstStyle>
            <a:lvl1pPr>
              <a:defRPr/>
            </a:lvl1pPr>
          </a:lstStyle>
          <a:p>
            <a:fld id="{326A8893-25EA-4E17-B1DF-1239BADEDFE9}" type="slidenum">
              <a:rPr lang="zh-CN" altLang="en-US" smtClean="0"/>
              <a:pPr/>
              <a:t>‹#›</a:t>
            </a:fld>
            <a:endParaRPr lang="zh-CN" altLang="en-US"/>
          </a:p>
        </p:txBody>
      </p:sp>
    </p:spTree>
    <p:extLst>
      <p:ext uri="{BB962C8B-B14F-4D97-AF65-F5344CB8AC3E}">
        <p14:creationId xmlns:p14="http://schemas.microsoft.com/office/powerpoint/2010/main" val="223824915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ln/>
        </p:spPr>
        <p:txBody>
          <a:bodyPr/>
          <a:lstStyle>
            <a:lvl1pPr>
              <a:defRPr/>
            </a:lvl1pPr>
          </a:lstStyle>
          <a:p>
            <a:fld id="{2A8ABE96-95C7-43BE-A67E-4A3112DBF992}" type="datetimeFigureOut">
              <a:rPr lang="zh-CN" altLang="en-US" smtClean="0"/>
              <a:pPr/>
              <a:t>2021/9/28</a:t>
            </a:fld>
            <a:endParaRPr lang="zh-CN" altLang="en-US"/>
          </a:p>
        </p:txBody>
      </p:sp>
      <p:sp>
        <p:nvSpPr>
          <p:cNvPr id="5" name="页脚占位符 4"/>
          <p:cNvSpPr>
            <a:spLocks noGrp="1"/>
          </p:cNvSpPr>
          <p:nvPr>
            <p:ph type="ftr" sz="quarter" idx="11"/>
          </p:nvPr>
        </p:nvSpPr>
        <p:spPr>
          <a:ln/>
        </p:spPr>
        <p:txBody>
          <a:bodyPr/>
          <a:lstStyle>
            <a:lvl1pPr>
              <a:defRPr/>
            </a:lvl1pPr>
          </a:lstStyle>
          <a:p>
            <a:endParaRPr lang="zh-CN" altLang="en-US"/>
          </a:p>
        </p:txBody>
      </p:sp>
      <p:sp>
        <p:nvSpPr>
          <p:cNvPr id="6" name="灯片编号占位符 5"/>
          <p:cNvSpPr>
            <a:spLocks noGrp="1"/>
          </p:cNvSpPr>
          <p:nvPr>
            <p:ph type="sldNum" sz="quarter" idx="12"/>
          </p:nvPr>
        </p:nvSpPr>
        <p:spPr>
          <a:ln/>
        </p:spPr>
        <p:txBody>
          <a:bodyPr/>
          <a:lstStyle>
            <a:lvl1pPr>
              <a:defRPr/>
            </a:lvl1pPr>
          </a:lstStyle>
          <a:p>
            <a:fld id="{326A8893-25EA-4E17-B1DF-1239BADEDFE9}" type="slidenum">
              <a:rPr lang="zh-CN" altLang="en-US" smtClean="0"/>
              <a:pPr/>
              <a:t>‹#›</a:t>
            </a:fld>
            <a:endParaRPr lang="zh-CN" altLang="en-US"/>
          </a:p>
        </p:txBody>
      </p:sp>
    </p:spTree>
    <p:extLst>
      <p:ext uri="{BB962C8B-B14F-4D97-AF65-F5344CB8AC3E}">
        <p14:creationId xmlns:p14="http://schemas.microsoft.com/office/powerpoint/2010/main" val="98145225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44705" y="4858813"/>
            <a:ext cx="9089390" cy="1501751"/>
          </a:xfrm>
        </p:spPr>
        <p:txBody>
          <a:bodyPr anchor="t"/>
          <a:lstStyle>
            <a:lvl1pPr algn="l">
              <a:defRPr sz="3508" b="1" cap="all"/>
            </a:lvl1pPr>
          </a:lstStyle>
          <a:p>
            <a:r>
              <a:rPr lang="zh-CN" altLang="en-US"/>
              <a:t>单击此处编辑母版标题样式</a:t>
            </a:r>
          </a:p>
        </p:txBody>
      </p:sp>
      <p:sp>
        <p:nvSpPr>
          <p:cNvPr id="3" name="文本占位符 2"/>
          <p:cNvSpPr>
            <a:spLocks noGrp="1"/>
          </p:cNvSpPr>
          <p:nvPr>
            <p:ph type="body" idx="1"/>
          </p:nvPr>
        </p:nvSpPr>
        <p:spPr>
          <a:xfrm>
            <a:off x="844705" y="3204786"/>
            <a:ext cx="9089390" cy="1654026"/>
          </a:xfrm>
        </p:spPr>
        <p:txBody>
          <a:bodyPr anchor="b"/>
          <a:lstStyle>
            <a:lvl1pPr marL="0" indent="0">
              <a:buNone/>
              <a:defRPr sz="1754"/>
            </a:lvl1pPr>
            <a:lvl2pPr marL="401010" indent="0">
              <a:buNone/>
              <a:defRPr sz="1579"/>
            </a:lvl2pPr>
            <a:lvl3pPr marL="802020" indent="0">
              <a:buNone/>
              <a:defRPr sz="1403"/>
            </a:lvl3pPr>
            <a:lvl4pPr marL="1203030" indent="0">
              <a:buNone/>
              <a:defRPr sz="1228"/>
            </a:lvl4pPr>
            <a:lvl5pPr marL="1604040" indent="0">
              <a:buNone/>
              <a:defRPr sz="1228"/>
            </a:lvl5pPr>
            <a:lvl6pPr marL="2005051" indent="0">
              <a:buNone/>
              <a:defRPr sz="1228"/>
            </a:lvl6pPr>
            <a:lvl7pPr marL="2406061" indent="0">
              <a:buNone/>
              <a:defRPr sz="1228"/>
            </a:lvl7pPr>
            <a:lvl8pPr marL="2807071" indent="0">
              <a:buNone/>
              <a:defRPr sz="1228"/>
            </a:lvl8pPr>
            <a:lvl9pPr marL="3208081" indent="0">
              <a:buNone/>
              <a:defRPr sz="1228"/>
            </a:lvl9pPr>
          </a:lstStyle>
          <a:p>
            <a:pPr lvl="0"/>
            <a:r>
              <a:rPr lang="zh-CN" altLang="en-US"/>
              <a:t>单击此处编辑母版文本样式</a:t>
            </a:r>
          </a:p>
        </p:txBody>
      </p:sp>
      <p:sp>
        <p:nvSpPr>
          <p:cNvPr id="4" name="日期占位符 3"/>
          <p:cNvSpPr>
            <a:spLocks noGrp="1"/>
          </p:cNvSpPr>
          <p:nvPr>
            <p:ph type="dt" sz="half" idx="10"/>
          </p:nvPr>
        </p:nvSpPr>
        <p:spPr>
          <a:ln/>
        </p:spPr>
        <p:txBody>
          <a:bodyPr/>
          <a:lstStyle>
            <a:lvl1pPr>
              <a:defRPr/>
            </a:lvl1pPr>
          </a:lstStyle>
          <a:p>
            <a:fld id="{2A8ABE96-95C7-43BE-A67E-4A3112DBF992}" type="datetimeFigureOut">
              <a:rPr lang="zh-CN" altLang="en-US" smtClean="0"/>
              <a:pPr/>
              <a:t>2021/9/28</a:t>
            </a:fld>
            <a:endParaRPr lang="zh-CN" altLang="en-US"/>
          </a:p>
        </p:txBody>
      </p:sp>
      <p:sp>
        <p:nvSpPr>
          <p:cNvPr id="5" name="页脚占位符 4"/>
          <p:cNvSpPr>
            <a:spLocks noGrp="1"/>
          </p:cNvSpPr>
          <p:nvPr>
            <p:ph type="ftr" sz="quarter" idx="11"/>
          </p:nvPr>
        </p:nvSpPr>
        <p:spPr>
          <a:ln/>
        </p:spPr>
        <p:txBody>
          <a:bodyPr/>
          <a:lstStyle>
            <a:lvl1pPr>
              <a:defRPr/>
            </a:lvl1pPr>
          </a:lstStyle>
          <a:p>
            <a:endParaRPr lang="zh-CN" altLang="en-US"/>
          </a:p>
        </p:txBody>
      </p:sp>
      <p:sp>
        <p:nvSpPr>
          <p:cNvPr id="6" name="灯片编号占位符 5"/>
          <p:cNvSpPr>
            <a:spLocks noGrp="1"/>
          </p:cNvSpPr>
          <p:nvPr>
            <p:ph type="sldNum" sz="quarter" idx="12"/>
          </p:nvPr>
        </p:nvSpPr>
        <p:spPr>
          <a:ln/>
        </p:spPr>
        <p:txBody>
          <a:bodyPr/>
          <a:lstStyle>
            <a:lvl1pPr>
              <a:defRPr/>
            </a:lvl1pPr>
          </a:lstStyle>
          <a:p>
            <a:fld id="{326A8893-25EA-4E17-B1DF-1239BADEDFE9}" type="slidenum">
              <a:rPr lang="zh-CN" altLang="en-US" smtClean="0"/>
              <a:pPr/>
              <a:t>‹#›</a:t>
            </a:fld>
            <a:endParaRPr lang="zh-CN" altLang="en-US"/>
          </a:p>
        </p:txBody>
      </p:sp>
    </p:spTree>
    <p:extLst>
      <p:ext uri="{BB962C8B-B14F-4D97-AF65-F5344CB8AC3E}">
        <p14:creationId xmlns:p14="http://schemas.microsoft.com/office/powerpoint/2010/main" val="384419169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17712" y="1554260"/>
            <a:ext cx="4722918" cy="4991834"/>
          </a:xfrm>
        </p:spPr>
        <p:txBody>
          <a:bodyPr/>
          <a:lstStyle>
            <a:lvl1pPr>
              <a:defRPr sz="2456"/>
            </a:lvl1pPr>
            <a:lvl2pPr>
              <a:defRPr sz="2105"/>
            </a:lvl2pPr>
            <a:lvl3pPr>
              <a:defRPr sz="1754"/>
            </a:lvl3pPr>
            <a:lvl4pPr>
              <a:defRPr sz="1579"/>
            </a:lvl4pPr>
            <a:lvl5pPr>
              <a:defRPr sz="1579"/>
            </a:lvl5pPr>
            <a:lvl6pPr>
              <a:defRPr sz="1579"/>
            </a:lvl6pPr>
            <a:lvl7pPr>
              <a:defRPr sz="1579"/>
            </a:lvl7pPr>
            <a:lvl8pPr>
              <a:defRPr sz="1579"/>
            </a:lvl8pPr>
            <a:lvl9pPr>
              <a:defRPr sz="1579"/>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5318854" y="1554260"/>
            <a:ext cx="4722918" cy="4991834"/>
          </a:xfrm>
        </p:spPr>
        <p:txBody>
          <a:bodyPr/>
          <a:lstStyle>
            <a:lvl1pPr>
              <a:defRPr sz="2456"/>
            </a:lvl1pPr>
            <a:lvl2pPr>
              <a:defRPr sz="2105"/>
            </a:lvl2pPr>
            <a:lvl3pPr>
              <a:defRPr sz="1754"/>
            </a:lvl3pPr>
            <a:lvl4pPr>
              <a:defRPr sz="1579"/>
            </a:lvl4pPr>
            <a:lvl5pPr>
              <a:defRPr sz="1579"/>
            </a:lvl5pPr>
            <a:lvl6pPr>
              <a:defRPr sz="1579"/>
            </a:lvl6pPr>
            <a:lvl7pPr>
              <a:defRPr sz="1579"/>
            </a:lvl7pPr>
            <a:lvl8pPr>
              <a:defRPr sz="1579"/>
            </a:lvl8pPr>
            <a:lvl9pPr>
              <a:defRPr sz="1579"/>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3"/>
          <p:cNvSpPr>
            <a:spLocks noGrp="1"/>
          </p:cNvSpPr>
          <p:nvPr>
            <p:ph type="dt" sz="half" idx="10"/>
          </p:nvPr>
        </p:nvSpPr>
        <p:spPr>
          <a:ln/>
        </p:spPr>
        <p:txBody>
          <a:bodyPr/>
          <a:lstStyle>
            <a:lvl1pPr>
              <a:defRPr/>
            </a:lvl1pPr>
          </a:lstStyle>
          <a:p>
            <a:fld id="{2A8ABE96-95C7-43BE-A67E-4A3112DBF992}" type="datetimeFigureOut">
              <a:rPr lang="zh-CN" altLang="en-US" smtClean="0"/>
              <a:pPr/>
              <a:t>2021/9/28</a:t>
            </a:fld>
            <a:endParaRPr lang="zh-CN" altLang="en-US"/>
          </a:p>
        </p:txBody>
      </p:sp>
      <p:sp>
        <p:nvSpPr>
          <p:cNvPr id="6" name="页脚占位符 4"/>
          <p:cNvSpPr>
            <a:spLocks noGrp="1"/>
          </p:cNvSpPr>
          <p:nvPr>
            <p:ph type="ftr" sz="quarter" idx="11"/>
          </p:nvPr>
        </p:nvSpPr>
        <p:spPr>
          <a:ln/>
        </p:spPr>
        <p:txBody>
          <a:bodyPr/>
          <a:lstStyle>
            <a:lvl1pPr>
              <a:defRPr/>
            </a:lvl1pPr>
          </a:lstStyle>
          <a:p>
            <a:endParaRPr lang="zh-CN" altLang="en-US"/>
          </a:p>
        </p:txBody>
      </p:sp>
      <p:sp>
        <p:nvSpPr>
          <p:cNvPr id="7" name="灯片编号占位符 5"/>
          <p:cNvSpPr>
            <a:spLocks noGrp="1"/>
          </p:cNvSpPr>
          <p:nvPr>
            <p:ph type="sldNum" sz="quarter" idx="12"/>
          </p:nvPr>
        </p:nvSpPr>
        <p:spPr>
          <a:ln/>
        </p:spPr>
        <p:txBody>
          <a:bodyPr/>
          <a:lstStyle>
            <a:lvl1pPr>
              <a:defRPr/>
            </a:lvl1pPr>
          </a:lstStyle>
          <a:p>
            <a:fld id="{326A8893-25EA-4E17-B1DF-1239BADEDFE9}" type="slidenum">
              <a:rPr lang="zh-CN" altLang="en-US" smtClean="0"/>
              <a:pPr/>
              <a:t>‹#›</a:t>
            </a:fld>
            <a:endParaRPr lang="zh-CN" altLang="en-US"/>
          </a:p>
        </p:txBody>
      </p:sp>
    </p:spTree>
    <p:extLst>
      <p:ext uri="{BB962C8B-B14F-4D97-AF65-F5344CB8AC3E}">
        <p14:creationId xmlns:p14="http://schemas.microsoft.com/office/powerpoint/2010/main" val="419669835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534670" y="302801"/>
            <a:ext cx="9624060" cy="1260211"/>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534670" y="1692533"/>
            <a:ext cx="4724775" cy="705367"/>
          </a:xfrm>
        </p:spPr>
        <p:txBody>
          <a:bodyPr anchor="b"/>
          <a:lstStyle>
            <a:lvl1pPr marL="0" indent="0">
              <a:buNone/>
              <a:defRPr sz="2105" b="1"/>
            </a:lvl1pPr>
            <a:lvl2pPr marL="401010" indent="0">
              <a:buNone/>
              <a:defRPr sz="1754" b="1"/>
            </a:lvl2pPr>
            <a:lvl3pPr marL="802020" indent="0">
              <a:buNone/>
              <a:defRPr sz="1579" b="1"/>
            </a:lvl3pPr>
            <a:lvl4pPr marL="1203030" indent="0">
              <a:buNone/>
              <a:defRPr sz="1403" b="1"/>
            </a:lvl4pPr>
            <a:lvl5pPr marL="1604040" indent="0">
              <a:buNone/>
              <a:defRPr sz="1403" b="1"/>
            </a:lvl5pPr>
            <a:lvl6pPr marL="2005051" indent="0">
              <a:buNone/>
              <a:defRPr sz="1403" b="1"/>
            </a:lvl6pPr>
            <a:lvl7pPr marL="2406061" indent="0">
              <a:buNone/>
              <a:defRPr sz="1403" b="1"/>
            </a:lvl7pPr>
            <a:lvl8pPr marL="2807071" indent="0">
              <a:buNone/>
              <a:defRPr sz="1403" b="1"/>
            </a:lvl8pPr>
            <a:lvl9pPr marL="3208081" indent="0">
              <a:buNone/>
              <a:defRPr sz="1403" b="1"/>
            </a:lvl9pPr>
          </a:lstStyle>
          <a:p>
            <a:pPr lvl="0"/>
            <a:r>
              <a:rPr lang="zh-CN" altLang="en-US"/>
              <a:t>单击此处编辑母版文本样式</a:t>
            </a:r>
          </a:p>
        </p:txBody>
      </p:sp>
      <p:sp>
        <p:nvSpPr>
          <p:cNvPr id="4" name="内容占位符 3"/>
          <p:cNvSpPr>
            <a:spLocks noGrp="1"/>
          </p:cNvSpPr>
          <p:nvPr>
            <p:ph sz="half" idx="2"/>
          </p:nvPr>
        </p:nvSpPr>
        <p:spPr>
          <a:xfrm>
            <a:off x="534670" y="2397901"/>
            <a:ext cx="4724775" cy="4356478"/>
          </a:xfrm>
        </p:spPr>
        <p:txBody>
          <a:bodyPr/>
          <a:lstStyle>
            <a:lvl1pPr>
              <a:defRPr sz="2105"/>
            </a:lvl1pPr>
            <a:lvl2pPr>
              <a:defRPr sz="1754"/>
            </a:lvl2pPr>
            <a:lvl3pPr>
              <a:defRPr sz="1579"/>
            </a:lvl3pPr>
            <a:lvl4pPr>
              <a:defRPr sz="1403"/>
            </a:lvl4pPr>
            <a:lvl5pPr>
              <a:defRPr sz="1403"/>
            </a:lvl5pPr>
            <a:lvl6pPr>
              <a:defRPr sz="1403"/>
            </a:lvl6pPr>
            <a:lvl7pPr>
              <a:defRPr sz="1403"/>
            </a:lvl7pPr>
            <a:lvl8pPr>
              <a:defRPr sz="1403"/>
            </a:lvl8pPr>
            <a:lvl9pPr>
              <a:defRPr sz="1403"/>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5432100" y="1692533"/>
            <a:ext cx="4726631" cy="705367"/>
          </a:xfrm>
        </p:spPr>
        <p:txBody>
          <a:bodyPr anchor="b"/>
          <a:lstStyle>
            <a:lvl1pPr marL="0" indent="0">
              <a:buNone/>
              <a:defRPr sz="2105" b="1"/>
            </a:lvl1pPr>
            <a:lvl2pPr marL="401010" indent="0">
              <a:buNone/>
              <a:defRPr sz="1754" b="1"/>
            </a:lvl2pPr>
            <a:lvl3pPr marL="802020" indent="0">
              <a:buNone/>
              <a:defRPr sz="1579" b="1"/>
            </a:lvl3pPr>
            <a:lvl4pPr marL="1203030" indent="0">
              <a:buNone/>
              <a:defRPr sz="1403" b="1"/>
            </a:lvl4pPr>
            <a:lvl5pPr marL="1604040" indent="0">
              <a:buNone/>
              <a:defRPr sz="1403" b="1"/>
            </a:lvl5pPr>
            <a:lvl6pPr marL="2005051" indent="0">
              <a:buNone/>
              <a:defRPr sz="1403" b="1"/>
            </a:lvl6pPr>
            <a:lvl7pPr marL="2406061" indent="0">
              <a:buNone/>
              <a:defRPr sz="1403" b="1"/>
            </a:lvl7pPr>
            <a:lvl8pPr marL="2807071" indent="0">
              <a:buNone/>
              <a:defRPr sz="1403" b="1"/>
            </a:lvl8pPr>
            <a:lvl9pPr marL="3208081" indent="0">
              <a:buNone/>
              <a:defRPr sz="1403" b="1"/>
            </a:lvl9pPr>
          </a:lstStyle>
          <a:p>
            <a:pPr lvl="0"/>
            <a:r>
              <a:rPr lang="zh-CN" altLang="en-US"/>
              <a:t>单击此处编辑母版文本样式</a:t>
            </a:r>
          </a:p>
        </p:txBody>
      </p:sp>
      <p:sp>
        <p:nvSpPr>
          <p:cNvPr id="6" name="内容占位符 5"/>
          <p:cNvSpPr>
            <a:spLocks noGrp="1"/>
          </p:cNvSpPr>
          <p:nvPr>
            <p:ph sz="quarter" idx="4"/>
          </p:nvPr>
        </p:nvSpPr>
        <p:spPr>
          <a:xfrm>
            <a:off x="5432100" y="2397901"/>
            <a:ext cx="4726631" cy="4356478"/>
          </a:xfrm>
        </p:spPr>
        <p:txBody>
          <a:bodyPr/>
          <a:lstStyle>
            <a:lvl1pPr>
              <a:defRPr sz="2105"/>
            </a:lvl1pPr>
            <a:lvl2pPr>
              <a:defRPr sz="1754"/>
            </a:lvl2pPr>
            <a:lvl3pPr>
              <a:defRPr sz="1579"/>
            </a:lvl3pPr>
            <a:lvl4pPr>
              <a:defRPr sz="1403"/>
            </a:lvl4pPr>
            <a:lvl5pPr>
              <a:defRPr sz="1403"/>
            </a:lvl5pPr>
            <a:lvl6pPr>
              <a:defRPr sz="1403"/>
            </a:lvl6pPr>
            <a:lvl7pPr>
              <a:defRPr sz="1403"/>
            </a:lvl7pPr>
            <a:lvl8pPr>
              <a:defRPr sz="1403"/>
            </a:lvl8pPr>
            <a:lvl9pPr>
              <a:defRPr sz="1403"/>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3"/>
          <p:cNvSpPr>
            <a:spLocks noGrp="1"/>
          </p:cNvSpPr>
          <p:nvPr>
            <p:ph type="dt" sz="half" idx="10"/>
          </p:nvPr>
        </p:nvSpPr>
        <p:spPr>
          <a:ln/>
        </p:spPr>
        <p:txBody>
          <a:bodyPr/>
          <a:lstStyle>
            <a:lvl1pPr>
              <a:defRPr/>
            </a:lvl1pPr>
          </a:lstStyle>
          <a:p>
            <a:fld id="{2A8ABE96-95C7-43BE-A67E-4A3112DBF992}" type="datetimeFigureOut">
              <a:rPr lang="zh-CN" altLang="en-US" smtClean="0"/>
              <a:pPr/>
              <a:t>2021/9/28</a:t>
            </a:fld>
            <a:endParaRPr lang="zh-CN" altLang="en-US"/>
          </a:p>
        </p:txBody>
      </p:sp>
      <p:sp>
        <p:nvSpPr>
          <p:cNvPr id="8" name="页脚占位符 4"/>
          <p:cNvSpPr>
            <a:spLocks noGrp="1"/>
          </p:cNvSpPr>
          <p:nvPr>
            <p:ph type="ftr" sz="quarter" idx="11"/>
          </p:nvPr>
        </p:nvSpPr>
        <p:spPr>
          <a:ln/>
        </p:spPr>
        <p:txBody>
          <a:bodyPr/>
          <a:lstStyle>
            <a:lvl1pPr>
              <a:defRPr/>
            </a:lvl1pPr>
          </a:lstStyle>
          <a:p>
            <a:endParaRPr lang="zh-CN" altLang="en-US"/>
          </a:p>
        </p:txBody>
      </p:sp>
      <p:sp>
        <p:nvSpPr>
          <p:cNvPr id="9" name="灯片编号占位符 5"/>
          <p:cNvSpPr>
            <a:spLocks noGrp="1"/>
          </p:cNvSpPr>
          <p:nvPr>
            <p:ph type="sldNum" sz="quarter" idx="12"/>
          </p:nvPr>
        </p:nvSpPr>
        <p:spPr>
          <a:ln/>
        </p:spPr>
        <p:txBody>
          <a:bodyPr/>
          <a:lstStyle>
            <a:lvl1pPr>
              <a:defRPr/>
            </a:lvl1pPr>
          </a:lstStyle>
          <a:p>
            <a:fld id="{326A8893-25EA-4E17-B1DF-1239BADEDFE9}" type="slidenum">
              <a:rPr lang="zh-CN" altLang="en-US" smtClean="0"/>
              <a:pPr/>
              <a:t>‹#›</a:t>
            </a:fld>
            <a:endParaRPr lang="zh-CN" altLang="en-US"/>
          </a:p>
        </p:txBody>
      </p:sp>
    </p:spTree>
    <p:extLst>
      <p:ext uri="{BB962C8B-B14F-4D97-AF65-F5344CB8AC3E}">
        <p14:creationId xmlns:p14="http://schemas.microsoft.com/office/powerpoint/2010/main" val="188774780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3"/>
          <p:cNvSpPr>
            <a:spLocks noGrp="1"/>
          </p:cNvSpPr>
          <p:nvPr>
            <p:ph type="dt" sz="half" idx="10"/>
          </p:nvPr>
        </p:nvSpPr>
        <p:spPr>
          <a:ln/>
        </p:spPr>
        <p:txBody>
          <a:bodyPr/>
          <a:lstStyle>
            <a:lvl1pPr>
              <a:defRPr/>
            </a:lvl1pPr>
          </a:lstStyle>
          <a:p>
            <a:fld id="{2A8ABE96-95C7-43BE-A67E-4A3112DBF992}" type="datetimeFigureOut">
              <a:rPr lang="zh-CN" altLang="en-US" smtClean="0"/>
              <a:pPr/>
              <a:t>2021/9/28</a:t>
            </a:fld>
            <a:endParaRPr lang="zh-CN" altLang="en-US"/>
          </a:p>
        </p:txBody>
      </p:sp>
      <p:sp>
        <p:nvSpPr>
          <p:cNvPr id="4" name="页脚占位符 4"/>
          <p:cNvSpPr>
            <a:spLocks noGrp="1"/>
          </p:cNvSpPr>
          <p:nvPr>
            <p:ph type="ftr" sz="quarter" idx="11"/>
          </p:nvPr>
        </p:nvSpPr>
        <p:spPr>
          <a:ln/>
        </p:spPr>
        <p:txBody>
          <a:bodyPr/>
          <a:lstStyle>
            <a:lvl1pPr>
              <a:defRPr/>
            </a:lvl1pPr>
          </a:lstStyle>
          <a:p>
            <a:endParaRPr lang="zh-CN" altLang="en-US"/>
          </a:p>
        </p:txBody>
      </p:sp>
      <p:sp>
        <p:nvSpPr>
          <p:cNvPr id="5" name="灯片编号占位符 5"/>
          <p:cNvSpPr>
            <a:spLocks noGrp="1"/>
          </p:cNvSpPr>
          <p:nvPr>
            <p:ph type="sldNum" sz="quarter" idx="12"/>
          </p:nvPr>
        </p:nvSpPr>
        <p:spPr>
          <a:ln/>
        </p:spPr>
        <p:txBody>
          <a:bodyPr/>
          <a:lstStyle>
            <a:lvl1pPr>
              <a:defRPr/>
            </a:lvl1pPr>
          </a:lstStyle>
          <a:p>
            <a:fld id="{326A8893-25EA-4E17-B1DF-1239BADEDFE9}" type="slidenum">
              <a:rPr lang="zh-CN" altLang="en-US" smtClean="0"/>
              <a:pPr/>
              <a:t>‹#›</a:t>
            </a:fld>
            <a:endParaRPr lang="zh-CN" altLang="en-US"/>
          </a:p>
        </p:txBody>
      </p:sp>
    </p:spTree>
    <p:extLst>
      <p:ext uri="{BB962C8B-B14F-4D97-AF65-F5344CB8AC3E}">
        <p14:creationId xmlns:p14="http://schemas.microsoft.com/office/powerpoint/2010/main" val="148538587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a:ln/>
        </p:spPr>
        <p:txBody>
          <a:bodyPr/>
          <a:lstStyle>
            <a:lvl1pPr>
              <a:defRPr/>
            </a:lvl1pPr>
          </a:lstStyle>
          <a:p>
            <a:pPr>
              <a:defRPr/>
            </a:pPr>
            <a:endParaRPr lang="en-US" altLang="zh-CN"/>
          </a:p>
        </p:txBody>
      </p:sp>
      <p:sp>
        <p:nvSpPr>
          <p:cNvPr id="3" name="页脚占位符 4"/>
          <p:cNvSpPr>
            <a:spLocks noGrp="1"/>
          </p:cNvSpPr>
          <p:nvPr>
            <p:ph type="ftr" sz="quarter" idx="11"/>
          </p:nvPr>
        </p:nvSpPr>
        <p:spPr>
          <a:ln/>
        </p:spPr>
        <p:txBody>
          <a:bodyPr/>
          <a:lstStyle>
            <a:lvl1pPr>
              <a:defRPr/>
            </a:lvl1pPr>
          </a:lstStyle>
          <a:p>
            <a:pPr>
              <a:defRPr/>
            </a:pPr>
            <a:endParaRPr lang="zh-CN" altLang="zh-CN"/>
          </a:p>
        </p:txBody>
      </p:sp>
      <p:sp>
        <p:nvSpPr>
          <p:cNvPr id="4" name="灯片编号占位符 5"/>
          <p:cNvSpPr>
            <a:spLocks noGrp="1"/>
          </p:cNvSpPr>
          <p:nvPr>
            <p:ph type="sldNum" sz="quarter" idx="12"/>
          </p:nvPr>
        </p:nvSpPr>
        <p:spPr>
          <a:ln/>
        </p:spPr>
        <p:txBody>
          <a:bodyPr/>
          <a:lstStyle>
            <a:lvl1pPr>
              <a:defRPr/>
            </a:lvl1pPr>
          </a:lstStyle>
          <a:p>
            <a:pPr>
              <a:defRPr/>
            </a:pPr>
            <a:fld id="{2A131D06-C27B-4152-88F2-449097B7E07A}" type="slidenum">
              <a:rPr lang="en-US" altLang="zh-CN"/>
              <a:pPr>
                <a:defRPr/>
              </a:pPr>
              <a:t>‹#›</a:t>
            </a:fld>
            <a:endParaRPr lang="en-US" altLang="zh-CN"/>
          </a:p>
        </p:txBody>
      </p:sp>
      <p:graphicFrame>
        <p:nvGraphicFramePr>
          <p:cNvPr id="5" name="对象 4" hidden="1">
            <a:extLst>
              <a:ext uri="{FF2B5EF4-FFF2-40B4-BE49-F238E27FC236}">
                <a16:creationId xmlns:a16="http://schemas.microsoft.com/office/drawing/2014/main" id="{AABB7B6B-378B-4A06-8147-1F169BDA00E7}"/>
              </a:ext>
            </a:extLst>
          </p:cNvPr>
          <p:cNvGraphicFramePr>
            <a:graphicFrameLocks noChangeAspect="1"/>
          </p:cNvGraphicFramePr>
          <p:nvPr userDrawn="1">
            <p:custDataLst>
              <p:tags r:id="rId1"/>
            </p:custDataLst>
            <p:extLst>
              <p:ext uri="{D42A27DB-BD31-4B8C-83A1-F6EECF244321}">
                <p14:modId xmlns:p14="http://schemas.microsoft.com/office/powerpoint/2010/main" val="4211045678"/>
              </p:ext>
            </p:extLst>
          </p:nvPr>
        </p:nvGraphicFramePr>
        <p:xfrm>
          <a:off x="1393" y="1751"/>
          <a:ext cx="1392" cy="1750"/>
        </p:xfrm>
        <a:graphic>
          <a:graphicData uri="http://schemas.openxmlformats.org/presentationml/2006/ole">
            <mc:AlternateContent xmlns:mc="http://schemas.openxmlformats.org/markup-compatibility/2006">
              <mc:Choice xmlns:v="urn:schemas-microsoft-com:vml" Requires="v">
                <p:oleObj name="think-cell Slide" r:id="rId3" imgW="360" imgH="360" progId="">
                  <p:embed/>
                </p:oleObj>
              </mc:Choice>
              <mc:Fallback>
                <p:oleObj name="think-cell Slide" r:id="rId3" imgW="360" imgH="360" progId="">
                  <p:embed/>
                  <p:pic>
                    <p:nvPicPr>
                      <p:cNvPr id="5" name="对象 4" hidden="1">
                        <a:extLst>
                          <a:ext uri="{FF2B5EF4-FFF2-40B4-BE49-F238E27FC236}">
                            <a16:creationId xmlns:a16="http://schemas.microsoft.com/office/drawing/2014/main" id="{AABB7B6B-378B-4A06-8147-1F169BDA00E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93" y="1751"/>
                        <a:ext cx="1392" cy="1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252854847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534671" y="301050"/>
            <a:ext cx="3518055" cy="1281214"/>
          </a:xfrm>
        </p:spPr>
        <p:txBody>
          <a:bodyPr anchor="b"/>
          <a:lstStyle>
            <a:lvl1pPr algn="l">
              <a:defRPr sz="1754" b="1"/>
            </a:lvl1pPr>
          </a:lstStyle>
          <a:p>
            <a:r>
              <a:rPr lang="zh-CN" altLang="en-US"/>
              <a:t>单击此处编辑母版标题样式</a:t>
            </a:r>
          </a:p>
        </p:txBody>
      </p:sp>
      <p:sp>
        <p:nvSpPr>
          <p:cNvPr id="3" name="内容占位符 2"/>
          <p:cNvSpPr>
            <a:spLocks noGrp="1"/>
          </p:cNvSpPr>
          <p:nvPr>
            <p:ph idx="1"/>
          </p:nvPr>
        </p:nvSpPr>
        <p:spPr>
          <a:xfrm>
            <a:off x="4180822" y="301052"/>
            <a:ext cx="5977908" cy="6453328"/>
          </a:xfrm>
        </p:spPr>
        <p:txBody>
          <a:bodyPr/>
          <a:lstStyle>
            <a:lvl1pPr>
              <a:defRPr sz="2807"/>
            </a:lvl1pPr>
            <a:lvl2pPr>
              <a:defRPr sz="2456"/>
            </a:lvl2pPr>
            <a:lvl3pPr>
              <a:defRPr sz="2105"/>
            </a:lvl3pPr>
            <a:lvl4pPr>
              <a:defRPr sz="1754"/>
            </a:lvl4pPr>
            <a:lvl5pPr>
              <a:defRPr sz="1754"/>
            </a:lvl5pPr>
            <a:lvl6pPr>
              <a:defRPr sz="1754"/>
            </a:lvl6pPr>
            <a:lvl7pPr>
              <a:defRPr sz="1754"/>
            </a:lvl7pPr>
            <a:lvl8pPr>
              <a:defRPr sz="1754"/>
            </a:lvl8pPr>
            <a:lvl9pPr>
              <a:defRPr sz="1754"/>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534671" y="1582266"/>
            <a:ext cx="3518055" cy="5172114"/>
          </a:xfrm>
        </p:spPr>
        <p:txBody>
          <a:bodyPr/>
          <a:lstStyle>
            <a:lvl1pPr marL="0" indent="0">
              <a:buNone/>
              <a:defRPr sz="1228"/>
            </a:lvl1pPr>
            <a:lvl2pPr marL="401010" indent="0">
              <a:buNone/>
              <a:defRPr sz="1053"/>
            </a:lvl2pPr>
            <a:lvl3pPr marL="802020" indent="0">
              <a:buNone/>
              <a:defRPr sz="877"/>
            </a:lvl3pPr>
            <a:lvl4pPr marL="1203030" indent="0">
              <a:buNone/>
              <a:defRPr sz="789"/>
            </a:lvl4pPr>
            <a:lvl5pPr marL="1604040" indent="0">
              <a:buNone/>
              <a:defRPr sz="789"/>
            </a:lvl5pPr>
            <a:lvl6pPr marL="2005051" indent="0">
              <a:buNone/>
              <a:defRPr sz="789"/>
            </a:lvl6pPr>
            <a:lvl7pPr marL="2406061" indent="0">
              <a:buNone/>
              <a:defRPr sz="789"/>
            </a:lvl7pPr>
            <a:lvl8pPr marL="2807071" indent="0">
              <a:buNone/>
              <a:defRPr sz="789"/>
            </a:lvl8pPr>
            <a:lvl9pPr marL="3208081" indent="0">
              <a:buNone/>
              <a:defRPr sz="789"/>
            </a:lvl9pPr>
          </a:lstStyle>
          <a:p>
            <a:pPr lvl="0"/>
            <a:r>
              <a:rPr lang="zh-CN" altLang="en-US"/>
              <a:t>单击此处编辑母版文本样式</a:t>
            </a:r>
          </a:p>
        </p:txBody>
      </p:sp>
      <p:sp>
        <p:nvSpPr>
          <p:cNvPr id="5" name="日期占位符 3"/>
          <p:cNvSpPr>
            <a:spLocks noGrp="1"/>
          </p:cNvSpPr>
          <p:nvPr>
            <p:ph type="dt" sz="half" idx="10"/>
          </p:nvPr>
        </p:nvSpPr>
        <p:spPr>
          <a:ln/>
        </p:spPr>
        <p:txBody>
          <a:bodyPr/>
          <a:lstStyle>
            <a:lvl1pPr>
              <a:defRPr/>
            </a:lvl1pPr>
          </a:lstStyle>
          <a:p>
            <a:fld id="{2A8ABE96-95C7-43BE-A67E-4A3112DBF992}" type="datetimeFigureOut">
              <a:rPr lang="zh-CN" altLang="en-US" smtClean="0"/>
              <a:pPr/>
              <a:t>2021/9/28</a:t>
            </a:fld>
            <a:endParaRPr lang="zh-CN" altLang="en-US"/>
          </a:p>
        </p:txBody>
      </p:sp>
      <p:sp>
        <p:nvSpPr>
          <p:cNvPr id="6" name="页脚占位符 4"/>
          <p:cNvSpPr>
            <a:spLocks noGrp="1"/>
          </p:cNvSpPr>
          <p:nvPr>
            <p:ph type="ftr" sz="quarter" idx="11"/>
          </p:nvPr>
        </p:nvSpPr>
        <p:spPr>
          <a:ln/>
        </p:spPr>
        <p:txBody>
          <a:bodyPr/>
          <a:lstStyle>
            <a:lvl1pPr>
              <a:defRPr/>
            </a:lvl1pPr>
          </a:lstStyle>
          <a:p>
            <a:endParaRPr lang="zh-CN" altLang="en-US"/>
          </a:p>
        </p:txBody>
      </p:sp>
      <p:sp>
        <p:nvSpPr>
          <p:cNvPr id="7" name="灯片编号占位符 5"/>
          <p:cNvSpPr>
            <a:spLocks noGrp="1"/>
          </p:cNvSpPr>
          <p:nvPr>
            <p:ph type="sldNum" sz="quarter" idx="12"/>
          </p:nvPr>
        </p:nvSpPr>
        <p:spPr>
          <a:ln/>
        </p:spPr>
        <p:txBody>
          <a:bodyPr/>
          <a:lstStyle>
            <a:lvl1pPr>
              <a:defRPr/>
            </a:lvl1pPr>
          </a:lstStyle>
          <a:p>
            <a:fld id="{326A8893-25EA-4E17-B1DF-1239BADEDFE9}" type="slidenum">
              <a:rPr lang="zh-CN" altLang="en-US" smtClean="0"/>
              <a:pPr/>
              <a:t>‹#›</a:t>
            </a:fld>
            <a:endParaRPr lang="zh-CN" altLang="en-US"/>
          </a:p>
        </p:txBody>
      </p:sp>
    </p:spTree>
    <p:extLst>
      <p:ext uri="{BB962C8B-B14F-4D97-AF65-F5344CB8AC3E}">
        <p14:creationId xmlns:p14="http://schemas.microsoft.com/office/powerpoint/2010/main" val="10334194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pPr>
              <a:defRPr/>
            </a:pPr>
            <a:fld id="{A18B218E-7756-43D2-9B64-CB70734BF2B4}" type="datetime1">
              <a:rPr lang="zh-CN" altLang="en-US"/>
              <a:pPr>
                <a:defRPr/>
              </a:pPr>
              <a:t>2021/9/28</a:t>
            </a:fld>
            <a:endParaRPr lang="zh-CN" altLang="en-US"/>
          </a:p>
        </p:txBody>
      </p:sp>
      <p:sp>
        <p:nvSpPr>
          <p:cNvPr id="5" name="页脚占位符 4"/>
          <p:cNvSpPr>
            <a:spLocks noGrp="1"/>
          </p:cNvSpPr>
          <p:nvPr>
            <p:ph type="ftr" sz="quarter" idx="11"/>
          </p:nvPr>
        </p:nvSpPr>
        <p:spPr>
          <a:xfrm>
            <a:off x="3652838" y="7008813"/>
            <a:ext cx="3387725" cy="401637"/>
          </a:xfrm>
          <a:prstGeom prst="rect">
            <a:avLst/>
          </a:prstGeom>
        </p:spPr>
        <p:txBody>
          <a:bodyPr/>
          <a:lstStyle>
            <a:lvl1pPr defTabSz="1043056" fontAlgn="auto">
              <a:spcBef>
                <a:spcPts val="0"/>
              </a:spcBef>
              <a:spcAft>
                <a:spcPts val="0"/>
              </a:spcAft>
              <a:defRPr>
                <a:latin typeface="+mn-lt"/>
                <a:ea typeface="+mn-ea"/>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3A606CE4-740E-4829-9487-30529AE1FA54}" type="slidenum">
              <a:rPr lang="zh-CN" altLang="en-US"/>
              <a:pPr>
                <a:defRPr/>
              </a:pPr>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095981" y="5292884"/>
            <a:ext cx="6416040" cy="624855"/>
          </a:xfrm>
        </p:spPr>
        <p:txBody>
          <a:bodyPr anchor="b"/>
          <a:lstStyle>
            <a:lvl1pPr algn="l">
              <a:defRPr sz="1754" b="1"/>
            </a:lvl1pPr>
          </a:lstStyle>
          <a:p>
            <a:r>
              <a:rPr lang="zh-CN" altLang="en-US"/>
              <a:t>单击此处编辑母版标题样式</a:t>
            </a:r>
          </a:p>
        </p:txBody>
      </p:sp>
      <p:sp>
        <p:nvSpPr>
          <p:cNvPr id="3" name="图片占位符 2"/>
          <p:cNvSpPr>
            <a:spLocks noGrp="1"/>
          </p:cNvSpPr>
          <p:nvPr>
            <p:ph type="pic" idx="1"/>
          </p:nvPr>
        </p:nvSpPr>
        <p:spPr>
          <a:xfrm>
            <a:off x="2095981" y="675613"/>
            <a:ext cx="6416040" cy="4536758"/>
          </a:xfrm>
        </p:spPr>
        <p:txBody>
          <a:bodyPr/>
          <a:lstStyle>
            <a:lvl1pPr marL="0" indent="0">
              <a:buNone/>
              <a:defRPr sz="2807"/>
            </a:lvl1pPr>
            <a:lvl2pPr marL="401010" indent="0">
              <a:buNone/>
              <a:defRPr sz="2456"/>
            </a:lvl2pPr>
            <a:lvl3pPr marL="802020" indent="0">
              <a:buNone/>
              <a:defRPr sz="2105"/>
            </a:lvl3pPr>
            <a:lvl4pPr marL="1203030" indent="0">
              <a:buNone/>
              <a:defRPr sz="1754"/>
            </a:lvl4pPr>
            <a:lvl5pPr marL="1604040" indent="0">
              <a:buNone/>
              <a:defRPr sz="1754"/>
            </a:lvl5pPr>
            <a:lvl6pPr marL="2005051" indent="0">
              <a:buNone/>
              <a:defRPr sz="1754"/>
            </a:lvl6pPr>
            <a:lvl7pPr marL="2406061" indent="0">
              <a:buNone/>
              <a:defRPr sz="1754"/>
            </a:lvl7pPr>
            <a:lvl8pPr marL="2807071" indent="0">
              <a:buNone/>
              <a:defRPr sz="1754"/>
            </a:lvl8pPr>
            <a:lvl9pPr marL="3208081" indent="0">
              <a:buNone/>
              <a:defRPr sz="1754"/>
            </a:lvl9pPr>
          </a:lstStyle>
          <a:p>
            <a:pPr lvl="0"/>
            <a:r>
              <a:rPr lang="zh-CN" altLang="en-US" noProof="0"/>
              <a:t>单击图标添加图片</a:t>
            </a:r>
          </a:p>
        </p:txBody>
      </p:sp>
      <p:sp>
        <p:nvSpPr>
          <p:cNvPr id="4" name="文本占位符 3"/>
          <p:cNvSpPr>
            <a:spLocks noGrp="1"/>
          </p:cNvSpPr>
          <p:nvPr>
            <p:ph type="body" sz="half" idx="2"/>
          </p:nvPr>
        </p:nvSpPr>
        <p:spPr>
          <a:xfrm>
            <a:off x="2095981" y="5917739"/>
            <a:ext cx="6416040" cy="887398"/>
          </a:xfrm>
        </p:spPr>
        <p:txBody>
          <a:bodyPr/>
          <a:lstStyle>
            <a:lvl1pPr marL="0" indent="0">
              <a:buNone/>
              <a:defRPr sz="1228"/>
            </a:lvl1pPr>
            <a:lvl2pPr marL="401010" indent="0">
              <a:buNone/>
              <a:defRPr sz="1053"/>
            </a:lvl2pPr>
            <a:lvl3pPr marL="802020" indent="0">
              <a:buNone/>
              <a:defRPr sz="877"/>
            </a:lvl3pPr>
            <a:lvl4pPr marL="1203030" indent="0">
              <a:buNone/>
              <a:defRPr sz="789"/>
            </a:lvl4pPr>
            <a:lvl5pPr marL="1604040" indent="0">
              <a:buNone/>
              <a:defRPr sz="789"/>
            </a:lvl5pPr>
            <a:lvl6pPr marL="2005051" indent="0">
              <a:buNone/>
              <a:defRPr sz="789"/>
            </a:lvl6pPr>
            <a:lvl7pPr marL="2406061" indent="0">
              <a:buNone/>
              <a:defRPr sz="789"/>
            </a:lvl7pPr>
            <a:lvl8pPr marL="2807071" indent="0">
              <a:buNone/>
              <a:defRPr sz="789"/>
            </a:lvl8pPr>
            <a:lvl9pPr marL="3208081" indent="0">
              <a:buNone/>
              <a:defRPr sz="789"/>
            </a:lvl9pPr>
          </a:lstStyle>
          <a:p>
            <a:pPr lvl="0"/>
            <a:r>
              <a:rPr lang="zh-CN" altLang="en-US"/>
              <a:t>单击此处编辑母版文本样式</a:t>
            </a:r>
          </a:p>
        </p:txBody>
      </p:sp>
      <p:sp>
        <p:nvSpPr>
          <p:cNvPr id="5" name="日期占位符 3"/>
          <p:cNvSpPr>
            <a:spLocks noGrp="1"/>
          </p:cNvSpPr>
          <p:nvPr>
            <p:ph type="dt" sz="half" idx="10"/>
          </p:nvPr>
        </p:nvSpPr>
        <p:spPr>
          <a:ln/>
        </p:spPr>
        <p:txBody>
          <a:bodyPr/>
          <a:lstStyle>
            <a:lvl1pPr>
              <a:defRPr/>
            </a:lvl1pPr>
          </a:lstStyle>
          <a:p>
            <a:fld id="{2A8ABE96-95C7-43BE-A67E-4A3112DBF992}" type="datetimeFigureOut">
              <a:rPr lang="zh-CN" altLang="en-US" smtClean="0"/>
              <a:pPr/>
              <a:t>2021/9/28</a:t>
            </a:fld>
            <a:endParaRPr lang="zh-CN" altLang="en-US"/>
          </a:p>
        </p:txBody>
      </p:sp>
      <p:sp>
        <p:nvSpPr>
          <p:cNvPr id="6" name="页脚占位符 4"/>
          <p:cNvSpPr>
            <a:spLocks noGrp="1"/>
          </p:cNvSpPr>
          <p:nvPr>
            <p:ph type="ftr" sz="quarter" idx="11"/>
          </p:nvPr>
        </p:nvSpPr>
        <p:spPr>
          <a:ln/>
        </p:spPr>
        <p:txBody>
          <a:bodyPr/>
          <a:lstStyle>
            <a:lvl1pPr>
              <a:defRPr/>
            </a:lvl1pPr>
          </a:lstStyle>
          <a:p>
            <a:endParaRPr lang="zh-CN" altLang="en-US"/>
          </a:p>
        </p:txBody>
      </p:sp>
      <p:sp>
        <p:nvSpPr>
          <p:cNvPr id="7" name="灯片编号占位符 5"/>
          <p:cNvSpPr>
            <a:spLocks noGrp="1"/>
          </p:cNvSpPr>
          <p:nvPr>
            <p:ph type="sldNum" sz="quarter" idx="12"/>
          </p:nvPr>
        </p:nvSpPr>
        <p:spPr>
          <a:ln/>
        </p:spPr>
        <p:txBody>
          <a:bodyPr/>
          <a:lstStyle>
            <a:lvl1pPr>
              <a:defRPr/>
            </a:lvl1pPr>
          </a:lstStyle>
          <a:p>
            <a:fld id="{326A8893-25EA-4E17-B1DF-1239BADEDFE9}" type="slidenum">
              <a:rPr lang="zh-CN" altLang="en-US" smtClean="0"/>
              <a:pPr/>
              <a:t>‹#›</a:t>
            </a:fld>
            <a:endParaRPr lang="zh-CN" altLang="en-US"/>
          </a:p>
        </p:txBody>
      </p:sp>
    </p:spTree>
    <p:extLst>
      <p:ext uri="{BB962C8B-B14F-4D97-AF65-F5344CB8AC3E}">
        <p14:creationId xmlns:p14="http://schemas.microsoft.com/office/powerpoint/2010/main" val="79937572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ln/>
        </p:spPr>
        <p:txBody>
          <a:bodyPr/>
          <a:lstStyle>
            <a:lvl1pPr>
              <a:defRPr/>
            </a:lvl1pPr>
          </a:lstStyle>
          <a:p>
            <a:fld id="{2A8ABE96-95C7-43BE-A67E-4A3112DBF992}" type="datetimeFigureOut">
              <a:rPr lang="zh-CN" altLang="en-US" smtClean="0"/>
              <a:pPr/>
              <a:t>2021/9/28</a:t>
            </a:fld>
            <a:endParaRPr lang="zh-CN" altLang="en-US"/>
          </a:p>
        </p:txBody>
      </p:sp>
      <p:sp>
        <p:nvSpPr>
          <p:cNvPr id="5" name="页脚占位符 4"/>
          <p:cNvSpPr>
            <a:spLocks noGrp="1"/>
          </p:cNvSpPr>
          <p:nvPr>
            <p:ph type="ftr" sz="quarter" idx="11"/>
          </p:nvPr>
        </p:nvSpPr>
        <p:spPr>
          <a:ln/>
        </p:spPr>
        <p:txBody>
          <a:bodyPr/>
          <a:lstStyle>
            <a:lvl1pPr>
              <a:defRPr/>
            </a:lvl1pPr>
          </a:lstStyle>
          <a:p>
            <a:endParaRPr lang="zh-CN" altLang="en-US"/>
          </a:p>
        </p:txBody>
      </p:sp>
      <p:sp>
        <p:nvSpPr>
          <p:cNvPr id="6" name="灯片编号占位符 5"/>
          <p:cNvSpPr>
            <a:spLocks noGrp="1"/>
          </p:cNvSpPr>
          <p:nvPr>
            <p:ph type="sldNum" sz="quarter" idx="12"/>
          </p:nvPr>
        </p:nvSpPr>
        <p:spPr>
          <a:ln/>
        </p:spPr>
        <p:txBody>
          <a:bodyPr/>
          <a:lstStyle>
            <a:lvl1pPr>
              <a:defRPr/>
            </a:lvl1pPr>
          </a:lstStyle>
          <a:p>
            <a:fld id="{326A8893-25EA-4E17-B1DF-1239BADEDFE9}" type="slidenum">
              <a:rPr lang="zh-CN" altLang="en-US" smtClean="0"/>
              <a:pPr/>
              <a:t>‹#›</a:t>
            </a:fld>
            <a:endParaRPr lang="zh-CN" altLang="en-US"/>
          </a:p>
        </p:txBody>
      </p:sp>
    </p:spTree>
    <p:extLst>
      <p:ext uri="{BB962C8B-B14F-4D97-AF65-F5344CB8AC3E}">
        <p14:creationId xmlns:p14="http://schemas.microsoft.com/office/powerpoint/2010/main" val="428458640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864105" y="-246792"/>
            <a:ext cx="2480275" cy="679288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17712" y="-246792"/>
            <a:ext cx="7268169" cy="679288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ln/>
        </p:spPr>
        <p:txBody>
          <a:bodyPr/>
          <a:lstStyle>
            <a:lvl1pPr>
              <a:defRPr/>
            </a:lvl1pPr>
          </a:lstStyle>
          <a:p>
            <a:fld id="{2A8ABE96-95C7-43BE-A67E-4A3112DBF992}" type="datetimeFigureOut">
              <a:rPr lang="zh-CN" altLang="en-US" smtClean="0"/>
              <a:pPr/>
              <a:t>2021/9/28</a:t>
            </a:fld>
            <a:endParaRPr lang="zh-CN" altLang="en-US"/>
          </a:p>
        </p:txBody>
      </p:sp>
      <p:sp>
        <p:nvSpPr>
          <p:cNvPr id="5" name="页脚占位符 4"/>
          <p:cNvSpPr>
            <a:spLocks noGrp="1"/>
          </p:cNvSpPr>
          <p:nvPr>
            <p:ph type="ftr" sz="quarter" idx="11"/>
          </p:nvPr>
        </p:nvSpPr>
        <p:spPr>
          <a:ln/>
        </p:spPr>
        <p:txBody>
          <a:bodyPr/>
          <a:lstStyle>
            <a:lvl1pPr>
              <a:defRPr/>
            </a:lvl1pPr>
          </a:lstStyle>
          <a:p>
            <a:endParaRPr lang="zh-CN" altLang="en-US"/>
          </a:p>
        </p:txBody>
      </p:sp>
      <p:sp>
        <p:nvSpPr>
          <p:cNvPr id="6" name="灯片编号占位符 5"/>
          <p:cNvSpPr>
            <a:spLocks noGrp="1"/>
          </p:cNvSpPr>
          <p:nvPr>
            <p:ph type="sldNum" sz="quarter" idx="12"/>
          </p:nvPr>
        </p:nvSpPr>
        <p:spPr>
          <a:ln/>
        </p:spPr>
        <p:txBody>
          <a:bodyPr/>
          <a:lstStyle>
            <a:lvl1pPr>
              <a:defRPr/>
            </a:lvl1pPr>
          </a:lstStyle>
          <a:p>
            <a:fld id="{326A8893-25EA-4E17-B1DF-1239BADEDFE9}" type="slidenum">
              <a:rPr lang="zh-CN" altLang="en-US" smtClean="0"/>
              <a:pPr/>
              <a:t>‹#›</a:t>
            </a:fld>
            <a:endParaRPr lang="zh-CN" altLang="en-US"/>
          </a:p>
        </p:txBody>
      </p:sp>
    </p:spTree>
    <p:extLst>
      <p:ext uri="{BB962C8B-B14F-4D97-AF65-F5344CB8AC3E}">
        <p14:creationId xmlns:p14="http://schemas.microsoft.com/office/powerpoint/2010/main" val="189011685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bl" preserve="1">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4344194" y="-246792"/>
            <a:ext cx="6000186" cy="1261961"/>
          </a:xfrm>
        </p:spPr>
        <p:txBody>
          <a:bodyPr/>
          <a:lstStyle/>
          <a:p>
            <a:r>
              <a:rPr lang="zh-CN" altLang="en-US"/>
              <a:t>单击此处编辑母版标题样式</a:t>
            </a:r>
          </a:p>
        </p:txBody>
      </p:sp>
      <p:sp>
        <p:nvSpPr>
          <p:cNvPr id="3" name="表格占位符 2"/>
          <p:cNvSpPr>
            <a:spLocks noGrp="1"/>
          </p:cNvSpPr>
          <p:nvPr>
            <p:ph type="tbl" idx="1"/>
          </p:nvPr>
        </p:nvSpPr>
        <p:spPr>
          <a:xfrm>
            <a:off x="417712" y="1554260"/>
            <a:ext cx="9624060" cy="4991834"/>
          </a:xfrm>
        </p:spPr>
        <p:txBody>
          <a:bodyPr/>
          <a:lstStyle/>
          <a:p>
            <a:pPr lvl="0"/>
            <a:r>
              <a:rPr lang="zh-CN" altLang="en-US" noProof="0"/>
              <a:t>单击图标添加表格</a:t>
            </a:r>
          </a:p>
        </p:txBody>
      </p:sp>
      <p:sp>
        <p:nvSpPr>
          <p:cNvPr id="4" name="日期占位符 3"/>
          <p:cNvSpPr>
            <a:spLocks noGrp="1"/>
          </p:cNvSpPr>
          <p:nvPr>
            <p:ph type="dt" sz="half" idx="10"/>
          </p:nvPr>
        </p:nvSpPr>
        <p:spPr>
          <a:ln/>
        </p:spPr>
        <p:txBody>
          <a:bodyPr/>
          <a:lstStyle>
            <a:lvl1pPr>
              <a:defRPr/>
            </a:lvl1pPr>
          </a:lstStyle>
          <a:p>
            <a:fld id="{2A8ABE96-95C7-43BE-A67E-4A3112DBF992}" type="datetimeFigureOut">
              <a:rPr lang="zh-CN" altLang="en-US" smtClean="0"/>
              <a:pPr/>
              <a:t>2021/9/28</a:t>
            </a:fld>
            <a:endParaRPr lang="zh-CN" altLang="en-US"/>
          </a:p>
        </p:txBody>
      </p:sp>
      <p:sp>
        <p:nvSpPr>
          <p:cNvPr id="5" name="页脚占位符 4"/>
          <p:cNvSpPr>
            <a:spLocks noGrp="1"/>
          </p:cNvSpPr>
          <p:nvPr>
            <p:ph type="ftr" sz="quarter" idx="11"/>
          </p:nvPr>
        </p:nvSpPr>
        <p:spPr>
          <a:ln/>
        </p:spPr>
        <p:txBody>
          <a:bodyPr/>
          <a:lstStyle>
            <a:lvl1pPr>
              <a:defRPr/>
            </a:lvl1pPr>
          </a:lstStyle>
          <a:p>
            <a:endParaRPr lang="zh-CN" altLang="en-US"/>
          </a:p>
        </p:txBody>
      </p:sp>
      <p:sp>
        <p:nvSpPr>
          <p:cNvPr id="6" name="灯片编号占位符 5"/>
          <p:cNvSpPr>
            <a:spLocks noGrp="1"/>
          </p:cNvSpPr>
          <p:nvPr>
            <p:ph type="sldNum" sz="quarter" idx="12"/>
          </p:nvPr>
        </p:nvSpPr>
        <p:spPr>
          <a:ln/>
        </p:spPr>
        <p:txBody>
          <a:bodyPr/>
          <a:lstStyle>
            <a:lvl1pPr>
              <a:defRPr/>
            </a:lvl1pPr>
          </a:lstStyle>
          <a:p>
            <a:fld id="{326A8893-25EA-4E17-B1DF-1239BADEDFE9}" type="slidenum">
              <a:rPr lang="zh-CN" altLang="en-US" smtClean="0"/>
              <a:pPr/>
              <a:t>‹#›</a:t>
            </a:fld>
            <a:endParaRPr lang="zh-CN" altLang="en-US"/>
          </a:p>
        </p:txBody>
      </p:sp>
    </p:spTree>
    <p:extLst>
      <p:ext uri="{BB962C8B-B14F-4D97-AF65-F5344CB8AC3E}">
        <p14:creationId xmlns:p14="http://schemas.microsoft.com/office/powerpoint/2010/main" val="394721824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_标题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直角三角形 1"/>
          <p:cNvSpPr/>
          <p:nvPr userDrawn="1"/>
        </p:nvSpPr>
        <p:spPr>
          <a:xfrm>
            <a:off x="0" y="0"/>
            <a:ext cx="10693400" cy="7561263"/>
          </a:xfrm>
          <a:prstGeom prst="rtTriangle">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42">
              <a:solidFill>
                <a:prstClr val="white"/>
              </a:solidFill>
            </a:endParaRPr>
          </a:p>
        </p:txBody>
      </p:sp>
    </p:spTree>
    <p:extLst>
      <p:ext uri="{BB962C8B-B14F-4D97-AF65-F5344CB8AC3E}">
        <p14:creationId xmlns:p14="http://schemas.microsoft.com/office/powerpoint/2010/main" val="31961945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自定义版式">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19951826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_自定义版式">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26635658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1_仅标题">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3661010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44705" y="4858812"/>
            <a:ext cx="9089390" cy="1501751"/>
          </a:xfrm>
        </p:spPr>
        <p:txBody>
          <a:bodyPr anchor="t"/>
          <a:lstStyle>
            <a:lvl1pPr algn="l">
              <a:defRPr sz="4600" b="1" cap="all"/>
            </a:lvl1pPr>
          </a:lstStyle>
          <a:p>
            <a:r>
              <a:rPr lang="zh-CN" altLang="en-US"/>
              <a:t>单击此处编辑母版标题样式</a:t>
            </a:r>
          </a:p>
        </p:txBody>
      </p:sp>
      <p:sp>
        <p:nvSpPr>
          <p:cNvPr id="3" name="文本占位符 2"/>
          <p:cNvSpPr>
            <a:spLocks noGrp="1"/>
          </p:cNvSpPr>
          <p:nvPr>
            <p:ph type="body" idx="1"/>
          </p:nvPr>
        </p:nvSpPr>
        <p:spPr>
          <a:xfrm>
            <a:off x="844705" y="3204786"/>
            <a:ext cx="9089390" cy="1654026"/>
          </a:xfrm>
        </p:spPr>
        <p:txBody>
          <a:bodyPr anchor="b"/>
          <a:lstStyle>
            <a:lvl1pPr marL="0" indent="0">
              <a:buNone/>
              <a:defRPr sz="2300">
                <a:solidFill>
                  <a:schemeClr val="tx1">
                    <a:tint val="75000"/>
                  </a:schemeClr>
                </a:solidFill>
              </a:defRPr>
            </a:lvl1pPr>
            <a:lvl2pPr marL="521528" indent="0">
              <a:buNone/>
              <a:defRPr sz="2100">
                <a:solidFill>
                  <a:schemeClr val="tx1">
                    <a:tint val="75000"/>
                  </a:schemeClr>
                </a:solidFill>
              </a:defRPr>
            </a:lvl2pPr>
            <a:lvl3pPr marL="1043056" indent="0">
              <a:buNone/>
              <a:defRPr sz="1800">
                <a:solidFill>
                  <a:schemeClr val="tx1">
                    <a:tint val="75000"/>
                  </a:schemeClr>
                </a:solidFill>
              </a:defRPr>
            </a:lvl3pPr>
            <a:lvl4pPr marL="1564584" indent="0">
              <a:buNone/>
              <a:defRPr sz="1600">
                <a:solidFill>
                  <a:schemeClr val="tx1">
                    <a:tint val="75000"/>
                  </a:schemeClr>
                </a:solidFill>
              </a:defRPr>
            </a:lvl4pPr>
            <a:lvl5pPr marL="2086112" indent="0">
              <a:buNone/>
              <a:defRPr sz="1600">
                <a:solidFill>
                  <a:schemeClr val="tx1">
                    <a:tint val="75000"/>
                  </a:schemeClr>
                </a:solidFill>
              </a:defRPr>
            </a:lvl5pPr>
            <a:lvl6pPr marL="2607640" indent="0">
              <a:buNone/>
              <a:defRPr sz="1600">
                <a:solidFill>
                  <a:schemeClr val="tx1">
                    <a:tint val="75000"/>
                  </a:schemeClr>
                </a:solidFill>
              </a:defRPr>
            </a:lvl6pPr>
            <a:lvl7pPr marL="3129168" indent="0">
              <a:buNone/>
              <a:defRPr sz="1600">
                <a:solidFill>
                  <a:schemeClr val="tx1">
                    <a:tint val="75000"/>
                  </a:schemeClr>
                </a:solidFill>
              </a:defRPr>
            </a:lvl7pPr>
            <a:lvl8pPr marL="3650696" indent="0">
              <a:buNone/>
              <a:defRPr sz="1600">
                <a:solidFill>
                  <a:schemeClr val="tx1">
                    <a:tint val="75000"/>
                  </a:schemeClr>
                </a:solidFill>
              </a:defRPr>
            </a:lvl8pPr>
            <a:lvl9pPr marL="4172224"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lvl1pPr>
              <a:defRPr/>
            </a:lvl1pPr>
          </a:lstStyle>
          <a:p>
            <a:pPr>
              <a:defRPr/>
            </a:pPr>
            <a:fld id="{C675F5C9-22EB-4487-85C5-A05C0414008D}" type="datetime1">
              <a:rPr lang="zh-CN" altLang="en-US"/>
              <a:pPr>
                <a:defRPr/>
              </a:pPr>
              <a:t>2021/9/28</a:t>
            </a:fld>
            <a:endParaRPr lang="zh-CN" altLang="en-US"/>
          </a:p>
        </p:txBody>
      </p:sp>
      <p:sp>
        <p:nvSpPr>
          <p:cNvPr id="5" name="页脚占位符 4"/>
          <p:cNvSpPr>
            <a:spLocks noGrp="1"/>
          </p:cNvSpPr>
          <p:nvPr>
            <p:ph type="ftr" sz="quarter" idx="11"/>
          </p:nvPr>
        </p:nvSpPr>
        <p:spPr>
          <a:xfrm>
            <a:off x="3652838" y="7008813"/>
            <a:ext cx="3387725" cy="401637"/>
          </a:xfrm>
          <a:prstGeom prst="rect">
            <a:avLst/>
          </a:prstGeom>
        </p:spPr>
        <p:txBody>
          <a:bodyPr/>
          <a:lstStyle>
            <a:lvl1pPr defTabSz="1043056" fontAlgn="auto">
              <a:spcBef>
                <a:spcPts val="0"/>
              </a:spcBef>
              <a:spcAft>
                <a:spcPts val="0"/>
              </a:spcAft>
              <a:defRPr>
                <a:latin typeface="+mn-lt"/>
                <a:ea typeface="+mn-ea"/>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EB1BCFA6-EF63-49DA-B784-D09EFE5D8A4D}" type="slidenum">
              <a:rPr lang="zh-CN" altLang="en-US"/>
              <a:pPr>
                <a:defRPr/>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534670" y="1764295"/>
            <a:ext cx="4722918" cy="4990084"/>
          </a:xfrm>
        </p:spPr>
        <p:txBody>
          <a:bodyPr/>
          <a:lstStyle>
            <a:lvl1pPr>
              <a:defRPr sz="3200"/>
            </a:lvl1pPr>
            <a:lvl2pPr>
              <a:defRPr sz="2700"/>
            </a:lvl2pPr>
            <a:lvl3pPr>
              <a:defRPr sz="2300"/>
            </a:lvl3pPr>
            <a:lvl4pPr>
              <a:defRPr sz="2100"/>
            </a:lvl4pPr>
            <a:lvl5pPr>
              <a:defRPr sz="2100"/>
            </a:lvl5pPr>
            <a:lvl6pPr>
              <a:defRPr sz="2100"/>
            </a:lvl6pPr>
            <a:lvl7pPr>
              <a:defRPr sz="2100"/>
            </a:lvl7pPr>
            <a:lvl8pPr>
              <a:defRPr sz="2100"/>
            </a:lvl8pPr>
            <a:lvl9pPr>
              <a:defRPr sz="21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5435812" y="1764295"/>
            <a:ext cx="4722918" cy="4990084"/>
          </a:xfrm>
        </p:spPr>
        <p:txBody>
          <a:bodyPr/>
          <a:lstStyle>
            <a:lvl1pPr>
              <a:defRPr sz="3200"/>
            </a:lvl1pPr>
            <a:lvl2pPr>
              <a:defRPr sz="2700"/>
            </a:lvl2pPr>
            <a:lvl3pPr>
              <a:defRPr sz="2300"/>
            </a:lvl3pPr>
            <a:lvl4pPr>
              <a:defRPr sz="2100"/>
            </a:lvl4pPr>
            <a:lvl5pPr>
              <a:defRPr sz="2100"/>
            </a:lvl5pPr>
            <a:lvl6pPr>
              <a:defRPr sz="2100"/>
            </a:lvl6pPr>
            <a:lvl7pPr>
              <a:defRPr sz="2100"/>
            </a:lvl7pPr>
            <a:lvl8pPr>
              <a:defRPr sz="2100"/>
            </a:lvl8pPr>
            <a:lvl9pPr>
              <a:defRPr sz="21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lvl1pPr>
              <a:defRPr/>
            </a:lvl1pPr>
          </a:lstStyle>
          <a:p>
            <a:pPr>
              <a:defRPr/>
            </a:pPr>
            <a:fld id="{E2CBFE5A-DAEA-4DB2-8F18-1E3D3B6380E2}" type="datetime1">
              <a:rPr lang="zh-CN" altLang="en-US"/>
              <a:pPr>
                <a:defRPr/>
              </a:pPr>
              <a:t>2021/9/28</a:t>
            </a:fld>
            <a:endParaRPr lang="zh-CN" altLang="en-US"/>
          </a:p>
        </p:txBody>
      </p:sp>
      <p:sp>
        <p:nvSpPr>
          <p:cNvPr id="6" name="页脚占位符 5"/>
          <p:cNvSpPr>
            <a:spLocks noGrp="1"/>
          </p:cNvSpPr>
          <p:nvPr>
            <p:ph type="ftr" sz="quarter" idx="11"/>
          </p:nvPr>
        </p:nvSpPr>
        <p:spPr>
          <a:xfrm>
            <a:off x="3652838" y="7008813"/>
            <a:ext cx="3387725" cy="401637"/>
          </a:xfrm>
          <a:prstGeom prst="rect">
            <a:avLst/>
          </a:prstGeom>
        </p:spPr>
        <p:txBody>
          <a:bodyPr/>
          <a:lstStyle>
            <a:lvl1pPr defTabSz="1043056" fontAlgn="auto">
              <a:spcBef>
                <a:spcPts val="0"/>
              </a:spcBef>
              <a:spcAft>
                <a:spcPts val="0"/>
              </a:spcAft>
              <a:defRPr>
                <a:latin typeface="+mn-lt"/>
                <a:ea typeface="+mn-ea"/>
              </a:defRPr>
            </a:lvl1pPr>
          </a:lstStyle>
          <a:p>
            <a:pPr>
              <a:defRPr/>
            </a:pPr>
            <a:endParaRPr lang="zh-CN" altLang="en-US"/>
          </a:p>
        </p:txBody>
      </p:sp>
      <p:sp>
        <p:nvSpPr>
          <p:cNvPr id="7" name="灯片编号占位符 6"/>
          <p:cNvSpPr>
            <a:spLocks noGrp="1"/>
          </p:cNvSpPr>
          <p:nvPr>
            <p:ph type="sldNum" sz="quarter" idx="12"/>
          </p:nvPr>
        </p:nvSpPr>
        <p:spPr/>
        <p:txBody>
          <a:bodyPr/>
          <a:lstStyle>
            <a:lvl1pPr>
              <a:defRPr/>
            </a:lvl1pPr>
          </a:lstStyle>
          <a:p>
            <a:pPr>
              <a:defRPr/>
            </a:pPr>
            <a:fld id="{85B29EA1-F2FA-40DB-8689-F697FAD3DB97}" type="slidenum">
              <a:rPr lang="zh-CN" altLang="en-US"/>
              <a:pPr>
                <a:defRPr/>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534670" y="1692533"/>
            <a:ext cx="4724775" cy="705367"/>
          </a:xfrm>
        </p:spPr>
        <p:txBody>
          <a:bodyPr anchor="b"/>
          <a:lstStyle>
            <a:lvl1pPr marL="0" indent="0">
              <a:buNone/>
              <a:defRPr sz="2700" b="1"/>
            </a:lvl1pPr>
            <a:lvl2pPr marL="521528" indent="0">
              <a:buNone/>
              <a:defRPr sz="2300" b="1"/>
            </a:lvl2pPr>
            <a:lvl3pPr marL="1043056" indent="0">
              <a:buNone/>
              <a:defRPr sz="2100" b="1"/>
            </a:lvl3pPr>
            <a:lvl4pPr marL="1564584" indent="0">
              <a:buNone/>
              <a:defRPr sz="1800" b="1"/>
            </a:lvl4pPr>
            <a:lvl5pPr marL="2086112" indent="0">
              <a:buNone/>
              <a:defRPr sz="1800" b="1"/>
            </a:lvl5pPr>
            <a:lvl6pPr marL="2607640" indent="0">
              <a:buNone/>
              <a:defRPr sz="1800" b="1"/>
            </a:lvl6pPr>
            <a:lvl7pPr marL="3129168" indent="0">
              <a:buNone/>
              <a:defRPr sz="1800" b="1"/>
            </a:lvl7pPr>
            <a:lvl8pPr marL="3650696" indent="0">
              <a:buNone/>
              <a:defRPr sz="1800" b="1"/>
            </a:lvl8pPr>
            <a:lvl9pPr marL="4172224" indent="0">
              <a:buNone/>
              <a:defRPr sz="1800" b="1"/>
            </a:lvl9pPr>
          </a:lstStyle>
          <a:p>
            <a:pPr lvl="0"/>
            <a:r>
              <a:rPr lang="zh-CN" altLang="en-US"/>
              <a:t>单击此处编辑母版文本样式</a:t>
            </a:r>
          </a:p>
        </p:txBody>
      </p:sp>
      <p:sp>
        <p:nvSpPr>
          <p:cNvPr id="4" name="内容占位符 3"/>
          <p:cNvSpPr>
            <a:spLocks noGrp="1"/>
          </p:cNvSpPr>
          <p:nvPr>
            <p:ph sz="half" idx="2"/>
          </p:nvPr>
        </p:nvSpPr>
        <p:spPr>
          <a:xfrm>
            <a:off x="534670" y="2397901"/>
            <a:ext cx="4724775" cy="4356478"/>
          </a:xfrm>
        </p:spPr>
        <p:txBody>
          <a:bodyPr/>
          <a:lstStyle>
            <a:lvl1pPr>
              <a:defRPr sz="2700"/>
            </a:lvl1pPr>
            <a:lvl2pPr>
              <a:defRPr sz="2300"/>
            </a:lvl2pPr>
            <a:lvl3pPr>
              <a:defRPr sz="21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5432099" y="1692533"/>
            <a:ext cx="4726631" cy="705367"/>
          </a:xfrm>
        </p:spPr>
        <p:txBody>
          <a:bodyPr anchor="b"/>
          <a:lstStyle>
            <a:lvl1pPr marL="0" indent="0">
              <a:buNone/>
              <a:defRPr sz="2700" b="1"/>
            </a:lvl1pPr>
            <a:lvl2pPr marL="521528" indent="0">
              <a:buNone/>
              <a:defRPr sz="2300" b="1"/>
            </a:lvl2pPr>
            <a:lvl3pPr marL="1043056" indent="0">
              <a:buNone/>
              <a:defRPr sz="2100" b="1"/>
            </a:lvl3pPr>
            <a:lvl4pPr marL="1564584" indent="0">
              <a:buNone/>
              <a:defRPr sz="1800" b="1"/>
            </a:lvl4pPr>
            <a:lvl5pPr marL="2086112" indent="0">
              <a:buNone/>
              <a:defRPr sz="1800" b="1"/>
            </a:lvl5pPr>
            <a:lvl6pPr marL="2607640" indent="0">
              <a:buNone/>
              <a:defRPr sz="1800" b="1"/>
            </a:lvl6pPr>
            <a:lvl7pPr marL="3129168" indent="0">
              <a:buNone/>
              <a:defRPr sz="1800" b="1"/>
            </a:lvl7pPr>
            <a:lvl8pPr marL="3650696" indent="0">
              <a:buNone/>
              <a:defRPr sz="1800" b="1"/>
            </a:lvl8pPr>
            <a:lvl9pPr marL="4172224" indent="0">
              <a:buNone/>
              <a:defRPr sz="1800" b="1"/>
            </a:lvl9pPr>
          </a:lstStyle>
          <a:p>
            <a:pPr lvl="0"/>
            <a:r>
              <a:rPr lang="zh-CN" altLang="en-US"/>
              <a:t>单击此处编辑母版文本样式</a:t>
            </a:r>
          </a:p>
        </p:txBody>
      </p:sp>
      <p:sp>
        <p:nvSpPr>
          <p:cNvPr id="6" name="内容占位符 5"/>
          <p:cNvSpPr>
            <a:spLocks noGrp="1"/>
          </p:cNvSpPr>
          <p:nvPr>
            <p:ph sz="quarter" idx="4"/>
          </p:nvPr>
        </p:nvSpPr>
        <p:spPr>
          <a:xfrm>
            <a:off x="5432099" y="2397901"/>
            <a:ext cx="4726631" cy="4356478"/>
          </a:xfrm>
        </p:spPr>
        <p:txBody>
          <a:bodyPr/>
          <a:lstStyle>
            <a:lvl1pPr>
              <a:defRPr sz="2700"/>
            </a:lvl1pPr>
            <a:lvl2pPr>
              <a:defRPr sz="2300"/>
            </a:lvl2pPr>
            <a:lvl3pPr>
              <a:defRPr sz="21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lvl1pPr>
              <a:defRPr/>
            </a:lvl1pPr>
          </a:lstStyle>
          <a:p>
            <a:pPr>
              <a:defRPr/>
            </a:pPr>
            <a:fld id="{0142DA81-2590-4BFD-BB08-E3A1FAB6AADD}" type="datetime1">
              <a:rPr lang="zh-CN" altLang="en-US"/>
              <a:pPr>
                <a:defRPr/>
              </a:pPr>
              <a:t>2021/9/28</a:t>
            </a:fld>
            <a:endParaRPr lang="zh-CN" altLang="en-US"/>
          </a:p>
        </p:txBody>
      </p:sp>
      <p:sp>
        <p:nvSpPr>
          <p:cNvPr id="8" name="页脚占位符 7"/>
          <p:cNvSpPr>
            <a:spLocks noGrp="1"/>
          </p:cNvSpPr>
          <p:nvPr>
            <p:ph type="ftr" sz="quarter" idx="11"/>
          </p:nvPr>
        </p:nvSpPr>
        <p:spPr>
          <a:xfrm>
            <a:off x="3652838" y="7008813"/>
            <a:ext cx="3387725" cy="401637"/>
          </a:xfrm>
          <a:prstGeom prst="rect">
            <a:avLst/>
          </a:prstGeom>
        </p:spPr>
        <p:txBody>
          <a:bodyPr/>
          <a:lstStyle>
            <a:lvl1pPr defTabSz="1043056" fontAlgn="auto">
              <a:spcBef>
                <a:spcPts val="0"/>
              </a:spcBef>
              <a:spcAft>
                <a:spcPts val="0"/>
              </a:spcAft>
              <a:defRPr>
                <a:latin typeface="+mn-lt"/>
                <a:ea typeface="+mn-ea"/>
              </a:defRPr>
            </a:lvl1pPr>
          </a:lstStyle>
          <a:p>
            <a:pPr>
              <a:defRPr/>
            </a:pPr>
            <a:endParaRPr lang="zh-CN" altLang="en-US"/>
          </a:p>
        </p:txBody>
      </p:sp>
      <p:sp>
        <p:nvSpPr>
          <p:cNvPr id="9" name="灯片编号占位符 8"/>
          <p:cNvSpPr>
            <a:spLocks noGrp="1"/>
          </p:cNvSpPr>
          <p:nvPr>
            <p:ph type="sldNum" sz="quarter" idx="12"/>
          </p:nvPr>
        </p:nvSpPr>
        <p:spPr/>
        <p:txBody>
          <a:bodyPr/>
          <a:lstStyle>
            <a:lvl1pPr>
              <a:defRPr/>
            </a:lvl1pPr>
          </a:lstStyle>
          <a:p>
            <a:pPr>
              <a:defRPr/>
            </a:pPr>
            <a:fld id="{29CEFA7A-FF3D-4418-B92B-55775DF4C1EC}" type="slidenum">
              <a:rPr lang="zh-CN" altLang="en-US"/>
              <a:pPr>
                <a:defRPr/>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lvl1pPr>
              <a:defRPr/>
            </a:lvl1pPr>
          </a:lstStyle>
          <a:p>
            <a:pPr>
              <a:defRPr/>
            </a:pPr>
            <a:fld id="{1FA65DCA-BA41-4B68-B92A-DC4521685502}" type="datetime1">
              <a:rPr lang="zh-CN" altLang="en-US"/>
              <a:pPr>
                <a:defRPr/>
              </a:pPr>
              <a:t>2021/9/28</a:t>
            </a:fld>
            <a:endParaRPr lang="zh-CN" altLang="en-US"/>
          </a:p>
        </p:txBody>
      </p:sp>
      <p:sp>
        <p:nvSpPr>
          <p:cNvPr id="4" name="页脚占位符 3"/>
          <p:cNvSpPr>
            <a:spLocks noGrp="1"/>
          </p:cNvSpPr>
          <p:nvPr>
            <p:ph type="ftr" sz="quarter" idx="11"/>
          </p:nvPr>
        </p:nvSpPr>
        <p:spPr>
          <a:xfrm>
            <a:off x="3652838" y="7008813"/>
            <a:ext cx="3387725" cy="401637"/>
          </a:xfrm>
          <a:prstGeom prst="rect">
            <a:avLst/>
          </a:prstGeom>
        </p:spPr>
        <p:txBody>
          <a:bodyPr/>
          <a:lstStyle>
            <a:lvl1pPr defTabSz="1043056" fontAlgn="auto">
              <a:spcBef>
                <a:spcPts val="0"/>
              </a:spcBef>
              <a:spcAft>
                <a:spcPts val="0"/>
              </a:spcAft>
              <a:defRPr>
                <a:latin typeface="+mn-lt"/>
                <a:ea typeface="+mn-ea"/>
              </a:defRPr>
            </a:lvl1pPr>
          </a:lstStyle>
          <a:p>
            <a:pPr>
              <a:defRPr/>
            </a:pPr>
            <a:endParaRPr lang="zh-CN" altLang="en-US"/>
          </a:p>
        </p:txBody>
      </p:sp>
      <p:sp>
        <p:nvSpPr>
          <p:cNvPr id="5" name="灯片编号占位符 4"/>
          <p:cNvSpPr>
            <a:spLocks noGrp="1"/>
          </p:cNvSpPr>
          <p:nvPr>
            <p:ph type="sldNum" sz="quarter" idx="12"/>
          </p:nvPr>
        </p:nvSpPr>
        <p:spPr/>
        <p:txBody>
          <a:bodyPr/>
          <a:lstStyle>
            <a:lvl1pPr>
              <a:defRPr/>
            </a:lvl1pPr>
          </a:lstStyle>
          <a:p>
            <a:pPr>
              <a:defRPr/>
            </a:pPr>
            <a:fld id="{7AE7024B-5F99-4EC2-B853-01503AA91083}" type="slidenum">
              <a:rPr lang="zh-CN" altLang="en-US"/>
              <a:pPr>
                <a:defRPr/>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pPr>
              <a:defRPr/>
            </a:pPr>
            <a:fld id="{0695EC55-1E59-4657-93C4-9FCFD9C1513E}" type="datetime1">
              <a:rPr lang="zh-CN" altLang="en-US"/>
              <a:pPr>
                <a:defRPr/>
              </a:pPr>
              <a:t>2021/9/28</a:t>
            </a:fld>
            <a:endParaRPr lang="zh-CN" altLang="en-US"/>
          </a:p>
        </p:txBody>
      </p:sp>
      <p:sp>
        <p:nvSpPr>
          <p:cNvPr id="3" name="页脚占位符 2"/>
          <p:cNvSpPr>
            <a:spLocks noGrp="1"/>
          </p:cNvSpPr>
          <p:nvPr>
            <p:ph type="ftr" sz="quarter" idx="11"/>
          </p:nvPr>
        </p:nvSpPr>
        <p:spPr>
          <a:xfrm>
            <a:off x="3652838" y="7008813"/>
            <a:ext cx="3387725" cy="401637"/>
          </a:xfrm>
          <a:prstGeom prst="rect">
            <a:avLst/>
          </a:prstGeom>
        </p:spPr>
        <p:txBody>
          <a:bodyPr/>
          <a:lstStyle>
            <a:lvl1pPr defTabSz="1043056" fontAlgn="auto">
              <a:spcBef>
                <a:spcPts val="0"/>
              </a:spcBef>
              <a:spcAft>
                <a:spcPts val="0"/>
              </a:spcAft>
              <a:defRPr>
                <a:latin typeface="+mn-lt"/>
                <a:ea typeface="+mn-ea"/>
              </a:defRPr>
            </a:lvl1pPr>
          </a:lstStyle>
          <a:p>
            <a:pPr>
              <a:defRPr/>
            </a:pPr>
            <a:endParaRPr lang="zh-CN" altLang="en-US"/>
          </a:p>
        </p:txBody>
      </p:sp>
      <p:sp>
        <p:nvSpPr>
          <p:cNvPr id="4" name="灯片编号占位符 3"/>
          <p:cNvSpPr>
            <a:spLocks noGrp="1"/>
          </p:cNvSpPr>
          <p:nvPr>
            <p:ph type="sldNum" sz="quarter" idx="12"/>
          </p:nvPr>
        </p:nvSpPr>
        <p:spPr/>
        <p:txBody>
          <a:bodyPr/>
          <a:lstStyle>
            <a:lvl1pPr>
              <a:defRPr/>
            </a:lvl1pPr>
          </a:lstStyle>
          <a:p>
            <a:pPr>
              <a:defRPr/>
            </a:pPr>
            <a:fld id="{708569AD-22E1-4717-AC82-98B6434F0FF5}" type="slidenum">
              <a:rPr lang="zh-CN" altLang="en-US"/>
              <a:pPr>
                <a:defRPr/>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534671" y="301050"/>
            <a:ext cx="3518055" cy="1281214"/>
          </a:xfrm>
        </p:spPr>
        <p:txBody>
          <a:bodyPr anchor="b"/>
          <a:lstStyle>
            <a:lvl1pPr algn="l">
              <a:defRPr sz="2300" b="1"/>
            </a:lvl1pPr>
          </a:lstStyle>
          <a:p>
            <a:r>
              <a:rPr lang="zh-CN" altLang="en-US"/>
              <a:t>单击此处编辑母版标题样式</a:t>
            </a:r>
          </a:p>
        </p:txBody>
      </p:sp>
      <p:sp>
        <p:nvSpPr>
          <p:cNvPr id="3" name="内容占位符 2"/>
          <p:cNvSpPr>
            <a:spLocks noGrp="1"/>
          </p:cNvSpPr>
          <p:nvPr>
            <p:ph idx="1"/>
          </p:nvPr>
        </p:nvSpPr>
        <p:spPr>
          <a:xfrm>
            <a:off x="4180822" y="301051"/>
            <a:ext cx="5977908" cy="6453328"/>
          </a:xfrm>
        </p:spPr>
        <p:txBody>
          <a:bodyPr/>
          <a:lstStyle>
            <a:lvl1pPr>
              <a:defRPr sz="3700"/>
            </a:lvl1pPr>
            <a:lvl2pPr>
              <a:defRPr sz="3200"/>
            </a:lvl2pPr>
            <a:lvl3pPr>
              <a:defRPr sz="2700"/>
            </a:lvl3pPr>
            <a:lvl4pPr>
              <a:defRPr sz="2300"/>
            </a:lvl4pPr>
            <a:lvl5pPr>
              <a:defRPr sz="2300"/>
            </a:lvl5pPr>
            <a:lvl6pPr>
              <a:defRPr sz="2300"/>
            </a:lvl6pPr>
            <a:lvl7pPr>
              <a:defRPr sz="2300"/>
            </a:lvl7pPr>
            <a:lvl8pPr>
              <a:defRPr sz="2300"/>
            </a:lvl8pPr>
            <a:lvl9pPr>
              <a:defRPr sz="23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534671" y="1582265"/>
            <a:ext cx="3518055" cy="5172114"/>
          </a:xfrm>
        </p:spPr>
        <p:txBody>
          <a:bodyPr/>
          <a:lstStyle>
            <a:lvl1pPr marL="0" indent="0">
              <a:buNone/>
              <a:defRPr sz="1600"/>
            </a:lvl1pPr>
            <a:lvl2pPr marL="521528" indent="0">
              <a:buNone/>
              <a:defRPr sz="1400"/>
            </a:lvl2pPr>
            <a:lvl3pPr marL="1043056" indent="0">
              <a:buNone/>
              <a:defRPr sz="1100"/>
            </a:lvl3pPr>
            <a:lvl4pPr marL="1564584" indent="0">
              <a:buNone/>
              <a:defRPr sz="1000"/>
            </a:lvl4pPr>
            <a:lvl5pPr marL="2086112" indent="0">
              <a:buNone/>
              <a:defRPr sz="1000"/>
            </a:lvl5pPr>
            <a:lvl6pPr marL="2607640" indent="0">
              <a:buNone/>
              <a:defRPr sz="1000"/>
            </a:lvl6pPr>
            <a:lvl7pPr marL="3129168" indent="0">
              <a:buNone/>
              <a:defRPr sz="1000"/>
            </a:lvl7pPr>
            <a:lvl8pPr marL="3650696" indent="0">
              <a:buNone/>
              <a:defRPr sz="1000"/>
            </a:lvl8pPr>
            <a:lvl9pPr marL="4172224"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lvl1pPr>
              <a:defRPr/>
            </a:lvl1pPr>
          </a:lstStyle>
          <a:p>
            <a:pPr>
              <a:defRPr/>
            </a:pPr>
            <a:fld id="{C184A411-9755-4F76-960C-5DE0C2A20AEE}" type="datetime1">
              <a:rPr lang="zh-CN" altLang="en-US"/>
              <a:pPr>
                <a:defRPr/>
              </a:pPr>
              <a:t>2021/9/28</a:t>
            </a:fld>
            <a:endParaRPr lang="zh-CN" altLang="en-US"/>
          </a:p>
        </p:txBody>
      </p:sp>
      <p:sp>
        <p:nvSpPr>
          <p:cNvPr id="6" name="页脚占位符 5"/>
          <p:cNvSpPr>
            <a:spLocks noGrp="1"/>
          </p:cNvSpPr>
          <p:nvPr>
            <p:ph type="ftr" sz="quarter" idx="11"/>
          </p:nvPr>
        </p:nvSpPr>
        <p:spPr>
          <a:xfrm>
            <a:off x="3652838" y="7008813"/>
            <a:ext cx="3387725" cy="401637"/>
          </a:xfrm>
          <a:prstGeom prst="rect">
            <a:avLst/>
          </a:prstGeom>
        </p:spPr>
        <p:txBody>
          <a:bodyPr/>
          <a:lstStyle>
            <a:lvl1pPr defTabSz="1043056" fontAlgn="auto">
              <a:spcBef>
                <a:spcPts val="0"/>
              </a:spcBef>
              <a:spcAft>
                <a:spcPts val="0"/>
              </a:spcAft>
              <a:defRPr>
                <a:latin typeface="+mn-lt"/>
                <a:ea typeface="+mn-ea"/>
              </a:defRPr>
            </a:lvl1pPr>
          </a:lstStyle>
          <a:p>
            <a:pPr>
              <a:defRPr/>
            </a:pPr>
            <a:endParaRPr lang="zh-CN" altLang="en-US"/>
          </a:p>
        </p:txBody>
      </p:sp>
      <p:sp>
        <p:nvSpPr>
          <p:cNvPr id="7" name="灯片编号占位符 6"/>
          <p:cNvSpPr>
            <a:spLocks noGrp="1"/>
          </p:cNvSpPr>
          <p:nvPr>
            <p:ph type="sldNum" sz="quarter" idx="12"/>
          </p:nvPr>
        </p:nvSpPr>
        <p:spPr/>
        <p:txBody>
          <a:bodyPr/>
          <a:lstStyle>
            <a:lvl1pPr>
              <a:defRPr/>
            </a:lvl1pPr>
          </a:lstStyle>
          <a:p>
            <a:pPr>
              <a:defRPr/>
            </a:pPr>
            <a:fld id="{CD9F955E-7ED8-4EE0-AC7A-95BEF1250AEB}" type="slidenum">
              <a:rPr lang="zh-CN" altLang="en-US"/>
              <a:pPr>
                <a:defRPr/>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095981" y="5292884"/>
            <a:ext cx="6416040" cy="624855"/>
          </a:xfrm>
        </p:spPr>
        <p:txBody>
          <a:bodyPr anchor="b"/>
          <a:lstStyle>
            <a:lvl1pPr algn="l">
              <a:defRPr sz="2300" b="1"/>
            </a:lvl1pPr>
          </a:lstStyle>
          <a:p>
            <a:r>
              <a:rPr lang="zh-CN" altLang="en-US"/>
              <a:t>单击此处编辑母版标题样式</a:t>
            </a:r>
          </a:p>
        </p:txBody>
      </p:sp>
      <p:sp>
        <p:nvSpPr>
          <p:cNvPr id="3" name="图片占位符 2"/>
          <p:cNvSpPr>
            <a:spLocks noGrp="1"/>
          </p:cNvSpPr>
          <p:nvPr>
            <p:ph type="pic" idx="1"/>
          </p:nvPr>
        </p:nvSpPr>
        <p:spPr>
          <a:xfrm>
            <a:off x="2095981" y="675613"/>
            <a:ext cx="6416040" cy="4536758"/>
          </a:xfrm>
        </p:spPr>
        <p:txBody>
          <a:bodyPr rtlCol="0">
            <a:normAutofit/>
          </a:bodyPr>
          <a:lstStyle>
            <a:lvl1pPr marL="0" indent="0">
              <a:buNone/>
              <a:defRPr sz="3700"/>
            </a:lvl1pPr>
            <a:lvl2pPr marL="521528" indent="0">
              <a:buNone/>
              <a:defRPr sz="3200"/>
            </a:lvl2pPr>
            <a:lvl3pPr marL="1043056" indent="0">
              <a:buNone/>
              <a:defRPr sz="2700"/>
            </a:lvl3pPr>
            <a:lvl4pPr marL="1564584" indent="0">
              <a:buNone/>
              <a:defRPr sz="2300"/>
            </a:lvl4pPr>
            <a:lvl5pPr marL="2086112" indent="0">
              <a:buNone/>
              <a:defRPr sz="2300"/>
            </a:lvl5pPr>
            <a:lvl6pPr marL="2607640" indent="0">
              <a:buNone/>
              <a:defRPr sz="2300"/>
            </a:lvl6pPr>
            <a:lvl7pPr marL="3129168" indent="0">
              <a:buNone/>
              <a:defRPr sz="2300"/>
            </a:lvl7pPr>
            <a:lvl8pPr marL="3650696" indent="0">
              <a:buNone/>
              <a:defRPr sz="2300"/>
            </a:lvl8pPr>
            <a:lvl9pPr marL="4172224" indent="0">
              <a:buNone/>
              <a:defRPr sz="2300"/>
            </a:lvl9pPr>
          </a:lstStyle>
          <a:p>
            <a:pPr lvl="0"/>
            <a:endParaRPr lang="zh-CN" altLang="en-US" noProof="0"/>
          </a:p>
        </p:txBody>
      </p:sp>
      <p:sp>
        <p:nvSpPr>
          <p:cNvPr id="4" name="文本占位符 3"/>
          <p:cNvSpPr>
            <a:spLocks noGrp="1"/>
          </p:cNvSpPr>
          <p:nvPr>
            <p:ph type="body" sz="half" idx="2"/>
          </p:nvPr>
        </p:nvSpPr>
        <p:spPr>
          <a:xfrm>
            <a:off x="2095981" y="5917739"/>
            <a:ext cx="6416040" cy="887398"/>
          </a:xfrm>
        </p:spPr>
        <p:txBody>
          <a:bodyPr/>
          <a:lstStyle>
            <a:lvl1pPr marL="0" indent="0">
              <a:buNone/>
              <a:defRPr sz="1600"/>
            </a:lvl1pPr>
            <a:lvl2pPr marL="521528" indent="0">
              <a:buNone/>
              <a:defRPr sz="1400"/>
            </a:lvl2pPr>
            <a:lvl3pPr marL="1043056" indent="0">
              <a:buNone/>
              <a:defRPr sz="1100"/>
            </a:lvl3pPr>
            <a:lvl4pPr marL="1564584" indent="0">
              <a:buNone/>
              <a:defRPr sz="1000"/>
            </a:lvl4pPr>
            <a:lvl5pPr marL="2086112" indent="0">
              <a:buNone/>
              <a:defRPr sz="1000"/>
            </a:lvl5pPr>
            <a:lvl6pPr marL="2607640" indent="0">
              <a:buNone/>
              <a:defRPr sz="1000"/>
            </a:lvl6pPr>
            <a:lvl7pPr marL="3129168" indent="0">
              <a:buNone/>
              <a:defRPr sz="1000"/>
            </a:lvl7pPr>
            <a:lvl8pPr marL="3650696" indent="0">
              <a:buNone/>
              <a:defRPr sz="1000"/>
            </a:lvl8pPr>
            <a:lvl9pPr marL="4172224"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lvl1pPr>
              <a:defRPr/>
            </a:lvl1pPr>
          </a:lstStyle>
          <a:p>
            <a:pPr>
              <a:defRPr/>
            </a:pPr>
            <a:fld id="{A86FC264-279F-4731-A203-204F92EF70FD}" type="datetime1">
              <a:rPr lang="zh-CN" altLang="en-US"/>
              <a:pPr>
                <a:defRPr/>
              </a:pPr>
              <a:t>2021/9/28</a:t>
            </a:fld>
            <a:endParaRPr lang="zh-CN" altLang="en-US"/>
          </a:p>
        </p:txBody>
      </p:sp>
      <p:sp>
        <p:nvSpPr>
          <p:cNvPr id="6" name="页脚占位符 5"/>
          <p:cNvSpPr>
            <a:spLocks noGrp="1"/>
          </p:cNvSpPr>
          <p:nvPr>
            <p:ph type="ftr" sz="quarter" idx="11"/>
          </p:nvPr>
        </p:nvSpPr>
        <p:spPr>
          <a:xfrm>
            <a:off x="3652838" y="7008813"/>
            <a:ext cx="3387725" cy="401637"/>
          </a:xfrm>
          <a:prstGeom prst="rect">
            <a:avLst/>
          </a:prstGeom>
        </p:spPr>
        <p:txBody>
          <a:bodyPr/>
          <a:lstStyle>
            <a:lvl1pPr defTabSz="1043056" fontAlgn="auto">
              <a:spcBef>
                <a:spcPts val="0"/>
              </a:spcBef>
              <a:spcAft>
                <a:spcPts val="0"/>
              </a:spcAft>
              <a:defRPr>
                <a:latin typeface="+mn-lt"/>
                <a:ea typeface="+mn-ea"/>
              </a:defRPr>
            </a:lvl1pPr>
          </a:lstStyle>
          <a:p>
            <a:pPr>
              <a:defRPr/>
            </a:pPr>
            <a:endParaRPr lang="zh-CN" altLang="en-US"/>
          </a:p>
        </p:txBody>
      </p:sp>
      <p:sp>
        <p:nvSpPr>
          <p:cNvPr id="7" name="灯片编号占位符 6"/>
          <p:cNvSpPr>
            <a:spLocks noGrp="1"/>
          </p:cNvSpPr>
          <p:nvPr>
            <p:ph type="sldNum" sz="quarter" idx="12"/>
          </p:nvPr>
        </p:nvSpPr>
        <p:spPr/>
        <p:txBody>
          <a:bodyPr/>
          <a:lstStyle>
            <a:lvl1pPr>
              <a:defRPr/>
            </a:lvl1pPr>
          </a:lstStyle>
          <a:p>
            <a:pPr>
              <a:defRPr/>
            </a:pPr>
            <a:fld id="{FC22DBF3-F388-4D32-A726-DC109325BC58}" type="slidenum">
              <a:rPr lang="zh-CN" altLang="en-US"/>
              <a:pPr>
                <a:defRPr/>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18" Type="http://schemas.openxmlformats.org/officeDocument/2006/relationships/tags" Target="../tags/tag1.xml"/><Relationship Id="rId3" Type="http://schemas.openxmlformats.org/officeDocument/2006/relationships/slideLayout" Target="../slideLayouts/slideLayout14.xml"/><Relationship Id="rId21" Type="http://schemas.openxmlformats.org/officeDocument/2006/relationships/image" Target="../media/image4.emf"/><Relationship Id="rId7" Type="http://schemas.openxmlformats.org/officeDocument/2006/relationships/slideLayout" Target="../slideLayouts/slideLayout18.xml"/><Relationship Id="rId12" Type="http://schemas.openxmlformats.org/officeDocument/2006/relationships/slideLayout" Target="../slideLayouts/slideLayout23.xml"/><Relationship Id="rId17" Type="http://schemas.openxmlformats.org/officeDocument/2006/relationships/theme" Target="../theme/theme2.xml"/><Relationship Id="rId2" Type="http://schemas.openxmlformats.org/officeDocument/2006/relationships/slideLayout" Target="../slideLayouts/slideLayout13.xml"/><Relationship Id="rId16" Type="http://schemas.openxmlformats.org/officeDocument/2006/relationships/slideLayout" Target="../slideLayouts/slideLayout27.xml"/><Relationship Id="rId20" Type="http://schemas.openxmlformats.org/officeDocument/2006/relationships/oleObject" Target="../embeddings/oleObject1.bin"/><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slideLayout" Target="../slideLayouts/slideLayout26.xml"/><Relationship Id="rId10" Type="http://schemas.openxmlformats.org/officeDocument/2006/relationships/slideLayout" Target="../slideLayouts/slideLayout21.xml"/><Relationship Id="rId19" Type="http://schemas.openxmlformats.org/officeDocument/2006/relationships/image" Target="../media/image3.jpeg"/><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slideLayout" Target="../slideLayouts/slideLayout2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26" name="Picture 7" descr="E:\KJ工作\人大商学院\院宣\王越华\A\人大ppt_A-02.jpg"/>
          <p:cNvPicPr>
            <a:picLocks noChangeAspect="1" noChangeArrowheads="1"/>
          </p:cNvPicPr>
          <p:nvPr userDrawn="1"/>
        </p:nvPicPr>
        <p:blipFill>
          <a:blip r:embed="rId13"/>
          <a:srcRect/>
          <a:stretch>
            <a:fillRect/>
          </a:stretch>
        </p:blipFill>
        <p:spPr bwMode="auto">
          <a:xfrm>
            <a:off x="1588" y="0"/>
            <a:ext cx="10691812" cy="7559675"/>
          </a:xfrm>
          <a:prstGeom prst="rect">
            <a:avLst/>
          </a:prstGeom>
          <a:noFill/>
          <a:ln w="9525">
            <a:noFill/>
            <a:miter lim="800000"/>
            <a:headEnd/>
            <a:tailEnd/>
          </a:ln>
        </p:spPr>
      </p:pic>
      <p:sp>
        <p:nvSpPr>
          <p:cNvPr id="1027" name="标题占位符 1"/>
          <p:cNvSpPr>
            <a:spLocks noGrp="1"/>
          </p:cNvSpPr>
          <p:nvPr>
            <p:ph type="title"/>
          </p:nvPr>
        </p:nvSpPr>
        <p:spPr bwMode="auto">
          <a:xfrm>
            <a:off x="488950" y="163513"/>
            <a:ext cx="6000750" cy="1258887"/>
          </a:xfrm>
          <a:prstGeom prst="rect">
            <a:avLst/>
          </a:prstGeom>
          <a:noFill/>
          <a:ln w="9525">
            <a:noFill/>
            <a:miter lim="800000"/>
            <a:headEnd/>
            <a:tailEnd/>
          </a:ln>
        </p:spPr>
        <p:txBody>
          <a:bodyPr vert="horz" wrap="square" lIns="104306" tIns="52153" rIns="104306" bIns="52153" numCol="1" anchor="ctr" anchorCtr="0" compatLnSpc="1">
            <a:prstTxWarp prst="textNoShape">
              <a:avLst/>
            </a:prstTxWarp>
          </a:bodyPr>
          <a:lstStyle/>
          <a:p>
            <a:pPr lvl="0"/>
            <a:r>
              <a:rPr lang="zh-CN" altLang="en-US"/>
              <a:t>单击此处编辑母版标题样式</a:t>
            </a:r>
          </a:p>
        </p:txBody>
      </p:sp>
      <p:sp>
        <p:nvSpPr>
          <p:cNvPr id="1028" name="文本占位符 2"/>
          <p:cNvSpPr>
            <a:spLocks noGrp="1"/>
          </p:cNvSpPr>
          <p:nvPr>
            <p:ph type="body" idx="1"/>
          </p:nvPr>
        </p:nvSpPr>
        <p:spPr bwMode="auto">
          <a:xfrm>
            <a:off x="488950" y="1636713"/>
            <a:ext cx="9623425" cy="4991100"/>
          </a:xfrm>
          <a:prstGeom prst="rect">
            <a:avLst/>
          </a:prstGeom>
          <a:noFill/>
          <a:ln w="9525">
            <a:noFill/>
            <a:miter lim="800000"/>
            <a:headEnd/>
            <a:tailEnd/>
          </a:ln>
        </p:spPr>
        <p:txBody>
          <a:bodyPr vert="horz" wrap="square" lIns="104306" tIns="52153" rIns="104306" bIns="52153" numCol="1" anchor="t" anchorCtr="0" compatLnSpc="1">
            <a:prstTxWarp prst="textNoShape">
              <a:avLst/>
            </a:prstTxWarp>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534988" y="7008813"/>
            <a:ext cx="2495550" cy="401637"/>
          </a:xfrm>
          <a:prstGeom prst="rect">
            <a:avLst/>
          </a:prstGeom>
        </p:spPr>
        <p:txBody>
          <a:bodyPr vert="horz" lIns="104306" tIns="52153" rIns="104306" bIns="52153" rtlCol="0" anchor="ctr"/>
          <a:lstStyle>
            <a:lvl1pPr algn="l" defTabSz="1043056" fontAlgn="auto">
              <a:spcBef>
                <a:spcPts val="0"/>
              </a:spcBef>
              <a:spcAft>
                <a:spcPts val="0"/>
              </a:spcAft>
              <a:defRPr sz="1400">
                <a:solidFill>
                  <a:schemeClr val="tx1">
                    <a:tint val="75000"/>
                  </a:schemeClr>
                </a:solidFill>
                <a:latin typeface="+mn-lt"/>
                <a:ea typeface="+mn-ea"/>
              </a:defRPr>
            </a:lvl1pPr>
          </a:lstStyle>
          <a:p>
            <a:pPr>
              <a:defRPr/>
            </a:pPr>
            <a:fld id="{3F0CE909-4172-4683-B0FA-5F1E86CA8F8E}" type="datetime1">
              <a:rPr lang="zh-CN" altLang="en-US"/>
              <a:pPr>
                <a:defRPr/>
              </a:pPr>
              <a:t>2021/9/28</a:t>
            </a:fld>
            <a:endParaRPr lang="zh-CN" altLang="en-US"/>
          </a:p>
        </p:txBody>
      </p:sp>
      <p:sp>
        <p:nvSpPr>
          <p:cNvPr id="6" name="灯片编号占位符 5"/>
          <p:cNvSpPr>
            <a:spLocks noGrp="1"/>
          </p:cNvSpPr>
          <p:nvPr>
            <p:ph type="sldNum" sz="quarter" idx="4"/>
          </p:nvPr>
        </p:nvSpPr>
        <p:spPr>
          <a:xfrm>
            <a:off x="8061325" y="6950075"/>
            <a:ext cx="2495550" cy="403225"/>
          </a:xfrm>
          <a:prstGeom prst="rect">
            <a:avLst/>
          </a:prstGeom>
        </p:spPr>
        <p:txBody>
          <a:bodyPr vert="horz" lIns="104306" tIns="52153" rIns="104306" bIns="52153" rtlCol="0" anchor="ctr"/>
          <a:lstStyle>
            <a:lvl1pPr algn="r" defTabSz="1043056" fontAlgn="auto">
              <a:spcBef>
                <a:spcPts val="0"/>
              </a:spcBef>
              <a:spcAft>
                <a:spcPts val="0"/>
              </a:spcAft>
              <a:defRPr sz="1400">
                <a:solidFill>
                  <a:schemeClr val="tx1">
                    <a:tint val="75000"/>
                  </a:schemeClr>
                </a:solidFill>
                <a:latin typeface="+mn-lt"/>
                <a:ea typeface="+mn-ea"/>
              </a:defRPr>
            </a:lvl1pPr>
          </a:lstStyle>
          <a:p>
            <a:pPr>
              <a:defRPr/>
            </a:pPr>
            <a:fld id="{D8F71F61-6E12-4AA2-BAA9-E7CAA829F1C1}"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4177" r:id="rId1"/>
    <p:sldLayoutId id="2147484178" r:id="rId2"/>
    <p:sldLayoutId id="2147484179" r:id="rId3"/>
    <p:sldLayoutId id="2147484180" r:id="rId4"/>
    <p:sldLayoutId id="2147484181" r:id="rId5"/>
    <p:sldLayoutId id="2147484182" r:id="rId6"/>
    <p:sldLayoutId id="2147484183" r:id="rId7"/>
    <p:sldLayoutId id="2147484184" r:id="rId8"/>
    <p:sldLayoutId id="2147484185" r:id="rId9"/>
    <p:sldLayoutId id="2147484186" r:id="rId10"/>
    <p:sldLayoutId id="2147484187" r:id="rId11"/>
  </p:sldLayoutIdLst>
  <p:hf sldNum="0" hdr="0" ftr="0" dt="0"/>
  <p:txStyles>
    <p:titleStyle>
      <a:lvl1pPr algn="l" defTabSz="1042988" rtl="0" eaLnBrk="0" fontAlgn="base" hangingPunct="0">
        <a:spcBef>
          <a:spcPct val="0"/>
        </a:spcBef>
        <a:spcAft>
          <a:spcPct val="0"/>
        </a:spcAft>
        <a:defRPr sz="3600" kern="1200">
          <a:solidFill>
            <a:schemeClr val="bg1"/>
          </a:solidFill>
          <a:latin typeface="黑体" pitchFamily="2" charset="-122"/>
          <a:ea typeface="黑体" pitchFamily="2" charset="-122"/>
          <a:cs typeface="+mj-cs"/>
        </a:defRPr>
      </a:lvl1pPr>
      <a:lvl2pPr algn="l" defTabSz="1042988" rtl="0" eaLnBrk="0" fontAlgn="base" hangingPunct="0">
        <a:spcBef>
          <a:spcPct val="0"/>
        </a:spcBef>
        <a:spcAft>
          <a:spcPct val="0"/>
        </a:spcAft>
        <a:defRPr sz="3600">
          <a:solidFill>
            <a:schemeClr val="bg1"/>
          </a:solidFill>
          <a:latin typeface="黑体" pitchFamily="2" charset="-122"/>
          <a:ea typeface="黑体" pitchFamily="2" charset="-122"/>
        </a:defRPr>
      </a:lvl2pPr>
      <a:lvl3pPr algn="l" defTabSz="1042988" rtl="0" eaLnBrk="0" fontAlgn="base" hangingPunct="0">
        <a:spcBef>
          <a:spcPct val="0"/>
        </a:spcBef>
        <a:spcAft>
          <a:spcPct val="0"/>
        </a:spcAft>
        <a:defRPr sz="3600">
          <a:solidFill>
            <a:schemeClr val="bg1"/>
          </a:solidFill>
          <a:latin typeface="黑体" pitchFamily="2" charset="-122"/>
          <a:ea typeface="黑体" pitchFamily="2" charset="-122"/>
        </a:defRPr>
      </a:lvl3pPr>
      <a:lvl4pPr algn="l" defTabSz="1042988" rtl="0" eaLnBrk="0" fontAlgn="base" hangingPunct="0">
        <a:spcBef>
          <a:spcPct val="0"/>
        </a:spcBef>
        <a:spcAft>
          <a:spcPct val="0"/>
        </a:spcAft>
        <a:defRPr sz="3600">
          <a:solidFill>
            <a:schemeClr val="bg1"/>
          </a:solidFill>
          <a:latin typeface="黑体" pitchFamily="2" charset="-122"/>
          <a:ea typeface="黑体" pitchFamily="2" charset="-122"/>
        </a:defRPr>
      </a:lvl4pPr>
      <a:lvl5pPr algn="l" defTabSz="1042988" rtl="0" eaLnBrk="0" fontAlgn="base" hangingPunct="0">
        <a:spcBef>
          <a:spcPct val="0"/>
        </a:spcBef>
        <a:spcAft>
          <a:spcPct val="0"/>
        </a:spcAft>
        <a:defRPr sz="3600">
          <a:solidFill>
            <a:schemeClr val="bg1"/>
          </a:solidFill>
          <a:latin typeface="黑体" pitchFamily="2" charset="-122"/>
          <a:ea typeface="黑体" pitchFamily="2" charset="-122"/>
        </a:defRPr>
      </a:lvl5pPr>
      <a:lvl6pPr marL="457200" algn="l" defTabSz="1042988" rtl="0" fontAlgn="base">
        <a:spcBef>
          <a:spcPct val="0"/>
        </a:spcBef>
        <a:spcAft>
          <a:spcPct val="0"/>
        </a:spcAft>
        <a:defRPr sz="3600">
          <a:solidFill>
            <a:schemeClr val="bg1"/>
          </a:solidFill>
          <a:latin typeface="黑体" pitchFamily="2" charset="-122"/>
          <a:ea typeface="黑体" pitchFamily="2" charset="-122"/>
        </a:defRPr>
      </a:lvl6pPr>
      <a:lvl7pPr marL="914400" algn="l" defTabSz="1042988" rtl="0" fontAlgn="base">
        <a:spcBef>
          <a:spcPct val="0"/>
        </a:spcBef>
        <a:spcAft>
          <a:spcPct val="0"/>
        </a:spcAft>
        <a:defRPr sz="3600">
          <a:solidFill>
            <a:schemeClr val="bg1"/>
          </a:solidFill>
          <a:latin typeface="黑体" pitchFamily="2" charset="-122"/>
          <a:ea typeface="黑体" pitchFamily="2" charset="-122"/>
        </a:defRPr>
      </a:lvl7pPr>
      <a:lvl8pPr marL="1371600" algn="l" defTabSz="1042988" rtl="0" fontAlgn="base">
        <a:spcBef>
          <a:spcPct val="0"/>
        </a:spcBef>
        <a:spcAft>
          <a:spcPct val="0"/>
        </a:spcAft>
        <a:defRPr sz="3600">
          <a:solidFill>
            <a:schemeClr val="bg1"/>
          </a:solidFill>
          <a:latin typeface="黑体" pitchFamily="2" charset="-122"/>
          <a:ea typeface="黑体" pitchFamily="2" charset="-122"/>
        </a:defRPr>
      </a:lvl8pPr>
      <a:lvl9pPr marL="1828800" algn="l" defTabSz="1042988" rtl="0" fontAlgn="base">
        <a:spcBef>
          <a:spcPct val="0"/>
        </a:spcBef>
        <a:spcAft>
          <a:spcPct val="0"/>
        </a:spcAft>
        <a:defRPr sz="3600">
          <a:solidFill>
            <a:schemeClr val="bg1"/>
          </a:solidFill>
          <a:latin typeface="黑体" pitchFamily="2" charset="-122"/>
          <a:ea typeface="黑体" pitchFamily="2" charset="-122"/>
        </a:defRPr>
      </a:lvl9pPr>
    </p:titleStyle>
    <p:bodyStyle>
      <a:lvl1pPr marL="390525" indent="-390525" algn="l" defTabSz="1042988" rtl="0" eaLnBrk="0" fontAlgn="base" hangingPunct="0">
        <a:spcBef>
          <a:spcPct val="20000"/>
        </a:spcBef>
        <a:spcAft>
          <a:spcPct val="0"/>
        </a:spcAft>
        <a:buFont typeface="Arial" charset="0"/>
        <a:buChar char="•"/>
        <a:defRPr sz="3700" kern="1200">
          <a:solidFill>
            <a:schemeClr val="tx1"/>
          </a:solidFill>
          <a:latin typeface="+mn-lt"/>
          <a:ea typeface="+mn-ea"/>
          <a:cs typeface="+mn-cs"/>
        </a:defRPr>
      </a:lvl1pPr>
      <a:lvl2pPr marL="846138" indent="-325438" algn="l" defTabSz="1042988" rtl="0" eaLnBrk="0" fontAlgn="base" hangingPunct="0">
        <a:spcBef>
          <a:spcPct val="20000"/>
        </a:spcBef>
        <a:spcAft>
          <a:spcPct val="0"/>
        </a:spcAft>
        <a:buFont typeface="Arial" charset="0"/>
        <a:buChar char="–"/>
        <a:defRPr sz="3200" kern="1200">
          <a:solidFill>
            <a:schemeClr val="tx1"/>
          </a:solidFill>
          <a:latin typeface="+mn-lt"/>
          <a:ea typeface="+mn-ea"/>
          <a:cs typeface="+mn-cs"/>
        </a:defRPr>
      </a:lvl2pPr>
      <a:lvl3pPr marL="1303338" indent="-260350" algn="l" defTabSz="1042988" rtl="0" eaLnBrk="0" fontAlgn="base" hangingPunct="0">
        <a:spcBef>
          <a:spcPct val="20000"/>
        </a:spcBef>
        <a:spcAft>
          <a:spcPct val="0"/>
        </a:spcAft>
        <a:buFont typeface="Arial" charset="0"/>
        <a:buChar char="•"/>
        <a:defRPr sz="2700" kern="1200">
          <a:solidFill>
            <a:schemeClr val="tx1"/>
          </a:solidFill>
          <a:latin typeface="+mn-lt"/>
          <a:ea typeface="+mn-ea"/>
          <a:cs typeface="+mn-cs"/>
        </a:defRPr>
      </a:lvl3pPr>
      <a:lvl4pPr marL="1824038" indent="-260350" algn="l" defTabSz="1042988" rtl="0" eaLnBrk="0" fontAlgn="base" hangingPunct="0">
        <a:spcBef>
          <a:spcPct val="20000"/>
        </a:spcBef>
        <a:spcAft>
          <a:spcPct val="0"/>
        </a:spcAft>
        <a:buFont typeface="Arial" charset="0"/>
        <a:buChar char="–"/>
        <a:defRPr sz="2300" kern="1200">
          <a:solidFill>
            <a:schemeClr val="tx1"/>
          </a:solidFill>
          <a:latin typeface="+mn-lt"/>
          <a:ea typeface="+mn-ea"/>
          <a:cs typeface="+mn-cs"/>
        </a:defRPr>
      </a:lvl4pPr>
      <a:lvl5pPr marL="2346325" indent="-260350" algn="l" defTabSz="1042988" rtl="0" eaLnBrk="0" fontAlgn="base" hangingPunct="0">
        <a:spcBef>
          <a:spcPct val="20000"/>
        </a:spcBef>
        <a:spcAft>
          <a:spcPct val="0"/>
        </a:spcAft>
        <a:buFont typeface="Arial" charset="0"/>
        <a:buChar char="»"/>
        <a:defRPr sz="2300" kern="1200">
          <a:solidFill>
            <a:schemeClr val="tx1"/>
          </a:solidFill>
          <a:latin typeface="+mn-lt"/>
          <a:ea typeface="+mn-ea"/>
          <a:cs typeface="+mn-cs"/>
        </a:defRPr>
      </a:lvl5pPr>
      <a:lvl6pPr marL="2868404" indent="-260764" algn="l" defTabSz="1043056" rtl="0" eaLnBrk="1" latinLnBrk="0" hangingPunct="1">
        <a:spcBef>
          <a:spcPct val="20000"/>
        </a:spcBef>
        <a:buFont typeface="Arial" pitchFamily="34" charset="0"/>
        <a:buChar char="•"/>
        <a:defRPr sz="2300" kern="1200">
          <a:solidFill>
            <a:schemeClr val="tx1"/>
          </a:solidFill>
          <a:latin typeface="+mn-lt"/>
          <a:ea typeface="+mn-ea"/>
          <a:cs typeface="+mn-cs"/>
        </a:defRPr>
      </a:lvl6pPr>
      <a:lvl7pPr marL="3389932" indent="-260764" algn="l" defTabSz="1043056" rtl="0" eaLnBrk="1" latinLnBrk="0" hangingPunct="1">
        <a:spcBef>
          <a:spcPct val="20000"/>
        </a:spcBef>
        <a:buFont typeface="Arial" pitchFamily="34" charset="0"/>
        <a:buChar char="•"/>
        <a:defRPr sz="2300" kern="1200">
          <a:solidFill>
            <a:schemeClr val="tx1"/>
          </a:solidFill>
          <a:latin typeface="+mn-lt"/>
          <a:ea typeface="+mn-ea"/>
          <a:cs typeface="+mn-cs"/>
        </a:defRPr>
      </a:lvl7pPr>
      <a:lvl8pPr marL="3911460" indent="-260764" algn="l" defTabSz="1043056" rtl="0" eaLnBrk="1" latinLnBrk="0" hangingPunct="1">
        <a:spcBef>
          <a:spcPct val="20000"/>
        </a:spcBef>
        <a:buFont typeface="Arial" pitchFamily="34" charset="0"/>
        <a:buChar char="•"/>
        <a:defRPr sz="2300" kern="1200">
          <a:solidFill>
            <a:schemeClr val="tx1"/>
          </a:solidFill>
          <a:latin typeface="+mn-lt"/>
          <a:ea typeface="+mn-ea"/>
          <a:cs typeface="+mn-cs"/>
        </a:defRPr>
      </a:lvl8pPr>
      <a:lvl9pPr marL="4432988" indent="-260764" algn="l" defTabSz="1043056" rtl="0" eaLnBrk="1" latinLnBrk="0" hangingPunct="1">
        <a:spcBef>
          <a:spcPct val="20000"/>
        </a:spcBef>
        <a:buFont typeface="Arial" pitchFamily="34" charset="0"/>
        <a:buChar char="•"/>
        <a:defRPr sz="2300" kern="1200">
          <a:solidFill>
            <a:schemeClr val="tx1"/>
          </a:solidFill>
          <a:latin typeface="+mn-lt"/>
          <a:ea typeface="+mn-ea"/>
          <a:cs typeface="+mn-cs"/>
        </a:defRPr>
      </a:lvl9pPr>
    </p:bodyStyle>
    <p:otherStyle>
      <a:defPPr>
        <a:defRPr lang="zh-CN"/>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7410" name="Picture 4" descr="E:\TR\人大商学院\院办\人民大学ppt\定稿PPT\B\B内页.jpg"/>
          <p:cNvPicPr>
            <a:picLocks noChangeAspect="1" noChangeArrowheads="1"/>
          </p:cNvPicPr>
          <p:nvPr/>
        </p:nvPicPr>
        <p:blipFill>
          <a:blip r:embed="rId19"/>
          <a:srcRect/>
          <a:stretch>
            <a:fillRect/>
          </a:stretch>
        </p:blipFill>
        <p:spPr bwMode="auto">
          <a:xfrm>
            <a:off x="0" y="2"/>
            <a:ext cx="10693400" cy="7578766"/>
          </a:xfrm>
          <a:prstGeom prst="rect">
            <a:avLst/>
          </a:prstGeom>
          <a:noFill/>
          <a:ln w="9525">
            <a:noFill/>
            <a:miter lim="800000"/>
            <a:headEnd/>
            <a:tailEnd/>
          </a:ln>
        </p:spPr>
      </p:pic>
      <p:sp>
        <p:nvSpPr>
          <p:cNvPr id="17411" name="标题占位符 1"/>
          <p:cNvSpPr>
            <a:spLocks noGrp="1"/>
          </p:cNvSpPr>
          <p:nvPr>
            <p:ph type="title"/>
          </p:nvPr>
        </p:nvSpPr>
        <p:spPr bwMode="auto">
          <a:xfrm>
            <a:off x="4344194" y="-246792"/>
            <a:ext cx="6000186" cy="1261961"/>
          </a:xfrm>
          <a:prstGeom prst="rect">
            <a:avLst/>
          </a:prstGeom>
          <a:noFill/>
          <a:ln w="9525">
            <a:noFill/>
            <a:miter lim="800000"/>
            <a:headEnd/>
            <a:tailEnd/>
          </a:ln>
        </p:spPr>
        <p:txBody>
          <a:bodyPr vert="horz" wrap="square" lIns="91131" tIns="45566" rIns="91131" bIns="45566" numCol="1" anchor="ctr" anchorCtr="0" compatLnSpc="1">
            <a:prstTxWarp prst="textNoShape">
              <a:avLst/>
            </a:prstTxWarp>
          </a:bodyPr>
          <a:lstStyle/>
          <a:p>
            <a:pPr lvl="0"/>
            <a:r>
              <a:rPr lang="zh-CN" altLang="en-US"/>
              <a:t>单击此处编辑母版标题样式</a:t>
            </a:r>
          </a:p>
        </p:txBody>
      </p:sp>
      <p:sp>
        <p:nvSpPr>
          <p:cNvPr id="17412" name="文本占位符 2"/>
          <p:cNvSpPr>
            <a:spLocks noGrp="1"/>
          </p:cNvSpPr>
          <p:nvPr>
            <p:ph type="body" idx="1"/>
          </p:nvPr>
        </p:nvSpPr>
        <p:spPr bwMode="auto">
          <a:xfrm>
            <a:off x="417712" y="1554260"/>
            <a:ext cx="9624060" cy="4991834"/>
          </a:xfrm>
          <a:prstGeom prst="rect">
            <a:avLst/>
          </a:prstGeom>
          <a:noFill/>
          <a:ln w="9525">
            <a:noFill/>
            <a:miter lim="800000"/>
            <a:headEnd/>
            <a:tailEnd/>
          </a:ln>
        </p:spPr>
        <p:txBody>
          <a:bodyPr vert="horz" wrap="square" lIns="91131" tIns="45566" rIns="91131" bIns="45566" numCol="1" anchor="t" anchorCtr="0" compatLnSpc="1">
            <a:prstTxWarp prst="textNoShape">
              <a:avLst/>
            </a:prstTxWarp>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3"/>
          <p:cNvSpPr>
            <a:spLocks noGrp="1"/>
          </p:cNvSpPr>
          <p:nvPr>
            <p:ph type="dt" sz="half" idx="2"/>
          </p:nvPr>
        </p:nvSpPr>
        <p:spPr bwMode="auto">
          <a:xfrm>
            <a:off x="534670" y="7008172"/>
            <a:ext cx="2495127" cy="402567"/>
          </a:xfrm>
          <a:prstGeom prst="rect">
            <a:avLst/>
          </a:prstGeom>
          <a:noFill/>
          <a:ln w="9525">
            <a:noFill/>
            <a:miter lim="800000"/>
            <a:headEnd/>
            <a:tailEnd/>
          </a:ln>
        </p:spPr>
        <p:txBody>
          <a:bodyPr vert="horz" wrap="square" lIns="91131" tIns="45566" rIns="91131" bIns="45566" numCol="1" anchor="ctr" anchorCtr="0" compatLnSpc="1">
            <a:prstTxWarp prst="textNoShape">
              <a:avLst/>
            </a:prstTxWarp>
          </a:bodyPr>
          <a:lstStyle>
            <a:lvl1pPr>
              <a:defRPr sz="1053">
                <a:solidFill>
                  <a:srgbClr val="898989"/>
                </a:solidFill>
                <a:latin typeface="+mn-lt"/>
                <a:ea typeface="宋体" pitchFamily="2" charset="-122"/>
              </a:defRPr>
            </a:lvl1pPr>
          </a:lstStyle>
          <a:p>
            <a:fld id="{2A8ABE96-95C7-43BE-A67E-4A3112DBF992}" type="datetimeFigureOut">
              <a:rPr lang="zh-CN" altLang="en-US" smtClean="0"/>
              <a:pPr/>
              <a:t>2021/9/28</a:t>
            </a:fld>
            <a:endParaRPr lang="zh-CN" altLang="en-US"/>
          </a:p>
        </p:txBody>
      </p:sp>
      <p:sp>
        <p:nvSpPr>
          <p:cNvPr id="8" name="页脚占位符 4"/>
          <p:cNvSpPr>
            <a:spLocks noGrp="1"/>
          </p:cNvSpPr>
          <p:nvPr>
            <p:ph type="ftr" sz="quarter" idx="3"/>
          </p:nvPr>
        </p:nvSpPr>
        <p:spPr bwMode="auto">
          <a:xfrm>
            <a:off x="3653579" y="7008172"/>
            <a:ext cx="3386243" cy="402567"/>
          </a:xfrm>
          <a:prstGeom prst="rect">
            <a:avLst/>
          </a:prstGeom>
          <a:noFill/>
          <a:ln w="9525">
            <a:noFill/>
            <a:miter lim="800000"/>
            <a:headEnd/>
            <a:tailEnd/>
          </a:ln>
        </p:spPr>
        <p:txBody>
          <a:bodyPr vert="horz" wrap="square" lIns="79889" tIns="39947" rIns="79889" bIns="39947" numCol="1" anchor="t" anchorCtr="0" compatLnSpc="1">
            <a:prstTxWarp prst="textNoShape">
              <a:avLst/>
            </a:prstTxWarp>
          </a:bodyPr>
          <a:lstStyle>
            <a:lvl1pPr>
              <a:defRPr sz="1579">
                <a:latin typeface="+mn-lt"/>
                <a:ea typeface="宋体" pitchFamily="2" charset="-122"/>
              </a:defRPr>
            </a:lvl1pPr>
          </a:lstStyle>
          <a:p>
            <a:endParaRPr lang="zh-CN" altLang="en-US"/>
          </a:p>
        </p:txBody>
      </p:sp>
      <p:sp>
        <p:nvSpPr>
          <p:cNvPr id="9" name="灯片编号占位符 5"/>
          <p:cNvSpPr>
            <a:spLocks noGrp="1"/>
          </p:cNvSpPr>
          <p:nvPr>
            <p:ph type="sldNum" sz="quarter" idx="4"/>
          </p:nvPr>
        </p:nvSpPr>
        <p:spPr bwMode="auto">
          <a:xfrm>
            <a:off x="8060893" y="6950413"/>
            <a:ext cx="2495127" cy="400816"/>
          </a:xfrm>
          <a:prstGeom prst="rect">
            <a:avLst/>
          </a:prstGeom>
          <a:noFill/>
          <a:ln w="9525">
            <a:noFill/>
            <a:miter lim="800000"/>
            <a:headEnd/>
            <a:tailEnd/>
          </a:ln>
        </p:spPr>
        <p:txBody>
          <a:bodyPr vert="horz" wrap="square" lIns="91131" tIns="45566" rIns="91131" bIns="45566" numCol="1" anchor="ctr" anchorCtr="0" compatLnSpc="1">
            <a:prstTxWarp prst="textNoShape">
              <a:avLst/>
            </a:prstTxWarp>
          </a:bodyPr>
          <a:lstStyle>
            <a:lvl1pPr algn="r">
              <a:defRPr sz="1053">
                <a:solidFill>
                  <a:srgbClr val="898989"/>
                </a:solidFill>
                <a:latin typeface="+mn-lt"/>
                <a:ea typeface="宋体" pitchFamily="2" charset="-122"/>
              </a:defRPr>
            </a:lvl1pPr>
          </a:lstStyle>
          <a:p>
            <a:fld id="{326A8893-25EA-4E17-B1DF-1239BADEDFE9}" type="slidenum">
              <a:rPr lang="zh-CN" altLang="en-US" smtClean="0"/>
              <a:pPr/>
              <a:t>‹#›</a:t>
            </a:fld>
            <a:endParaRPr lang="zh-CN" altLang="en-US"/>
          </a:p>
        </p:txBody>
      </p:sp>
      <p:graphicFrame>
        <p:nvGraphicFramePr>
          <p:cNvPr id="10" name="对象 9" hidden="1">
            <a:extLst>
              <a:ext uri="{FF2B5EF4-FFF2-40B4-BE49-F238E27FC236}">
                <a16:creationId xmlns:a16="http://schemas.microsoft.com/office/drawing/2014/main" id="{20813AD8-C9B4-4067-BC15-D3032C136743}"/>
              </a:ext>
            </a:extLst>
          </p:cNvPr>
          <p:cNvGraphicFramePr>
            <a:graphicFrameLocks noChangeAspect="1"/>
          </p:cNvGraphicFramePr>
          <p:nvPr userDrawn="1">
            <p:custDataLst>
              <p:tags r:id="rId18"/>
            </p:custDataLst>
            <p:extLst>
              <p:ext uri="{D42A27DB-BD31-4B8C-83A1-F6EECF244321}">
                <p14:modId xmlns:p14="http://schemas.microsoft.com/office/powerpoint/2010/main" val="4242629493"/>
              </p:ext>
            </p:extLst>
          </p:nvPr>
        </p:nvGraphicFramePr>
        <p:xfrm>
          <a:off x="1393" y="1751"/>
          <a:ext cx="1392" cy="1750"/>
        </p:xfrm>
        <a:graphic>
          <a:graphicData uri="http://schemas.openxmlformats.org/presentationml/2006/ole">
            <mc:AlternateContent xmlns:mc="http://schemas.openxmlformats.org/markup-compatibility/2006">
              <mc:Choice xmlns:v="urn:schemas-microsoft-com:vml" Requires="v">
                <p:oleObj name="think-cell Slide" r:id="rId20" imgW="360" imgH="360" progId="">
                  <p:embed/>
                </p:oleObj>
              </mc:Choice>
              <mc:Fallback>
                <p:oleObj name="think-cell Slide" r:id="rId20" imgW="360" imgH="360" progId="">
                  <p:embed/>
                  <p:pic>
                    <p:nvPicPr>
                      <p:cNvPr id="10" name="对象 9" hidden="1">
                        <a:extLst>
                          <a:ext uri="{FF2B5EF4-FFF2-40B4-BE49-F238E27FC236}">
                            <a16:creationId xmlns:a16="http://schemas.microsoft.com/office/drawing/2014/main" id="{20813AD8-C9B4-4067-BC15-D3032C136743}"/>
                          </a:ext>
                        </a:extLst>
                      </p:cNvPr>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1393" y="1751"/>
                        <a:ext cx="1392" cy="1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2309169781"/>
      </p:ext>
    </p:extLst>
  </p:cSld>
  <p:clrMap bg1="lt1" tx1="dk1" bg2="lt2" tx2="dk2" accent1="accent1" accent2="accent2" accent3="accent3" accent4="accent4" accent5="accent5" accent6="accent6" hlink="hlink" folHlink="folHlink"/>
  <p:sldLayoutIdLst>
    <p:sldLayoutId id="2147484189" r:id="rId1"/>
    <p:sldLayoutId id="2147484190" r:id="rId2"/>
    <p:sldLayoutId id="2147484191" r:id="rId3"/>
    <p:sldLayoutId id="2147484192" r:id="rId4"/>
    <p:sldLayoutId id="2147484193" r:id="rId5"/>
    <p:sldLayoutId id="2147484194" r:id="rId6"/>
    <p:sldLayoutId id="2147484195" r:id="rId7"/>
    <p:sldLayoutId id="2147484196" r:id="rId8"/>
    <p:sldLayoutId id="2147484197" r:id="rId9"/>
    <p:sldLayoutId id="2147484198" r:id="rId10"/>
    <p:sldLayoutId id="2147484199" r:id="rId11"/>
    <p:sldLayoutId id="2147484200" r:id="rId12"/>
    <p:sldLayoutId id="2147484201" r:id="rId13"/>
    <p:sldLayoutId id="2147484202" r:id="rId14"/>
    <p:sldLayoutId id="2147484203" r:id="rId15"/>
    <p:sldLayoutId id="2147484204" r:id="rId16"/>
  </p:sldLayoutIdLst>
  <p:txStyles>
    <p:titleStyle>
      <a:lvl1pPr algn="l" rtl="0" eaLnBrk="1" fontAlgn="base" hangingPunct="1">
        <a:spcBef>
          <a:spcPct val="0"/>
        </a:spcBef>
        <a:spcAft>
          <a:spcPct val="0"/>
        </a:spcAft>
        <a:defRPr sz="2807">
          <a:solidFill>
            <a:srgbClr val="0D0D0D"/>
          </a:solidFill>
          <a:latin typeface="+mj-lt"/>
          <a:ea typeface="+mj-ea"/>
          <a:cs typeface="+mj-cs"/>
        </a:defRPr>
      </a:lvl1pPr>
      <a:lvl2pPr algn="l" rtl="0" eaLnBrk="1" fontAlgn="base" hangingPunct="1">
        <a:spcBef>
          <a:spcPct val="0"/>
        </a:spcBef>
        <a:spcAft>
          <a:spcPct val="0"/>
        </a:spcAft>
        <a:defRPr sz="2807">
          <a:solidFill>
            <a:srgbClr val="0D0D0D"/>
          </a:solidFill>
          <a:latin typeface="黑体" pitchFamily="2" charset="-122"/>
          <a:ea typeface="黑体" pitchFamily="2" charset="-122"/>
        </a:defRPr>
      </a:lvl2pPr>
      <a:lvl3pPr algn="l" rtl="0" eaLnBrk="1" fontAlgn="base" hangingPunct="1">
        <a:spcBef>
          <a:spcPct val="0"/>
        </a:spcBef>
        <a:spcAft>
          <a:spcPct val="0"/>
        </a:spcAft>
        <a:defRPr sz="2807">
          <a:solidFill>
            <a:srgbClr val="0D0D0D"/>
          </a:solidFill>
          <a:latin typeface="黑体" pitchFamily="2" charset="-122"/>
          <a:ea typeface="黑体" pitchFamily="2" charset="-122"/>
        </a:defRPr>
      </a:lvl3pPr>
      <a:lvl4pPr algn="l" rtl="0" eaLnBrk="1" fontAlgn="base" hangingPunct="1">
        <a:spcBef>
          <a:spcPct val="0"/>
        </a:spcBef>
        <a:spcAft>
          <a:spcPct val="0"/>
        </a:spcAft>
        <a:defRPr sz="2807">
          <a:solidFill>
            <a:srgbClr val="0D0D0D"/>
          </a:solidFill>
          <a:latin typeface="黑体" pitchFamily="2" charset="-122"/>
          <a:ea typeface="黑体" pitchFamily="2" charset="-122"/>
        </a:defRPr>
      </a:lvl4pPr>
      <a:lvl5pPr algn="l" rtl="0" eaLnBrk="1" fontAlgn="base" hangingPunct="1">
        <a:spcBef>
          <a:spcPct val="0"/>
        </a:spcBef>
        <a:spcAft>
          <a:spcPct val="0"/>
        </a:spcAft>
        <a:defRPr sz="2807">
          <a:solidFill>
            <a:srgbClr val="0D0D0D"/>
          </a:solidFill>
          <a:latin typeface="黑体" pitchFamily="2" charset="-122"/>
          <a:ea typeface="黑体" pitchFamily="2" charset="-122"/>
        </a:defRPr>
      </a:lvl5pPr>
      <a:lvl6pPr marL="401010" algn="l" rtl="0" eaLnBrk="1" fontAlgn="base" hangingPunct="1">
        <a:spcBef>
          <a:spcPct val="0"/>
        </a:spcBef>
        <a:spcAft>
          <a:spcPct val="0"/>
        </a:spcAft>
        <a:defRPr sz="2807">
          <a:solidFill>
            <a:srgbClr val="0D0D0D"/>
          </a:solidFill>
          <a:latin typeface="黑体" pitchFamily="2" charset="-122"/>
          <a:ea typeface="黑体" pitchFamily="2" charset="-122"/>
        </a:defRPr>
      </a:lvl6pPr>
      <a:lvl7pPr marL="802020" algn="l" rtl="0" eaLnBrk="1" fontAlgn="base" hangingPunct="1">
        <a:spcBef>
          <a:spcPct val="0"/>
        </a:spcBef>
        <a:spcAft>
          <a:spcPct val="0"/>
        </a:spcAft>
        <a:defRPr sz="2807">
          <a:solidFill>
            <a:srgbClr val="0D0D0D"/>
          </a:solidFill>
          <a:latin typeface="黑体" pitchFamily="2" charset="-122"/>
          <a:ea typeface="黑体" pitchFamily="2" charset="-122"/>
        </a:defRPr>
      </a:lvl7pPr>
      <a:lvl8pPr marL="1203030" algn="l" rtl="0" eaLnBrk="1" fontAlgn="base" hangingPunct="1">
        <a:spcBef>
          <a:spcPct val="0"/>
        </a:spcBef>
        <a:spcAft>
          <a:spcPct val="0"/>
        </a:spcAft>
        <a:defRPr sz="2807">
          <a:solidFill>
            <a:srgbClr val="0D0D0D"/>
          </a:solidFill>
          <a:latin typeface="黑体" pitchFamily="2" charset="-122"/>
          <a:ea typeface="黑体" pitchFamily="2" charset="-122"/>
        </a:defRPr>
      </a:lvl8pPr>
      <a:lvl9pPr marL="1604040" algn="l" rtl="0" eaLnBrk="1" fontAlgn="base" hangingPunct="1">
        <a:spcBef>
          <a:spcPct val="0"/>
        </a:spcBef>
        <a:spcAft>
          <a:spcPct val="0"/>
        </a:spcAft>
        <a:defRPr sz="2807">
          <a:solidFill>
            <a:srgbClr val="0D0D0D"/>
          </a:solidFill>
          <a:latin typeface="黑体" pitchFamily="2" charset="-122"/>
          <a:ea typeface="黑体" pitchFamily="2" charset="-122"/>
        </a:defRPr>
      </a:lvl9pPr>
    </p:titleStyle>
    <p:bodyStyle>
      <a:lvl1pPr marL="300758" indent="-300758" algn="l" rtl="0" eaLnBrk="1" fontAlgn="base" hangingPunct="1">
        <a:spcBef>
          <a:spcPct val="20000"/>
        </a:spcBef>
        <a:spcAft>
          <a:spcPct val="0"/>
        </a:spcAft>
        <a:buFont typeface="Arial" pitchFamily="34" charset="0"/>
        <a:buChar char="•"/>
        <a:defRPr sz="2807">
          <a:solidFill>
            <a:schemeClr val="tx1"/>
          </a:solidFill>
          <a:latin typeface="+mn-lt"/>
          <a:ea typeface="+mn-ea"/>
          <a:cs typeface="+mn-cs"/>
        </a:defRPr>
      </a:lvl1pPr>
      <a:lvl2pPr marL="650249" indent="-249239" algn="l" rtl="0" eaLnBrk="1" fontAlgn="base" hangingPunct="1">
        <a:spcBef>
          <a:spcPct val="20000"/>
        </a:spcBef>
        <a:spcAft>
          <a:spcPct val="0"/>
        </a:spcAft>
        <a:buFont typeface="Arial" pitchFamily="34" charset="0"/>
        <a:buChar char="–"/>
        <a:defRPr sz="2456">
          <a:solidFill>
            <a:schemeClr val="tx1"/>
          </a:solidFill>
          <a:latin typeface="+mn-lt"/>
          <a:ea typeface="+mn-ea"/>
        </a:defRPr>
      </a:lvl2pPr>
      <a:lvl3pPr marL="1002525" indent="-199113" algn="l" rtl="0" eaLnBrk="1" fontAlgn="base" hangingPunct="1">
        <a:spcBef>
          <a:spcPct val="20000"/>
        </a:spcBef>
        <a:spcAft>
          <a:spcPct val="0"/>
        </a:spcAft>
        <a:buFont typeface="Arial" pitchFamily="34" charset="0"/>
        <a:buChar char="•"/>
        <a:defRPr sz="2105">
          <a:solidFill>
            <a:schemeClr val="tx1"/>
          </a:solidFill>
          <a:latin typeface="+mn-lt"/>
          <a:ea typeface="+mn-ea"/>
        </a:defRPr>
      </a:lvl3pPr>
      <a:lvl4pPr marL="1402143" indent="-201898" algn="l" rtl="0" eaLnBrk="1" fontAlgn="base" hangingPunct="1">
        <a:spcBef>
          <a:spcPct val="20000"/>
        </a:spcBef>
        <a:spcAft>
          <a:spcPct val="0"/>
        </a:spcAft>
        <a:buFont typeface="Arial" pitchFamily="34" charset="0"/>
        <a:buChar char="–"/>
        <a:defRPr sz="1754">
          <a:solidFill>
            <a:schemeClr val="tx1"/>
          </a:solidFill>
          <a:latin typeface="+mn-lt"/>
          <a:ea typeface="+mn-ea"/>
        </a:defRPr>
      </a:lvl4pPr>
      <a:lvl5pPr marL="1803154" indent="-199113" algn="l" rtl="0" eaLnBrk="1" fontAlgn="base" hangingPunct="1">
        <a:spcBef>
          <a:spcPct val="20000"/>
        </a:spcBef>
        <a:spcAft>
          <a:spcPct val="0"/>
        </a:spcAft>
        <a:buFont typeface="Arial" pitchFamily="34" charset="0"/>
        <a:buChar char="»"/>
        <a:defRPr sz="1754">
          <a:solidFill>
            <a:schemeClr val="tx1"/>
          </a:solidFill>
          <a:latin typeface="+mn-lt"/>
          <a:ea typeface="+mn-ea"/>
        </a:defRPr>
      </a:lvl5pPr>
      <a:lvl6pPr marL="2204164" indent="-199113" algn="l" rtl="0" eaLnBrk="1" fontAlgn="base" hangingPunct="1">
        <a:spcBef>
          <a:spcPct val="20000"/>
        </a:spcBef>
        <a:spcAft>
          <a:spcPct val="0"/>
        </a:spcAft>
        <a:buFont typeface="Arial" charset="0"/>
        <a:buChar char="»"/>
        <a:defRPr sz="1754">
          <a:solidFill>
            <a:schemeClr val="tx1"/>
          </a:solidFill>
          <a:latin typeface="+mn-lt"/>
          <a:ea typeface="+mn-ea"/>
        </a:defRPr>
      </a:lvl6pPr>
      <a:lvl7pPr marL="2605174" indent="-199113" algn="l" rtl="0" eaLnBrk="1" fontAlgn="base" hangingPunct="1">
        <a:spcBef>
          <a:spcPct val="20000"/>
        </a:spcBef>
        <a:spcAft>
          <a:spcPct val="0"/>
        </a:spcAft>
        <a:buFont typeface="Arial" charset="0"/>
        <a:buChar char="»"/>
        <a:defRPr sz="1754">
          <a:solidFill>
            <a:schemeClr val="tx1"/>
          </a:solidFill>
          <a:latin typeface="+mn-lt"/>
          <a:ea typeface="+mn-ea"/>
        </a:defRPr>
      </a:lvl7pPr>
      <a:lvl8pPr marL="3006184" indent="-199113" algn="l" rtl="0" eaLnBrk="1" fontAlgn="base" hangingPunct="1">
        <a:spcBef>
          <a:spcPct val="20000"/>
        </a:spcBef>
        <a:spcAft>
          <a:spcPct val="0"/>
        </a:spcAft>
        <a:buFont typeface="Arial" charset="0"/>
        <a:buChar char="»"/>
        <a:defRPr sz="1754">
          <a:solidFill>
            <a:schemeClr val="tx1"/>
          </a:solidFill>
          <a:latin typeface="+mn-lt"/>
          <a:ea typeface="+mn-ea"/>
        </a:defRPr>
      </a:lvl8pPr>
      <a:lvl9pPr marL="3407194" indent="-199113" algn="l" rtl="0" eaLnBrk="1" fontAlgn="base" hangingPunct="1">
        <a:spcBef>
          <a:spcPct val="20000"/>
        </a:spcBef>
        <a:spcAft>
          <a:spcPct val="0"/>
        </a:spcAft>
        <a:buFont typeface="Arial" charset="0"/>
        <a:buChar char="»"/>
        <a:defRPr sz="1754">
          <a:solidFill>
            <a:schemeClr val="tx1"/>
          </a:solidFill>
          <a:latin typeface="+mn-lt"/>
          <a:ea typeface="+mn-ea"/>
        </a:defRPr>
      </a:lvl9pPr>
    </p:bodyStyle>
    <p:otherStyle>
      <a:defPPr>
        <a:defRPr lang="zh-CN"/>
      </a:defPPr>
      <a:lvl1pPr marL="0" algn="l" defTabSz="802020" rtl="0" eaLnBrk="1" latinLnBrk="0" hangingPunct="1">
        <a:defRPr sz="1579" kern="1200">
          <a:solidFill>
            <a:schemeClr val="tx1"/>
          </a:solidFill>
          <a:latin typeface="+mn-lt"/>
          <a:ea typeface="+mn-ea"/>
          <a:cs typeface="+mn-cs"/>
        </a:defRPr>
      </a:lvl1pPr>
      <a:lvl2pPr marL="401010" algn="l" defTabSz="802020" rtl="0" eaLnBrk="1" latinLnBrk="0" hangingPunct="1">
        <a:defRPr sz="1579" kern="1200">
          <a:solidFill>
            <a:schemeClr val="tx1"/>
          </a:solidFill>
          <a:latin typeface="+mn-lt"/>
          <a:ea typeface="+mn-ea"/>
          <a:cs typeface="+mn-cs"/>
        </a:defRPr>
      </a:lvl2pPr>
      <a:lvl3pPr marL="802020" algn="l" defTabSz="802020" rtl="0" eaLnBrk="1" latinLnBrk="0" hangingPunct="1">
        <a:defRPr sz="1579" kern="1200">
          <a:solidFill>
            <a:schemeClr val="tx1"/>
          </a:solidFill>
          <a:latin typeface="+mn-lt"/>
          <a:ea typeface="+mn-ea"/>
          <a:cs typeface="+mn-cs"/>
        </a:defRPr>
      </a:lvl3pPr>
      <a:lvl4pPr marL="1203030" algn="l" defTabSz="802020" rtl="0" eaLnBrk="1" latinLnBrk="0" hangingPunct="1">
        <a:defRPr sz="1579" kern="1200">
          <a:solidFill>
            <a:schemeClr val="tx1"/>
          </a:solidFill>
          <a:latin typeface="+mn-lt"/>
          <a:ea typeface="+mn-ea"/>
          <a:cs typeface="+mn-cs"/>
        </a:defRPr>
      </a:lvl4pPr>
      <a:lvl5pPr marL="1604040" algn="l" defTabSz="802020" rtl="0" eaLnBrk="1" latinLnBrk="0" hangingPunct="1">
        <a:defRPr sz="1579" kern="1200">
          <a:solidFill>
            <a:schemeClr val="tx1"/>
          </a:solidFill>
          <a:latin typeface="+mn-lt"/>
          <a:ea typeface="+mn-ea"/>
          <a:cs typeface="+mn-cs"/>
        </a:defRPr>
      </a:lvl5pPr>
      <a:lvl6pPr marL="2005051" algn="l" defTabSz="802020" rtl="0" eaLnBrk="1" latinLnBrk="0" hangingPunct="1">
        <a:defRPr sz="1579" kern="1200">
          <a:solidFill>
            <a:schemeClr val="tx1"/>
          </a:solidFill>
          <a:latin typeface="+mn-lt"/>
          <a:ea typeface="+mn-ea"/>
          <a:cs typeface="+mn-cs"/>
        </a:defRPr>
      </a:lvl6pPr>
      <a:lvl7pPr marL="2406061" algn="l" defTabSz="802020" rtl="0" eaLnBrk="1" latinLnBrk="0" hangingPunct="1">
        <a:defRPr sz="1579" kern="1200">
          <a:solidFill>
            <a:schemeClr val="tx1"/>
          </a:solidFill>
          <a:latin typeface="+mn-lt"/>
          <a:ea typeface="+mn-ea"/>
          <a:cs typeface="+mn-cs"/>
        </a:defRPr>
      </a:lvl7pPr>
      <a:lvl8pPr marL="2807071" algn="l" defTabSz="802020" rtl="0" eaLnBrk="1" latinLnBrk="0" hangingPunct="1">
        <a:defRPr sz="1579" kern="1200">
          <a:solidFill>
            <a:schemeClr val="tx1"/>
          </a:solidFill>
          <a:latin typeface="+mn-lt"/>
          <a:ea typeface="+mn-ea"/>
          <a:cs typeface="+mn-cs"/>
        </a:defRPr>
      </a:lvl8pPr>
      <a:lvl9pPr marL="3208081" algn="l" defTabSz="802020" rtl="0" eaLnBrk="1" latinLnBrk="0" hangingPunct="1">
        <a:defRPr sz="1579"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oleObject" Target="../embeddings/oleObject4.bin"/><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hyperlink" Target="mailto:xchy007@163.com" TargetMode="External"/><Relationship Id="rId2" Type="http://schemas.openxmlformats.org/officeDocument/2006/relationships/hyperlink" Target="http://www.mhjy.net/" TargetMode="External"/><Relationship Id="rId1" Type="http://schemas.openxmlformats.org/officeDocument/2006/relationships/slideLayout" Target="../slideLayouts/slideLayout2.xml"/><Relationship Id="rId4" Type="http://schemas.openxmlformats.org/officeDocument/2006/relationships/image" Target="../media/image8.jpeg"/></Relationships>
</file>

<file path=ppt/slides/_rels/slide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hyperlink" Target="http://www.mhjy.net/" TargetMode="Externa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oleObject" Target="../embeddings/oleObject3.bin"/><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txBox="1">
            <a:spLocks/>
          </p:cNvSpPr>
          <p:nvPr/>
        </p:nvSpPr>
        <p:spPr bwMode="auto">
          <a:xfrm>
            <a:off x="234132" y="1620391"/>
            <a:ext cx="9891713" cy="2088232"/>
          </a:xfrm>
          <a:prstGeom prst="rect">
            <a:avLst/>
          </a:prstGeom>
          <a:noFill/>
          <a:ln w="9525">
            <a:noFill/>
            <a:miter lim="800000"/>
            <a:headEnd/>
            <a:tailEnd/>
          </a:ln>
        </p:spPr>
        <p:txBody>
          <a:bodyPr vert="horz" wrap="square" lIns="104306" tIns="52153" rIns="104306" bIns="52153" numCol="1" rtlCol="0" anchor="ctr" anchorCtr="0" compatLnSpc="1">
            <a:prstTxWarp prst="textNoShape">
              <a:avLst/>
            </a:prstTxWarp>
            <a:normAutofit fontScale="97500"/>
          </a:bodyPr>
          <a:lstStyle>
            <a:lvl1pPr algn="r" defTabSz="1042988" rtl="0" eaLnBrk="0" fontAlgn="base" hangingPunct="0">
              <a:spcBef>
                <a:spcPct val="0"/>
              </a:spcBef>
              <a:spcAft>
                <a:spcPct val="0"/>
              </a:spcAft>
              <a:defRPr sz="4400" b="1" kern="1200">
                <a:solidFill>
                  <a:schemeClr val="tx1">
                    <a:lumMod val="95000"/>
                    <a:lumOff val="5000"/>
                  </a:schemeClr>
                </a:solidFill>
                <a:latin typeface="黑体" pitchFamily="2" charset="-122"/>
                <a:ea typeface="黑体" pitchFamily="2" charset="-122"/>
                <a:cs typeface="+mj-cs"/>
              </a:defRPr>
            </a:lvl1pPr>
            <a:lvl2pPr algn="l" defTabSz="1042988" rtl="0" eaLnBrk="0" fontAlgn="base" hangingPunct="0">
              <a:spcBef>
                <a:spcPct val="0"/>
              </a:spcBef>
              <a:spcAft>
                <a:spcPct val="0"/>
              </a:spcAft>
              <a:defRPr sz="3600">
                <a:solidFill>
                  <a:schemeClr val="bg1"/>
                </a:solidFill>
                <a:latin typeface="黑体" pitchFamily="2" charset="-122"/>
                <a:ea typeface="黑体" pitchFamily="2" charset="-122"/>
              </a:defRPr>
            </a:lvl2pPr>
            <a:lvl3pPr algn="l" defTabSz="1042988" rtl="0" eaLnBrk="0" fontAlgn="base" hangingPunct="0">
              <a:spcBef>
                <a:spcPct val="0"/>
              </a:spcBef>
              <a:spcAft>
                <a:spcPct val="0"/>
              </a:spcAft>
              <a:defRPr sz="3600">
                <a:solidFill>
                  <a:schemeClr val="bg1"/>
                </a:solidFill>
                <a:latin typeface="黑体" pitchFamily="2" charset="-122"/>
                <a:ea typeface="黑体" pitchFamily="2" charset="-122"/>
              </a:defRPr>
            </a:lvl3pPr>
            <a:lvl4pPr algn="l" defTabSz="1042988" rtl="0" eaLnBrk="0" fontAlgn="base" hangingPunct="0">
              <a:spcBef>
                <a:spcPct val="0"/>
              </a:spcBef>
              <a:spcAft>
                <a:spcPct val="0"/>
              </a:spcAft>
              <a:defRPr sz="3600">
                <a:solidFill>
                  <a:schemeClr val="bg1"/>
                </a:solidFill>
                <a:latin typeface="黑体" pitchFamily="2" charset="-122"/>
                <a:ea typeface="黑体" pitchFamily="2" charset="-122"/>
              </a:defRPr>
            </a:lvl4pPr>
            <a:lvl5pPr algn="l" defTabSz="1042988" rtl="0" eaLnBrk="0" fontAlgn="base" hangingPunct="0">
              <a:spcBef>
                <a:spcPct val="0"/>
              </a:spcBef>
              <a:spcAft>
                <a:spcPct val="0"/>
              </a:spcAft>
              <a:defRPr sz="3600">
                <a:solidFill>
                  <a:schemeClr val="bg1"/>
                </a:solidFill>
                <a:latin typeface="黑体" pitchFamily="2" charset="-122"/>
                <a:ea typeface="黑体" pitchFamily="2" charset="-122"/>
              </a:defRPr>
            </a:lvl5pPr>
            <a:lvl6pPr marL="457200" algn="l" defTabSz="1042988" rtl="0" fontAlgn="base">
              <a:spcBef>
                <a:spcPct val="0"/>
              </a:spcBef>
              <a:spcAft>
                <a:spcPct val="0"/>
              </a:spcAft>
              <a:defRPr sz="3600">
                <a:solidFill>
                  <a:schemeClr val="bg1"/>
                </a:solidFill>
                <a:latin typeface="黑体" pitchFamily="2" charset="-122"/>
                <a:ea typeface="黑体" pitchFamily="2" charset="-122"/>
              </a:defRPr>
            </a:lvl6pPr>
            <a:lvl7pPr marL="914400" algn="l" defTabSz="1042988" rtl="0" fontAlgn="base">
              <a:spcBef>
                <a:spcPct val="0"/>
              </a:spcBef>
              <a:spcAft>
                <a:spcPct val="0"/>
              </a:spcAft>
              <a:defRPr sz="3600">
                <a:solidFill>
                  <a:schemeClr val="bg1"/>
                </a:solidFill>
                <a:latin typeface="黑体" pitchFamily="2" charset="-122"/>
                <a:ea typeface="黑体" pitchFamily="2" charset="-122"/>
              </a:defRPr>
            </a:lvl7pPr>
            <a:lvl8pPr marL="1371600" algn="l" defTabSz="1042988" rtl="0" fontAlgn="base">
              <a:spcBef>
                <a:spcPct val="0"/>
              </a:spcBef>
              <a:spcAft>
                <a:spcPct val="0"/>
              </a:spcAft>
              <a:defRPr sz="3600">
                <a:solidFill>
                  <a:schemeClr val="bg1"/>
                </a:solidFill>
                <a:latin typeface="黑体" pitchFamily="2" charset="-122"/>
                <a:ea typeface="黑体" pitchFamily="2" charset="-122"/>
              </a:defRPr>
            </a:lvl8pPr>
            <a:lvl9pPr marL="1828800" algn="l" defTabSz="1042988" rtl="0" fontAlgn="base">
              <a:spcBef>
                <a:spcPct val="0"/>
              </a:spcBef>
              <a:spcAft>
                <a:spcPct val="0"/>
              </a:spcAft>
              <a:defRPr sz="3600">
                <a:solidFill>
                  <a:schemeClr val="bg1"/>
                </a:solidFill>
                <a:latin typeface="黑体" pitchFamily="2" charset="-122"/>
                <a:ea typeface="黑体" pitchFamily="2" charset="-122"/>
              </a:defRPr>
            </a:lvl9pPr>
          </a:lstStyle>
          <a:p>
            <a:pPr algn="ctr" defTabSz="1043056" eaLnBrk="1" fontAlgn="auto" hangingPunct="1">
              <a:spcAft>
                <a:spcPts val="0"/>
              </a:spcAft>
              <a:defRPr/>
            </a:pPr>
            <a:r>
              <a:rPr lang="zh-CN" altLang="en-US" sz="4000" dirty="0">
                <a:solidFill>
                  <a:schemeClr val="bg1"/>
                </a:solidFill>
                <a:latin typeface="Times New Roman" pitchFamily="18" charset="0"/>
                <a:cs typeface="Times New Roman" pitchFamily="18" charset="0"/>
              </a:rPr>
              <a:t>第 </a:t>
            </a:r>
            <a:r>
              <a:rPr lang="en-US" altLang="zh-CN" sz="4000" dirty="0">
                <a:solidFill>
                  <a:schemeClr val="bg1"/>
                </a:solidFill>
                <a:latin typeface="Times New Roman" pitchFamily="18" charset="0"/>
                <a:cs typeface="Times New Roman" pitchFamily="18" charset="0"/>
              </a:rPr>
              <a:t>10 </a:t>
            </a:r>
            <a:r>
              <a:rPr lang="zh-CN" altLang="en-US" sz="4000" dirty="0">
                <a:solidFill>
                  <a:schemeClr val="bg1"/>
                </a:solidFill>
                <a:latin typeface="Times New Roman" pitchFamily="18" charset="0"/>
                <a:cs typeface="Times New Roman" pitchFamily="18" charset="0"/>
              </a:rPr>
              <a:t>章</a:t>
            </a:r>
            <a:endParaRPr lang="en-US" altLang="zh-CN" sz="4000" dirty="0">
              <a:solidFill>
                <a:schemeClr val="bg1"/>
              </a:solidFill>
              <a:latin typeface="Times New Roman" pitchFamily="18" charset="0"/>
              <a:cs typeface="Times New Roman" pitchFamily="18" charset="0"/>
            </a:endParaRPr>
          </a:p>
          <a:p>
            <a:pPr algn="ctr" defTabSz="1043056" eaLnBrk="1" fontAlgn="auto" hangingPunct="1">
              <a:spcAft>
                <a:spcPts val="0"/>
              </a:spcAft>
              <a:defRPr/>
            </a:pPr>
            <a:r>
              <a:rPr lang="zh-CN" altLang="en-US" sz="4000" b="0" dirty="0">
                <a:solidFill>
                  <a:schemeClr val="bg1"/>
                </a:solidFill>
                <a:latin typeface="Times New Roman" pitchFamily="18" charset="0"/>
                <a:cs typeface="Times New Roman" pitchFamily="18" charset="0"/>
              </a:rPr>
              <a:t>公司治理模式的比较</a:t>
            </a:r>
            <a:endParaRPr lang="zh-CN" altLang="en-US" sz="2700" b="0" dirty="0">
              <a:solidFill>
                <a:schemeClr val="bg1"/>
              </a:solidFill>
              <a:latin typeface="Times New Roman" pitchFamily="18" charset="0"/>
              <a:cs typeface="Times New Roman" pitchFamily="18" charset="0"/>
            </a:endParaRPr>
          </a:p>
        </p:txBody>
      </p:sp>
    </p:spTree>
    <p:extLst>
      <p:ext uri="{BB962C8B-B14F-4D97-AF65-F5344CB8AC3E}">
        <p14:creationId xmlns:p14="http://schemas.microsoft.com/office/powerpoint/2010/main" val="71435234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34132" y="163513"/>
            <a:ext cx="6840760" cy="1258887"/>
          </a:xfrm>
        </p:spPr>
        <p:txBody>
          <a:bodyPr/>
          <a:lstStyle/>
          <a:p>
            <a:r>
              <a:rPr lang="en-US" altLang="zh-CN" dirty="0"/>
              <a:t>1.</a:t>
            </a:r>
            <a:r>
              <a:rPr lang="zh-CN" altLang="en-US" dirty="0"/>
              <a:t>外部控制主导型公司治理模式</a:t>
            </a:r>
          </a:p>
        </p:txBody>
      </p:sp>
      <p:sp>
        <p:nvSpPr>
          <p:cNvPr id="3" name="内容占位符 2"/>
          <p:cNvSpPr>
            <a:spLocks noGrp="1"/>
          </p:cNvSpPr>
          <p:nvPr>
            <p:ph idx="1"/>
          </p:nvPr>
        </p:nvSpPr>
        <p:spPr/>
        <p:txBody>
          <a:bodyPr/>
          <a:lstStyle/>
          <a:p>
            <a:pPr>
              <a:spcAft>
                <a:spcPts val="600"/>
              </a:spcAft>
            </a:pPr>
            <a:r>
              <a:rPr lang="zh-CN" altLang="en-US" sz="2926" dirty="0">
                <a:latin typeface="Times New Roman" panose="02020603050405020304" pitchFamily="18" charset="0"/>
                <a:cs typeface="Times New Roman" panose="02020603050405020304" pitchFamily="18" charset="0"/>
              </a:rPr>
              <a:t>外部控制型公司治理模式的问题：</a:t>
            </a:r>
          </a:p>
          <a:p>
            <a:pPr lvl="1">
              <a:spcAft>
                <a:spcPts val="600"/>
              </a:spcAft>
            </a:pPr>
            <a:r>
              <a:rPr lang="zh-CN" altLang="en-US" sz="2400" dirty="0">
                <a:latin typeface="Times New Roman" panose="02020603050405020304" pitchFamily="18" charset="0"/>
                <a:cs typeface="Times New Roman" panose="02020603050405020304" pitchFamily="18" charset="0"/>
              </a:rPr>
              <a:t>股票的持有者分散，股东大会“空壳化”比较严重，使得公司的经营者经常在管理过程中浪费资源并让公司服务于他们个人自身的利益，有时还会损害股东的利益。 </a:t>
            </a:r>
          </a:p>
          <a:p>
            <a:pPr lvl="1">
              <a:spcAft>
                <a:spcPts val="600"/>
              </a:spcAft>
            </a:pPr>
            <a:r>
              <a:rPr lang="zh-CN" altLang="en-US" sz="2400" dirty="0">
                <a:latin typeface="Times New Roman" panose="02020603050405020304" pitchFamily="18" charset="0"/>
                <a:cs typeface="Times New Roman" panose="02020603050405020304" pitchFamily="18" charset="0"/>
              </a:rPr>
              <a:t>过于强调股东的利益，从而导致公司对其他利益相关者的投资不足，进而降低了公司潜在的财富创造。 </a:t>
            </a:r>
          </a:p>
        </p:txBody>
      </p:sp>
    </p:spTree>
    <p:extLst>
      <p:ext uri="{BB962C8B-B14F-4D97-AF65-F5344CB8AC3E}">
        <p14:creationId xmlns:p14="http://schemas.microsoft.com/office/powerpoint/2010/main" val="133324700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34132" y="163513"/>
            <a:ext cx="6840760" cy="1258887"/>
          </a:xfrm>
        </p:spPr>
        <p:txBody>
          <a:bodyPr/>
          <a:lstStyle/>
          <a:p>
            <a:r>
              <a:rPr lang="en-US" altLang="zh-CN" dirty="0"/>
              <a:t>2.</a:t>
            </a:r>
            <a:r>
              <a:rPr lang="zh-CN" altLang="en-US" dirty="0"/>
              <a:t>内部控制主导型公司治理模式</a:t>
            </a:r>
          </a:p>
        </p:txBody>
      </p:sp>
      <p:sp>
        <p:nvSpPr>
          <p:cNvPr id="3" name="内容占位符 2"/>
          <p:cNvSpPr>
            <a:spLocks noGrp="1"/>
          </p:cNvSpPr>
          <p:nvPr>
            <p:ph idx="1"/>
          </p:nvPr>
        </p:nvSpPr>
        <p:spPr/>
        <p:txBody>
          <a:bodyPr/>
          <a:lstStyle/>
          <a:p>
            <a:pPr>
              <a:spcAft>
                <a:spcPts val="600"/>
              </a:spcAft>
            </a:pPr>
            <a:r>
              <a:rPr lang="zh-CN" altLang="en-US" sz="2926" dirty="0">
                <a:latin typeface="Times New Roman" panose="02020603050405020304" pitchFamily="18" charset="0"/>
                <a:cs typeface="Times New Roman" panose="02020603050405020304" pitchFamily="18" charset="0"/>
              </a:rPr>
              <a:t>内部控制型公司治理模式：</a:t>
            </a:r>
          </a:p>
          <a:p>
            <a:pPr lvl="1">
              <a:spcAft>
                <a:spcPts val="600"/>
              </a:spcAft>
            </a:pPr>
            <a:r>
              <a:rPr lang="zh-CN" altLang="en-US" sz="2426" dirty="0">
                <a:latin typeface="Times New Roman" panose="02020603050405020304" pitchFamily="18" charset="0"/>
                <a:cs typeface="Times New Roman" panose="02020603050405020304" pitchFamily="18" charset="0"/>
              </a:rPr>
              <a:t>又称网络导向型公司治理，由于其以德国和日本为主要代表，又被直接称为德日模式。</a:t>
            </a:r>
          </a:p>
          <a:p>
            <a:pPr lvl="1">
              <a:spcAft>
                <a:spcPts val="600"/>
              </a:spcAft>
            </a:pPr>
            <a:r>
              <a:rPr lang="zh-CN" altLang="en-US" sz="2426" dirty="0">
                <a:latin typeface="Times New Roman" panose="02020603050405020304" pitchFamily="18" charset="0"/>
                <a:cs typeface="Times New Roman" panose="02020603050405020304" pitchFamily="18" charset="0"/>
              </a:rPr>
              <a:t>是指股东</a:t>
            </a:r>
            <a:r>
              <a:rPr lang="en-US" altLang="zh-CN" sz="2426" dirty="0">
                <a:latin typeface="Times New Roman" panose="02020603050405020304" pitchFamily="18" charset="0"/>
                <a:cs typeface="Times New Roman" panose="02020603050405020304" pitchFamily="18" charset="0"/>
              </a:rPr>
              <a:t>(</a:t>
            </a:r>
            <a:r>
              <a:rPr lang="zh-CN" altLang="en-US" sz="2426" dirty="0">
                <a:latin typeface="Times New Roman" panose="02020603050405020304" pitchFamily="18" charset="0"/>
                <a:cs typeface="Times New Roman" panose="02020603050405020304" pitchFamily="18" charset="0"/>
              </a:rPr>
              <a:t>法人股东</a:t>
            </a:r>
            <a:r>
              <a:rPr lang="en-US" altLang="zh-CN" sz="2426" dirty="0">
                <a:latin typeface="Times New Roman" panose="02020603050405020304" pitchFamily="18" charset="0"/>
                <a:cs typeface="Times New Roman" panose="02020603050405020304" pitchFamily="18" charset="0"/>
              </a:rPr>
              <a:t>)</a:t>
            </a:r>
            <a:r>
              <a:rPr lang="zh-CN" altLang="en-US" sz="2426" dirty="0">
                <a:latin typeface="Times New Roman" panose="02020603050405020304" pitchFamily="18" charset="0"/>
                <a:cs typeface="Times New Roman" panose="02020603050405020304" pitchFamily="18" charset="0"/>
              </a:rPr>
              <a:t>、银行</a:t>
            </a:r>
            <a:r>
              <a:rPr lang="en-US" altLang="zh-CN" sz="2426" dirty="0">
                <a:latin typeface="Times New Roman" panose="02020603050405020304" pitchFamily="18" charset="0"/>
                <a:cs typeface="Times New Roman" panose="02020603050405020304" pitchFamily="18" charset="0"/>
              </a:rPr>
              <a:t>(</a:t>
            </a:r>
            <a:r>
              <a:rPr lang="zh-CN" altLang="en-US" sz="2426" dirty="0">
                <a:latin typeface="Times New Roman" panose="02020603050405020304" pitchFamily="18" charset="0"/>
                <a:cs typeface="Times New Roman" panose="02020603050405020304" pitchFamily="18" charset="0"/>
              </a:rPr>
              <a:t>一般也是股东</a:t>
            </a:r>
            <a:r>
              <a:rPr lang="en-US" altLang="zh-CN" sz="2426" dirty="0">
                <a:latin typeface="Times New Roman" panose="02020603050405020304" pitchFamily="18" charset="0"/>
                <a:cs typeface="Times New Roman" panose="02020603050405020304" pitchFamily="18" charset="0"/>
              </a:rPr>
              <a:t>)</a:t>
            </a:r>
            <a:r>
              <a:rPr lang="zh-CN" altLang="en-US" sz="2426" dirty="0">
                <a:latin typeface="Times New Roman" panose="02020603050405020304" pitchFamily="18" charset="0"/>
                <a:cs typeface="Times New Roman" panose="02020603050405020304" pitchFamily="18" charset="0"/>
              </a:rPr>
              <a:t>和内部经理人员的流动在公司治理中起着主要作用，而资本流通性则相对较弱，证券市场不十分活跃。</a:t>
            </a:r>
          </a:p>
          <a:p>
            <a:pPr lvl="1">
              <a:spcAft>
                <a:spcPts val="600"/>
              </a:spcAft>
            </a:pPr>
            <a:r>
              <a:rPr lang="zh-CN" altLang="en-US" sz="2426" dirty="0">
                <a:latin typeface="Times New Roman" panose="02020603050405020304" pitchFamily="18" charset="0"/>
                <a:cs typeface="Times New Roman" panose="02020603050405020304" pitchFamily="18" charset="0"/>
              </a:rPr>
              <a:t>这种模式以后起的工业化国家为代表，如日本、德国</a:t>
            </a:r>
            <a:r>
              <a:rPr lang="en-US" altLang="zh-CN" sz="2426" dirty="0">
                <a:latin typeface="Times New Roman" panose="02020603050405020304" pitchFamily="18" charset="0"/>
                <a:cs typeface="Times New Roman" panose="02020603050405020304" pitchFamily="18" charset="0"/>
              </a:rPr>
              <a:t>(</a:t>
            </a:r>
            <a:r>
              <a:rPr lang="zh-CN" altLang="en-US" sz="2426" dirty="0">
                <a:latin typeface="Times New Roman" panose="02020603050405020304" pitchFamily="18" charset="0"/>
                <a:cs typeface="Times New Roman" panose="02020603050405020304" pitchFamily="18" charset="0"/>
              </a:rPr>
              <a:t>一般指前联邦德国</a:t>
            </a:r>
            <a:r>
              <a:rPr lang="en-US" altLang="zh-CN" sz="2426" dirty="0">
                <a:latin typeface="Times New Roman" panose="02020603050405020304" pitchFamily="18" charset="0"/>
                <a:cs typeface="Times New Roman" panose="02020603050405020304" pitchFamily="18" charset="0"/>
              </a:rPr>
              <a:t>)</a:t>
            </a:r>
            <a:r>
              <a:rPr lang="zh-CN" altLang="en-US" sz="2426" dirty="0">
                <a:latin typeface="Times New Roman" panose="02020603050405020304" pitchFamily="18" charset="0"/>
                <a:cs typeface="Times New Roman" panose="02020603050405020304" pitchFamily="18" charset="0"/>
              </a:rPr>
              <a:t>和其他欧洲大陆国家。</a:t>
            </a:r>
          </a:p>
        </p:txBody>
      </p:sp>
    </p:spTree>
    <p:extLst>
      <p:ext uri="{BB962C8B-B14F-4D97-AF65-F5344CB8AC3E}">
        <p14:creationId xmlns:p14="http://schemas.microsoft.com/office/powerpoint/2010/main" val="186726099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5D8D1A3-7891-48F0-A430-BE7969FF9E15}"/>
              </a:ext>
            </a:extLst>
          </p:cNvPr>
          <p:cNvSpPr>
            <a:spLocks noGrp="1"/>
          </p:cNvSpPr>
          <p:nvPr>
            <p:ph type="title"/>
          </p:nvPr>
        </p:nvSpPr>
        <p:spPr/>
        <p:txBody>
          <a:bodyPr/>
          <a:lstStyle/>
          <a:p>
            <a:endParaRPr lang="zh-CN" altLang="en-US"/>
          </a:p>
        </p:txBody>
      </p:sp>
      <p:sp>
        <p:nvSpPr>
          <p:cNvPr id="3" name="内容占位符 2">
            <a:extLst>
              <a:ext uri="{FF2B5EF4-FFF2-40B4-BE49-F238E27FC236}">
                <a16:creationId xmlns:a16="http://schemas.microsoft.com/office/drawing/2014/main" id="{0FA73136-0D45-46C8-9C56-8EE6433A566D}"/>
              </a:ext>
            </a:extLst>
          </p:cNvPr>
          <p:cNvSpPr>
            <a:spLocks noGrp="1"/>
          </p:cNvSpPr>
          <p:nvPr>
            <p:ph idx="1"/>
          </p:nvPr>
        </p:nvSpPr>
        <p:spPr/>
        <p:txBody>
          <a:bodyPr/>
          <a:lstStyle/>
          <a:p>
            <a:endParaRPr lang="zh-CN" altLang="en-US" dirty="0"/>
          </a:p>
        </p:txBody>
      </p:sp>
      <p:graphicFrame>
        <p:nvGraphicFramePr>
          <p:cNvPr id="4" name="Object 3">
            <a:extLst>
              <a:ext uri="{FF2B5EF4-FFF2-40B4-BE49-F238E27FC236}">
                <a16:creationId xmlns:a16="http://schemas.microsoft.com/office/drawing/2014/main" id="{60F9B582-FFC8-43E0-A747-6504B188BF6A}"/>
              </a:ext>
            </a:extLst>
          </p:cNvPr>
          <p:cNvGraphicFramePr>
            <a:graphicFrameLocks noChangeAspect="1"/>
          </p:cNvGraphicFramePr>
          <p:nvPr/>
        </p:nvGraphicFramePr>
        <p:xfrm>
          <a:off x="431800" y="692150"/>
          <a:ext cx="12192000" cy="6165850"/>
        </p:xfrm>
        <a:graphic>
          <a:graphicData uri="http://schemas.openxmlformats.org/presentationml/2006/ole">
            <mc:AlternateContent xmlns:mc="http://schemas.openxmlformats.org/markup-compatibility/2006">
              <mc:Choice xmlns:v="urn:schemas-microsoft-com:vml" Requires="v">
                <p:oleObj name="文档" r:id="rId2" imgW="9597009" imgH="6371844" progId="Word.Document.8">
                  <p:embed/>
                </p:oleObj>
              </mc:Choice>
              <mc:Fallback>
                <p:oleObj name="文档" r:id="rId2" imgW="9597009" imgH="6371844" progId="Word.Document.8">
                  <p:embed/>
                  <p:pic>
                    <p:nvPicPr>
                      <p:cNvPr id="3074" name="Object 3"/>
                      <p:cNvPicPr>
                        <a:picLocks noGrp="1"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1800" y="692150"/>
                        <a:ext cx="12192000" cy="61658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119632450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C83EF02-2115-46FC-99CB-196D0DFDFB92}"/>
              </a:ext>
            </a:extLst>
          </p:cNvPr>
          <p:cNvSpPr>
            <a:spLocks noGrp="1"/>
          </p:cNvSpPr>
          <p:nvPr>
            <p:ph type="title"/>
          </p:nvPr>
        </p:nvSpPr>
        <p:spPr/>
        <p:txBody>
          <a:bodyPr/>
          <a:lstStyle/>
          <a:p>
            <a:endParaRPr lang="zh-CN" altLang="en-US"/>
          </a:p>
        </p:txBody>
      </p:sp>
      <p:sp>
        <p:nvSpPr>
          <p:cNvPr id="3" name="内容占位符 2">
            <a:extLst>
              <a:ext uri="{FF2B5EF4-FFF2-40B4-BE49-F238E27FC236}">
                <a16:creationId xmlns:a16="http://schemas.microsoft.com/office/drawing/2014/main" id="{6658395D-233B-474F-8432-0A7C01CE6E68}"/>
              </a:ext>
            </a:extLst>
          </p:cNvPr>
          <p:cNvSpPr>
            <a:spLocks noGrp="1"/>
          </p:cNvSpPr>
          <p:nvPr>
            <p:ph idx="1"/>
          </p:nvPr>
        </p:nvSpPr>
        <p:spPr/>
        <p:txBody>
          <a:bodyPr/>
          <a:lstStyle/>
          <a:p>
            <a:endParaRPr lang="zh-CN" altLang="en-US" dirty="0"/>
          </a:p>
        </p:txBody>
      </p:sp>
      <p:pic>
        <p:nvPicPr>
          <p:cNvPr id="4" name="Picture 4">
            <a:extLst>
              <a:ext uri="{FF2B5EF4-FFF2-40B4-BE49-F238E27FC236}">
                <a16:creationId xmlns:a16="http://schemas.microsoft.com/office/drawing/2014/main" id="{2C12B76E-9400-49FE-BFCD-A10A4E26F867}"/>
              </a:ext>
            </a:extLst>
          </p:cNvPr>
          <p:cNvPicPr>
            <a:picLocks noChangeAspect="1" noChangeArrowheads="1"/>
          </p:cNvPicPr>
          <p:nvPr/>
        </p:nvPicPr>
        <p:blipFill>
          <a:blip r:embed="rId2"/>
          <a:srcRect t="10628"/>
          <a:stretch>
            <a:fillRect/>
          </a:stretch>
        </p:blipFill>
        <p:spPr bwMode="auto">
          <a:xfrm>
            <a:off x="1200152" y="1844676"/>
            <a:ext cx="9264649" cy="4608513"/>
          </a:xfrm>
          <a:prstGeom prst="rect">
            <a:avLst/>
          </a:prstGeom>
          <a:noFill/>
          <a:ln w="9525">
            <a:noFill/>
            <a:miter lim="800000"/>
            <a:headEnd/>
            <a:tailEnd/>
          </a:ln>
          <a:effectLst/>
        </p:spPr>
      </p:pic>
    </p:spTree>
    <p:extLst>
      <p:ext uri="{BB962C8B-B14F-4D97-AF65-F5344CB8AC3E}">
        <p14:creationId xmlns:p14="http://schemas.microsoft.com/office/powerpoint/2010/main" val="2257957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34132" y="163513"/>
            <a:ext cx="6840760" cy="1258887"/>
          </a:xfrm>
        </p:spPr>
        <p:txBody>
          <a:bodyPr/>
          <a:lstStyle/>
          <a:p>
            <a:r>
              <a:rPr lang="en-US" altLang="zh-CN" dirty="0"/>
              <a:t>2.</a:t>
            </a:r>
            <a:r>
              <a:rPr lang="zh-CN" altLang="en-US" dirty="0"/>
              <a:t>内部控制主导型公司治理模式</a:t>
            </a:r>
          </a:p>
        </p:txBody>
      </p:sp>
      <p:sp>
        <p:nvSpPr>
          <p:cNvPr id="3" name="内容占位符 2"/>
          <p:cNvSpPr>
            <a:spLocks noGrp="1"/>
          </p:cNvSpPr>
          <p:nvPr>
            <p:ph idx="1"/>
          </p:nvPr>
        </p:nvSpPr>
        <p:spPr/>
        <p:txBody>
          <a:bodyPr/>
          <a:lstStyle/>
          <a:p>
            <a:pPr>
              <a:spcAft>
                <a:spcPts val="600"/>
              </a:spcAft>
            </a:pPr>
            <a:r>
              <a:rPr lang="zh-CN" altLang="en-US" sz="2926" dirty="0">
                <a:latin typeface="Times New Roman" panose="02020603050405020304" pitchFamily="18" charset="0"/>
                <a:cs typeface="Times New Roman" panose="02020603050405020304" pitchFamily="18" charset="0"/>
              </a:rPr>
              <a:t>内部控制型公司治理模式的特点：</a:t>
            </a:r>
          </a:p>
          <a:p>
            <a:pPr lvl="1">
              <a:spcAft>
                <a:spcPts val="600"/>
              </a:spcAft>
            </a:pPr>
            <a:r>
              <a:rPr lang="zh-CN" altLang="en-US" sz="2400" dirty="0">
                <a:latin typeface="Times New Roman" panose="02020603050405020304" pitchFamily="18" charset="0"/>
                <a:cs typeface="Times New Roman" panose="02020603050405020304" pitchFamily="18" charset="0"/>
              </a:rPr>
              <a:t>董事会与监事会分立：</a:t>
            </a:r>
          </a:p>
          <a:p>
            <a:pPr lvl="1">
              <a:spcAft>
                <a:spcPts val="600"/>
              </a:spcAft>
            </a:pPr>
            <a:r>
              <a:rPr lang="zh-CN" altLang="en-US" sz="2400" dirty="0">
                <a:latin typeface="Times New Roman" panose="02020603050405020304" pitchFamily="18" charset="0"/>
                <a:cs typeface="Times New Roman" panose="02020603050405020304" pitchFamily="18" charset="0"/>
              </a:rPr>
              <a:t>企业与银行共同治理：</a:t>
            </a:r>
          </a:p>
          <a:p>
            <a:pPr lvl="1">
              <a:spcAft>
                <a:spcPts val="600"/>
              </a:spcAft>
            </a:pPr>
            <a:r>
              <a:rPr lang="zh-CN" altLang="en-US" sz="2400" dirty="0">
                <a:latin typeface="Times New Roman" panose="02020603050405020304" pitchFamily="18" charset="0"/>
                <a:cs typeface="Times New Roman" panose="02020603050405020304" pitchFamily="18" charset="0"/>
              </a:rPr>
              <a:t>公司之间交叉持股；</a:t>
            </a:r>
          </a:p>
        </p:txBody>
      </p:sp>
    </p:spTree>
    <p:extLst>
      <p:ext uri="{BB962C8B-B14F-4D97-AF65-F5344CB8AC3E}">
        <p14:creationId xmlns:p14="http://schemas.microsoft.com/office/powerpoint/2010/main" val="303650364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34132" y="163513"/>
            <a:ext cx="6840760" cy="1258887"/>
          </a:xfrm>
        </p:spPr>
        <p:txBody>
          <a:bodyPr/>
          <a:lstStyle/>
          <a:p>
            <a:r>
              <a:rPr lang="en-US" altLang="zh-CN" dirty="0"/>
              <a:t>2.</a:t>
            </a:r>
            <a:r>
              <a:rPr lang="zh-CN" altLang="en-US" dirty="0"/>
              <a:t>内部控制主导型公司治理模式</a:t>
            </a:r>
          </a:p>
        </p:txBody>
      </p:sp>
      <p:sp>
        <p:nvSpPr>
          <p:cNvPr id="3" name="内容占位符 2"/>
          <p:cNvSpPr>
            <a:spLocks noGrp="1"/>
          </p:cNvSpPr>
          <p:nvPr>
            <p:ph idx="1"/>
          </p:nvPr>
        </p:nvSpPr>
        <p:spPr/>
        <p:txBody>
          <a:bodyPr/>
          <a:lstStyle/>
          <a:p>
            <a:pPr>
              <a:spcAft>
                <a:spcPts val="600"/>
              </a:spcAft>
            </a:pPr>
            <a:r>
              <a:rPr lang="zh-CN" altLang="en-US" sz="2926" dirty="0">
                <a:latin typeface="Times New Roman" panose="02020603050405020304" pitchFamily="18" charset="0"/>
                <a:cs typeface="Times New Roman" panose="02020603050405020304" pitchFamily="18" charset="0"/>
              </a:rPr>
              <a:t>内部控制型公司治理模式的优点：</a:t>
            </a:r>
          </a:p>
          <a:p>
            <a:pPr lvl="1">
              <a:spcAft>
                <a:spcPts val="600"/>
              </a:spcAft>
            </a:pPr>
            <a:r>
              <a:rPr lang="zh-CN" altLang="en-US" sz="2400" dirty="0">
                <a:latin typeface="Times New Roman" panose="02020603050405020304" pitchFamily="18" charset="0"/>
                <a:cs typeface="Times New Roman" panose="02020603050405020304" pitchFamily="18" charset="0"/>
              </a:rPr>
              <a:t>用手投票</a:t>
            </a:r>
            <a:endParaRPr lang="en-US" altLang="zh-CN" sz="2400" dirty="0">
              <a:latin typeface="Times New Roman" panose="02020603050405020304" pitchFamily="18" charset="0"/>
              <a:cs typeface="Times New Roman" panose="02020603050405020304" pitchFamily="18" charset="0"/>
            </a:endParaRPr>
          </a:p>
          <a:p>
            <a:pPr lvl="1">
              <a:spcAft>
                <a:spcPts val="600"/>
              </a:spcAft>
            </a:pPr>
            <a:r>
              <a:rPr lang="zh-CN" altLang="en-US" sz="2400" dirty="0">
                <a:latin typeface="Times New Roman" panose="02020603050405020304" pitchFamily="18" charset="0"/>
                <a:cs typeface="Times New Roman" panose="02020603050405020304" pitchFamily="18" charset="0"/>
              </a:rPr>
              <a:t>可避免短视行为</a:t>
            </a:r>
            <a:endParaRPr lang="en-US" altLang="zh-CN" sz="2400" dirty="0">
              <a:latin typeface="Times New Roman" panose="02020603050405020304" pitchFamily="18" charset="0"/>
              <a:cs typeface="Times New Roman" panose="02020603050405020304" pitchFamily="18" charset="0"/>
            </a:endParaRPr>
          </a:p>
          <a:p>
            <a:pPr lvl="1">
              <a:spcAft>
                <a:spcPts val="600"/>
              </a:spcAft>
            </a:pPr>
            <a:r>
              <a:rPr lang="zh-CN" altLang="en-US" sz="2400" dirty="0">
                <a:latin typeface="Times New Roman" panose="02020603050405020304" pitchFamily="18" charset="0"/>
                <a:cs typeface="Times New Roman" panose="02020603050405020304" pitchFamily="18" charset="0"/>
              </a:rPr>
              <a:t>交易效率高</a:t>
            </a:r>
          </a:p>
        </p:txBody>
      </p:sp>
    </p:spTree>
    <p:extLst>
      <p:ext uri="{BB962C8B-B14F-4D97-AF65-F5344CB8AC3E}">
        <p14:creationId xmlns:p14="http://schemas.microsoft.com/office/powerpoint/2010/main" val="215140666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34132" y="163513"/>
            <a:ext cx="6840760" cy="1258887"/>
          </a:xfrm>
        </p:spPr>
        <p:txBody>
          <a:bodyPr/>
          <a:lstStyle/>
          <a:p>
            <a:r>
              <a:rPr lang="en-US" altLang="zh-CN" dirty="0"/>
              <a:t>2.</a:t>
            </a:r>
            <a:r>
              <a:rPr lang="zh-CN" altLang="en-US" dirty="0"/>
              <a:t>内部控制主导型公司治理模式</a:t>
            </a:r>
          </a:p>
        </p:txBody>
      </p:sp>
      <p:sp>
        <p:nvSpPr>
          <p:cNvPr id="3" name="内容占位符 2"/>
          <p:cNvSpPr>
            <a:spLocks noGrp="1"/>
          </p:cNvSpPr>
          <p:nvPr>
            <p:ph idx="1"/>
          </p:nvPr>
        </p:nvSpPr>
        <p:spPr/>
        <p:txBody>
          <a:bodyPr/>
          <a:lstStyle/>
          <a:p>
            <a:pPr>
              <a:spcAft>
                <a:spcPts val="600"/>
              </a:spcAft>
            </a:pPr>
            <a:r>
              <a:rPr lang="zh-CN" altLang="en-US" sz="2926" dirty="0">
                <a:latin typeface="Times New Roman" panose="02020603050405020304" pitchFamily="18" charset="0"/>
                <a:cs typeface="Times New Roman" panose="02020603050405020304" pitchFamily="18" charset="0"/>
              </a:rPr>
              <a:t>内部控制型公司治理模式的问题：</a:t>
            </a:r>
          </a:p>
          <a:p>
            <a:pPr lvl="1">
              <a:spcAft>
                <a:spcPts val="600"/>
              </a:spcAft>
            </a:pPr>
            <a:r>
              <a:rPr lang="zh-CN" altLang="en-US" sz="2400" dirty="0">
                <a:latin typeface="Times New Roman" panose="02020603050405020304" pitchFamily="18" charset="0"/>
                <a:cs typeface="Times New Roman" panose="02020603050405020304" pitchFamily="18" charset="0"/>
              </a:rPr>
              <a:t>缺乏外部资本市场的压力，容易出现内部人控制问题；</a:t>
            </a:r>
          </a:p>
          <a:p>
            <a:pPr lvl="1">
              <a:spcAft>
                <a:spcPts val="600"/>
              </a:spcAft>
            </a:pPr>
            <a:r>
              <a:rPr lang="zh-CN" altLang="en-US" sz="2400" dirty="0">
                <a:latin typeface="Times New Roman" panose="02020603050405020304" pitchFamily="18" charset="0"/>
                <a:cs typeface="Times New Roman" panose="02020603050405020304" pitchFamily="18" charset="0"/>
              </a:rPr>
              <a:t>经营者缺乏危机感，创新动力不足；</a:t>
            </a:r>
          </a:p>
          <a:p>
            <a:pPr lvl="1">
              <a:spcAft>
                <a:spcPts val="600"/>
              </a:spcAft>
            </a:pPr>
            <a:r>
              <a:rPr lang="zh-CN" altLang="en-US" sz="2400" dirty="0">
                <a:latin typeface="Times New Roman" panose="02020603050405020304" pitchFamily="18" charset="0"/>
                <a:cs typeface="Times New Roman" panose="02020603050405020304" pitchFamily="18" charset="0"/>
              </a:rPr>
              <a:t>银行与企业高度依存，容易产生泡沫经济；</a:t>
            </a:r>
          </a:p>
          <a:p>
            <a:pPr lvl="1">
              <a:spcAft>
                <a:spcPts val="600"/>
              </a:spcAft>
            </a:pPr>
            <a:r>
              <a:rPr lang="zh-CN" altLang="en-US" sz="2400" dirty="0">
                <a:latin typeface="Times New Roman" panose="02020603050405020304" pitchFamily="18" charset="0"/>
                <a:cs typeface="Times New Roman" panose="02020603050405020304" pitchFamily="18" charset="0"/>
              </a:rPr>
              <a:t>信息披露不规范；</a:t>
            </a:r>
          </a:p>
        </p:txBody>
      </p:sp>
    </p:spTree>
    <p:extLst>
      <p:ext uri="{BB962C8B-B14F-4D97-AF65-F5344CB8AC3E}">
        <p14:creationId xmlns:p14="http://schemas.microsoft.com/office/powerpoint/2010/main" val="259126889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34132" y="163513"/>
            <a:ext cx="6840760" cy="1258887"/>
          </a:xfrm>
        </p:spPr>
        <p:txBody>
          <a:bodyPr/>
          <a:lstStyle/>
          <a:p>
            <a:r>
              <a:rPr lang="en-US" altLang="zh-CN" dirty="0"/>
              <a:t>3.</a:t>
            </a:r>
            <a:r>
              <a:rPr lang="zh-CN" altLang="en-US" dirty="0"/>
              <a:t>家族控制主导型公司治理模式</a:t>
            </a:r>
          </a:p>
        </p:txBody>
      </p:sp>
      <p:sp>
        <p:nvSpPr>
          <p:cNvPr id="3" name="内容占位符 2"/>
          <p:cNvSpPr>
            <a:spLocks noGrp="1"/>
          </p:cNvSpPr>
          <p:nvPr>
            <p:ph idx="1"/>
          </p:nvPr>
        </p:nvSpPr>
        <p:spPr/>
        <p:txBody>
          <a:bodyPr/>
          <a:lstStyle/>
          <a:p>
            <a:pPr>
              <a:spcAft>
                <a:spcPts val="600"/>
              </a:spcAft>
            </a:pPr>
            <a:r>
              <a:rPr lang="zh-CN" altLang="en-US" sz="2926" dirty="0">
                <a:latin typeface="Times New Roman" panose="02020603050405020304" pitchFamily="18" charset="0"/>
                <a:cs typeface="Times New Roman" panose="02020603050405020304" pitchFamily="18" charset="0"/>
              </a:rPr>
              <a:t>家族控制型公司治理模式：</a:t>
            </a:r>
          </a:p>
          <a:p>
            <a:pPr lvl="1">
              <a:spcAft>
                <a:spcPts val="600"/>
              </a:spcAft>
            </a:pPr>
            <a:r>
              <a:rPr lang="zh-CN" altLang="en-US" sz="2426" dirty="0">
                <a:latin typeface="Times New Roman" panose="02020603050405020304" pitchFamily="18" charset="0"/>
                <a:cs typeface="Times New Roman" panose="02020603050405020304" pitchFamily="18" charset="0"/>
              </a:rPr>
              <a:t>指家族占有公司股权的相对多数，企业所有权与经营权不分离或低程度分离，家族在公司中起着主导作用的一种治理模式。</a:t>
            </a:r>
          </a:p>
          <a:p>
            <a:pPr lvl="1">
              <a:spcAft>
                <a:spcPts val="600"/>
              </a:spcAft>
            </a:pPr>
            <a:r>
              <a:rPr lang="zh-CN" altLang="en-US" sz="2426" dirty="0">
                <a:latin typeface="Times New Roman" panose="02020603050405020304" pitchFamily="18" charset="0"/>
                <a:cs typeface="Times New Roman" panose="02020603050405020304" pitchFamily="18" charset="0"/>
              </a:rPr>
              <a:t>与此相适应，资本流动性也相对较弱。</a:t>
            </a:r>
          </a:p>
          <a:p>
            <a:pPr lvl="1">
              <a:spcAft>
                <a:spcPts val="600"/>
              </a:spcAft>
            </a:pPr>
            <a:r>
              <a:rPr lang="zh-CN" altLang="en-US" sz="2426" dirty="0">
                <a:latin typeface="Times New Roman" panose="02020603050405020304" pitchFamily="18" charset="0"/>
                <a:cs typeface="Times New Roman" panose="02020603050405020304" pitchFamily="18" charset="0"/>
              </a:rPr>
              <a:t>这种治理以东亚的韩国，东南亚的新加坡、马来西亚、泰国、印度尼西亚、菲律宾和中国香港等国家和地区为代表。也叫东南亚模式。</a:t>
            </a:r>
          </a:p>
        </p:txBody>
      </p:sp>
    </p:spTree>
    <p:extLst>
      <p:ext uri="{BB962C8B-B14F-4D97-AF65-F5344CB8AC3E}">
        <p14:creationId xmlns:p14="http://schemas.microsoft.com/office/powerpoint/2010/main" val="162736313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34132" y="163513"/>
            <a:ext cx="6840760" cy="1258887"/>
          </a:xfrm>
        </p:spPr>
        <p:txBody>
          <a:bodyPr/>
          <a:lstStyle/>
          <a:p>
            <a:r>
              <a:rPr lang="en-US" altLang="zh-CN" dirty="0"/>
              <a:t>3.</a:t>
            </a:r>
            <a:r>
              <a:rPr lang="zh-CN" altLang="en-US" dirty="0"/>
              <a:t>家族控制主导型公司治理模式</a:t>
            </a:r>
          </a:p>
        </p:txBody>
      </p:sp>
      <p:sp>
        <p:nvSpPr>
          <p:cNvPr id="3" name="内容占位符 2"/>
          <p:cNvSpPr>
            <a:spLocks noGrp="1"/>
          </p:cNvSpPr>
          <p:nvPr>
            <p:ph idx="1"/>
          </p:nvPr>
        </p:nvSpPr>
        <p:spPr/>
        <p:txBody>
          <a:bodyPr/>
          <a:lstStyle/>
          <a:p>
            <a:pPr>
              <a:spcAft>
                <a:spcPts val="600"/>
              </a:spcAft>
            </a:pPr>
            <a:r>
              <a:rPr lang="zh-CN" altLang="en-US" sz="2926" dirty="0">
                <a:latin typeface="Times New Roman" panose="02020603050405020304" pitchFamily="18" charset="0"/>
                <a:cs typeface="Times New Roman" panose="02020603050405020304" pitchFamily="18" charset="0"/>
              </a:rPr>
              <a:t>家族控制型公司治理模式的特点：</a:t>
            </a:r>
          </a:p>
          <a:p>
            <a:pPr lvl="1">
              <a:spcAft>
                <a:spcPts val="600"/>
              </a:spcAft>
            </a:pPr>
            <a:r>
              <a:rPr lang="zh-CN" altLang="en-US" sz="2400" dirty="0">
                <a:latin typeface="Times New Roman" panose="02020603050405020304" pitchFamily="18" charset="0"/>
                <a:cs typeface="Times New Roman" panose="02020603050405020304" pitchFamily="18" charset="0"/>
              </a:rPr>
              <a:t>所有权主要由家族控制； </a:t>
            </a:r>
          </a:p>
          <a:p>
            <a:pPr lvl="1">
              <a:spcAft>
                <a:spcPts val="600"/>
              </a:spcAft>
            </a:pPr>
            <a:r>
              <a:rPr lang="zh-CN" altLang="en-US" sz="2400" dirty="0">
                <a:latin typeface="Times New Roman" panose="02020603050405020304" pitchFamily="18" charset="0"/>
                <a:cs typeface="Times New Roman" panose="02020603050405020304" pitchFamily="18" charset="0"/>
              </a:rPr>
              <a:t>企业决策家长化；</a:t>
            </a:r>
          </a:p>
          <a:p>
            <a:pPr lvl="1">
              <a:spcAft>
                <a:spcPts val="600"/>
              </a:spcAft>
            </a:pPr>
            <a:r>
              <a:rPr lang="zh-CN" altLang="en-US" sz="2400" dirty="0">
                <a:latin typeface="Times New Roman" panose="02020603050405020304" pitchFamily="18" charset="0"/>
                <a:cs typeface="Times New Roman" panose="02020603050405020304" pitchFamily="18" charset="0"/>
              </a:rPr>
              <a:t>经营者激励约束双重化；</a:t>
            </a:r>
          </a:p>
        </p:txBody>
      </p:sp>
    </p:spTree>
    <p:extLst>
      <p:ext uri="{BB962C8B-B14F-4D97-AF65-F5344CB8AC3E}">
        <p14:creationId xmlns:p14="http://schemas.microsoft.com/office/powerpoint/2010/main" val="261634864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34132" y="163513"/>
            <a:ext cx="6840760" cy="1258887"/>
          </a:xfrm>
        </p:spPr>
        <p:txBody>
          <a:bodyPr/>
          <a:lstStyle/>
          <a:p>
            <a:r>
              <a:rPr lang="en-US" altLang="zh-CN" dirty="0"/>
              <a:t>3.</a:t>
            </a:r>
            <a:r>
              <a:rPr lang="zh-CN" altLang="en-US" dirty="0"/>
              <a:t>家族控制主导型公司治理模式</a:t>
            </a:r>
          </a:p>
        </p:txBody>
      </p:sp>
      <p:sp>
        <p:nvSpPr>
          <p:cNvPr id="3" name="内容占位符 2"/>
          <p:cNvSpPr>
            <a:spLocks noGrp="1"/>
          </p:cNvSpPr>
          <p:nvPr>
            <p:ph idx="1"/>
          </p:nvPr>
        </p:nvSpPr>
        <p:spPr/>
        <p:txBody>
          <a:bodyPr/>
          <a:lstStyle/>
          <a:p>
            <a:pPr>
              <a:spcAft>
                <a:spcPts val="600"/>
              </a:spcAft>
            </a:pPr>
            <a:r>
              <a:rPr lang="zh-CN" altLang="en-US" sz="2926" dirty="0">
                <a:latin typeface="Times New Roman" panose="02020603050405020304" pitchFamily="18" charset="0"/>
                <a:cs typeface="Times New Roman" panose="02020603050405020304" pitchFamily="18" charset="0"/>
              </a:rPr>
              <a:t>家族控制型公司治理模式的优点：</a:t>
            </a:r>
          </a:p>
          <a:p>
            <a:pPr lvl="1">
              <a:spcAft>
                <a:spcPts val="600"/>
              </a:spcAft>
            </a:pPr>
            <a:r>
              <a:rPr lang="zh-CN" altLang="en-US" sz="2400" dirty="0">
                <a:latin typeface="Times New Roman" panose="02020603050405020304" pitchFamily="18" charset="0"/>
                <a:cs typeface="Times New Roman" panose="02020603050405020304" pitchFamily="18" charset="0"/>
              </a:rPr>
              <a:t>家族企业的经营者更受到长期导向的激励驱动，个人主义和机会主义倾向发生的可能性较低。</a:t>
            </a:r>
          </a:p>
          <a:p>
            <a:pPr lvl="1">
              <a:spcAft>
                <a:spcPts val="600"/>
              </a:spcAft>
            </a:pPr>
            <a:r>
              <a:rPr lang="zh-CN" altLang="en-US" sz="2400" dirty="0">
                <a:latin typeface="Times New Roman" panose="02020603050405020304" pitchFamily="18" charset="0"/>
                <a:cs typeface="Times New Roman" panose="02020603050405020304" pitchFamily="18" charset="0"/>
              </a:rPr>
              <a:t>对内部的有效控制，有利于公司成长。</a:t>
            </a:r>
          </a:p>
        </p:txBody>
      </p:sp>
    </p:spTree>
    <p:extLst>
      <p:ext uri="{BB962C8B-B14F-4D97-AF65-F5344CB8AC3E}">
        <p14:creationId xmlns:p14="http://schemas.microsoft.com/office/powerpoint/2010/main" val="259467425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443070" y="493498"/>
            <a:ext cx="6017134" cy="496823"/>
          </a:xfrm>
        </p:spPr>
        <p:txBody>
          <a:bodyPr>
            <a:noAutofit/>
          </a:bodyPr>
          <a:lstStyle/>
          <a:p>
            <a:r>
              <a:rPr lang="zh-CN" altLang="en-US" sz="4000" dirty="0">
                <a:latin typeface="Times New Roman" panose="02020603050405020304" pitchFamily="18" charset="0"/>
                <a:cs typeface="Times New Roman" panose="02020603050405020304" pitchFamily="18" charset="0"/>
              </a:rPr>
              <a:t>学习目标</a:t>
            </a:r>
            <a:endParaRPr lang="zh-CN" altLang="en-US" sz="4000" dirty="0">
              <a:solidFill>
                <a:schemeClr val="bg1"/>
              </a:solidFill>
              <a:latin typeface="Times New Roman" panose="02020603050405020304" pitchFamily="18" charset="0"/>
              <a:cs typeface="Times New Roman" panose="02020603050405020304" pitchFamily="18" charset="0"/>
            </a:endParaRPr>
          </a:p>
        </p:txBody>
      </p:sp>
      <p:sp>
        <p:nvSpPr>
          <p:cNvPr id="3" name="内容占位符 2"/>
          <p:cNvSpPr>
            <a:spLocks noGrp="1"/>
          </p:cNvSpPr>
          <p:nvPr>
            <p:ph idx="1"/>
          </p:nvPr>
        </p:nvSpPr>
        <p:spPr>
          <a:xfrm>
            <a:off x="443070" y="1332359"/>
            <a:ext cx="9944189" cy="4797552"/>
          </a:xfrm>
        </p:spPr>
        <p:txBody>
          <a:bodyPr/>
          <a:lstStyle/>
          <a:p>
            <a:pPr>
              <a:spcBef>
                <a:spcPts val="1200"/>
              </a:spcBef>
            </a:pPr>
            <a:endParaRPr lang="en-US" altLang="zh-CN" sz="2800" dirty="0">
              <a:latin typeface="Times New Roman" panose="02020603050405020304" pitchFamily="18" charset="0"/>
              <a:cs typeface="Times New Roman" panose="02020603050405020304" pitchFamily="18" charset="0"/>
            </a:endParaRPr>
          </a:p>
          <a:p>
            <a:pPr>
              <a:lnSpc>
                <a:spcPct val="150000"/>
              </a:lnSpc>
            </a:pPr>
            <a:endParaRPr lang="en-US" altLang="zh-CN" sz="2200" dirty="0"/>
          </a:p>
        </p:txBody>
      </p:sp>
      <p:sp>
        <p:nvSpPr>
          <p:cNvPr id="5" name="矩形 35"/>
          <p:cNvSpPr>
            <a:spLocks noChangeArrowheads="1"/>
          </p:cNvSpPr>
          <p:nvPr/>
        </p:nvSpPr>
        <p:spPr bwMode="auto">
          <a:xfrm>
            <a:off x="810196" y="1548383"/>
            <a:ext cx="9001000" cy="21605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457200" indent="-457200" algn="just">
              <a:lnSpc>
                <a:spcPct val="120000"/>
              </a:lnSpc>
              <a:buFont typeface="Arial" panose="020B0604020202020204" pitchFamily="34" charset="0"/>
              <a:buChar char="•"/>
            </a:pPr>
            <a:r>
              <a:rPr lang="zh-CN" altLang="en-US" sz="2800" dirty="0">
                <a:latin typeface="楷体" panose="02010609060101010101" pitchFamily="49" charset="-122"/>
                <a:ea typeface="楷体" panose="02010609060101010101" pitchFamily="49" charset="-122"/>
              </a:rPr>
              <a:t>了解外部控制主导型公司治理模式的主要特征及优点</a:t>
            </a:r>
            <a:endParaRPr lang="en-US" altLang="zh-CN" sz="2800" dirty="0">
              <a:latin typeface="楷体" panose="02010609060101010101" pitchFamily="49" charset="-122"/>
              <a:ea typeface="楷体" panose="02010609060101010101" pitchFamily="49" charset="-122"/>
            </a:endParaRPr>
          </a:p>
          <a:p>
            <a:pPr marL="457200" indent="-457200" algn="just">
              <a:lnSpc>
                <a:spcPct val="120000"/>
              </a:lnSpc>
              <a:buFont typeface="Arial" panose="020B0604020202020204" pitchFamily="34" charset="0"/>
              <a:buChar char="•"/>
            </a:pPr>
            <a:r>
              <a:rPr lang="zh-CN" altLang="en-US" sz="2800" dirty="0">
                <a:latin typeface="楷体" panose="02010609060101010101" pitchFamily="49" charset="-122"/>
                <a:ea typeface="楷体" panose="02010609060101010101" pitchFamily="49" charset="-122"/>
              </a:rPr>
              <a:t>了解内部控制主导型公司治理模式的主要特征及优点</a:t>
            </a:r>
            <a:endParaRPr lang="en-US" altLang="zh-CN" sz="2800" dirty="0">
              <a:latin typeface="楷体" panose="02010609060101010101" pitchFamily="49" charset="-122"/>
              <a:ea typeface="楷体" panose="02010609060101010101" pitchFamily="49" charset="-122"/>
            </a:endParaRPr>
          </a:p>
          <a:p>
            <a:pPr marL="457200" indent="-457200" algn="just">
              <a:lnSpc>
                <a:spcPct val="120000"/>
              </a:lnSpc>
              <a:buFont typeface="Arial" panose="020B0604020202020204" pitchFamily="34" charset="0"/>
              <a:buChar char="•"/>
            </a:pPr>
            <a:r>
              <a:rPr lang="zh-CN" altLang="en-US" sz="2800" dirty="0">
                <a:latin typeface="楷体" panose="02010609060101010101" pitchFamily="49" charset="-122"/>
                <a:ea typeface="楷体" panose="02010609060101010101" pitchFamily="49" charset="-122"/>
              </a:rPr>
              <a:t>了解家族控制主导型公司治理模式的主要特征及优点</a:t>
            </a:r>
            <a:endParaRPr lang="en-US" altLang="zh-CN" sz="2800" dirty="0">
              <a:latin typeface="楷体" panose="02010609060101010101" pitchFamily="49" charset="-122"/>
              <a:ea typeface="楷体" panose="02010609060101010101" pitchFamily="49" charset="-122"/>
            </a:endParaRPr>
          </a:p>
          <a:p>
            <a:pPr marL="457200" indent="-457200" algn="just">
              <a:lnSpc>
                <a:spcPct val="120000"/>
              </a:lnSpc>
              <a:buFont typeface="Arial" panose="020B0604020202020204" pitchFamily="34" charset="0"/>
              <a:buChar char="•"/>
            </a:pPr>
            <a:r>
              <a:rPr lang="zh-CN" altLang="en-US" sz="2800" dirty="0">
                <a:latin typeface="楷体" panose="02010609060101010101" pitchFamily="49" charset="-122"/>
                <a:ea typeface="楷体" panose="02010609060101010101" pitchFamily="49" charset="-122"/>
              </a:rPr>
              <a:t>了解公司治理模式的演化趋势及内在原因</a:t>
            </a:r>
            <a:endParaRPr lang="zh-CN" altLang="zh-CN" sz="2800" dirty="0">
              <a:latin typeface="楷体" panose="02010609060101010101" pitchFamily="49" charset="-122"/>
              <a:ea typeface="楷体" panose="02010609060101010101" pitchFamily="49" charset="-122"/>
            </a:endParaRPr>
          </a:p>
        </p:txBody>
      </p:sp>
      <p:grpSp>
        <p:nvGrpSpPr>
          <p:cNvPr id="6" name="组合 218"/>
          <p:cNvGrpSpPr>
            <a:grpSpLocks/>
          </p:cNvGrpSpPr>
          <p:nvPr/>
        </p:nvGrpSpPr>
        <p:grpSpPr bwMode="auto">
          <a:xfrm>
            <a:off x="666180" y="4039568"/>
            <a:ext cx="588962" cy="588962"/>
            <a:chOff x="6621796" y="3514125"/>
            <a:chExt cx="588639" cy="587975"/>
          </a:xfrm>
        </p:grpSpPr>
        <p:sp>
          <p:nvSpPr>
            <p:cNvPr id="7" name="Freeform 96"/>
            <p:cNvSpPr>
              <a:spLocks noEditPoints="1" noChangeArrowheads="1"/>
            </p:cNvSpPr>
            <p:nvPr/>
          </p:nvSpPr>
          <p:spPr bwMode="auto">
            <a:xfrm>
              <a:off x="6621796" y="3514125"/>
              <a:ext cx="588639" cy="587975"/>
            </a:xfrm>
            <a:custGeom>
              <a:avLst/>
              <a:gdLst>
                <a:gd name="T0" fmla="*/ 0 w 374"/>
                <a:gd name="T1" fmla="*/ 187 h 374"/>
                <a:gd name="T2" fmla="*/ 187 w 374"/>
                <a:gd name="T3" fmla="*/ 374 h 374"/>
                <a:gd name="T4" fmla="*/ 374 w 374"/>
                <a:gd name="T5" fmla="*/ 187 h 374"/>
                <a:gd name="T6" fmla="*/ 187 w 374"/>
                <a:gd name="T7" fmla="*/ 0 h 374"/>
                <a:gd name="T8" fmla="*/ 0 w 374"/>
                <a:gd name="T9" fmla="*/ 187 h 374"/>
                <a:gd name="T10" fmla="*/ 44 w 374"/>
                <a:gd name="T11" fmla="*/ 187 h 374"/>
                <a:gd name="T12" fmla="*/ 187 w 374"/>
                <a:gd name="T13" fmla="*/ 44 h 374"/>
                <a:gd name="T14" fmla="*/ 330 w 374"/>
                <a:gd name="T15" fmla="*/ 187 h 374"/>
                <a:gd name="T16" fmla="*/ 187 w 374"/>
                <a:gd name="T17" fmla="*/ 330 h 374"/>
                <a:gd name="T18" fmla="*/ 44 w 374"/>
                <a:gd name="T19" fmla="*/ 187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74" h="374">
                  <a:moveTo>
                    <a:pt x="0" y="187"/>
                  </a:moveTo>
                  <a:cubicBezTo>
                    <a:pt x="0" y="290"/>
                    <a:pt x="84" y="374"/>
                    <a:pt x="187" y="374"/>
                  </a:cubicBezTo>
                  <a:cubicBezTo>
                    <a:pt x="290" y="374"/>
                    <a:pt x="374" y="290"/>
                    <a:pt x="374" y="187"/>
                  </a:cubicBezTo>
                  <a:cubicBezTo>
                    <a:pt x="374" y="84"/>
                    <a:pt x="290" y="0"/>
                    <a:pt x="187" y="0"/>
                  </a:cubicBezTo>
                  <a:cubicBezTo>
                    <a:pt x="84" y="0"/>
                    <a:pt x="0" y="84"/>
                    <a:pt x="0" y="187"/>
                  </a:cubicBezTo>
                  <a:moveTo>
                    <a:pt x="44" y="187"/>
                  </a:moveTo>
                  <a:cubicBezTo>
                    <a:pt x="44" y="108"/>
                    <a:pt x="108" y="44"/>
                    <a:pt x="187" y="44"/>
                  </a:cubicBezTo>
                  <a:cubicBezTo>
                    <a:pt x="266" y="44"/>
                    <a:pt x="330" y="108"/>
                    <a:pt x="330" y="187"/>
                  </a:cubicBezTo>
                  <a:cubicBezTo>
                    <a:pt x="330" y="266"/>
                    <a:pt x="266" y="330"/>
                    <a:pt x="187" y="330"/>
                  </a:cubicBezTo>
                  <a:cubicBezTo>
                    <a:pt x="108" y="330"/>
                    <a:pt x="44" y="266"/>
                    <a:pt x="44" y="187"/>
                  </a:cubicBezTo>
                </a:path>
              </a:pathLst>
            </a:custGeom>
            <a:ln/>
          </p:spPr>
          <p:style>
            <a:lnRef idx="1">
              <a:schemeClr val="accent2"/>
            </a:lnRef>
            <a:fillRef idx="3">
              <a:schemeClr val="accent2"/>
            </a:fillRef>
            <a:effectRef idx="2">
              <a:schemeClr val="accent2"/>
            </a:effectRef>
            <a:fontRef idx="minor">
              <a:schemeClr val="lt1"/>
            </a:fontRef>
          </p:style>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en-US"/>
            </a:p>
          </p:txBody>
        </p:sp>
        <p:sp>
          <p:nvSpPr>
            <p:cNvPr id="8" name="Freeform 97"/>
            <p:cNvSpPr/>
            <p:nvPr/>
          </p:nvSpPr>
          <p:spPr bwMode="auto">
            <a:xfrm>
              <a:off x="6915322" y="3514125"/>
              <a:ext cx="295113" cy="587975"/>
            </a:xfrm>
            <a:custGeom>
              <a:avLst/>
              <a:gdLst>
                <a:gd name="T0" fmla="*/ 0 w 187"/>
                <a:gd name="T1" fmla="*/ 0 h 374"/>
                <a:gd name="T2" fmla="*/ 0 w 187"/>
                <a:gd name="T3" fmla="*/ 44 h 374"/>
                <a:gd name="T4" fmla="*/ 0 w 187"/>
                <a:gd name="T5" fmla="*/ 44 h 374"/>
                <a:gd name="T6" fmla="*/ 0 w 187"/>
                <a:gd name="T7" fmla="*/ 44 h 374"/>
                <a:gd name="T8" fmla="*/ 0 w 187"/>
                <a:gd name="T9" fmla="*/ 44 h 374"/>
                <a:gd name="T10" fmla="*/ 0 w 187"/>
                <a:gd name="T11" fmla="*/ 44 h 374"/>
                <a:gd name="T12" fmla="*/ 1 w 187"/>
                <a:gd name="T13" fmla="*/ 44 h 374"/>
                <a:gd name="T14" fmla="*/ 1 w 187"/>
                <a:gd name="T15" fmla="*/ 44 h 374"/>
                <a:gd name="T16" fmla="*/ 1 w 187"/>
                <a:gd name="T17" fmla="*/ 44 h 374"/>
                <a:gd name="T18" fmla="*/ 1 w 187"/>
                <a:gd name="T19" fmla="*/ 44 h 374"/>
                <a:gd name="T20" fmla="*/ 1 w 187"/>
                <a:gd name="T21" fmla="*/ 44 h 374"/>
                <a:gd name="T22" fmla="*/ 1 w 187"/>
                <a:gd name="T23" fmla="*/ 44 h 374"/>
                <a:gd name="T24" fmla="*/ 1 w 187"/>
                <a:gd name="T25" fmla="*/ 44 h 374"/>
                <a:gd name="T26" fmla="*/ 1 w 187"/>
                <a:gd name="T27" fmla="*/ 44 h 374"/>
                <a:gd name="T28" fmla="*/ 2 w 187"/>
                <a:gd name="T29" fmla="*/ 44 h 374"/>
                <a:gd name="T30" fmla="*/ 2 w 187"/>
                <a:gd name="T31" fmla="*/ 44 h 374"/>
                <a:gd name="T32" fmla="*/ 2 w 187"/>
                <a:gd name="T33" fmla="*/ 44 h 374"/>
                <a:gd name="T34" fmla="*/ 2 w 187"/>
                <a:gd name="T35" fmla="*/ 44 h 374"/>
                <a:gd name="T36" fmla="*/ 2 w 187"/>
                <a:gd name="T37" fmla="*/ 44 h 374"/>
                <a:gd name="T38" fmla="*/ 2 w 187"/>
                <a:gd name="T39" fmla="*/ 44 h 374"/>
                <a:gd name="T40" fmla="*/ 143 w 187"/>
                <a:gd name="T41" fmla="*/ 185 h 374"/>
                <a:gd name="T42" fmla="*/ 143 w 187"/>
                <a:gd name="T43" fmla="*/ 185 h 374"/>
                <a:gd name="T44" fmla="*/ 143 w 187"/>
                <a:gd name="T45" fmla="*/ 185 h 374"/>
                <a:gd name="T46" fmla="*/ 143 w 187"/>
                <a:gd name="T47" fmla="*/ 185 h 374"/>
                <a:gd name="T48" fmla="*/ 143 w 187"/>
                <a:gd name="T49" fmla="*/ 185 h 374"/>
                <a:gd name="T50" fmla="*/ 143 w 187"/>
                <a:gd name="T51" fmla="*/ 185 h 374"/>
                <a:gd name="T52" fmla="*/ 143 w 187"/>
                <a:gd name="T53" fmla="*/ 185 h 374"/>
                <a:gd name="T54" fmla="*/ 143 w 187"/>
                <a:gd name="T55" fmla="*/ 185 h 374"/>
                <a:gd name="T56" fmla="*/ 143 w 187"/>
                <a:gd name="T57" fmla="*/ 186 h 374"/>
                <a:gd name="T58" fmla="*/ 143 w 187"/>
                <a:gd name="T59" fmla="*/ 186 h 374"/>
                <a:gd name="T60" fmla="*/ 143 w 187"/>
                <a:gd name="T61" fmla="*/ 186 h 374"/>
                <a:gd name="T62" fmla="*/ 143 w 187"/>
                <a:gd name="T63" fmla="*/ 186 h 374"/>
                <a:gd name="T64" fmla="*/ 143 w 187"/>
                <a:gd name="T65" fmla="*/ 186 h 374"/>
                <a:gd name="T66" fmla="*/ 143 w 187"/>
                <a:gd name="T67" fmla="*/ 186 h 374"/>
                <a:gd name="T68" fmla="*/ 143 w 187"/>
                <a:gd name="T69" fmla="*/ 186 h 374"/>
                <a:gd name="T70" fmla="*/ 143 w 187"/>
                <a:gd name="T71" fmla="*/ 186 h 374"/>
                <a:gd name="T72" fmla="*/ 143 w 187"/>
                <a:gd name="T73" fmla="*/ 187 h 374"/>
                <a:gd name="T74" fmla="*/ 143 w 187"/>
                <a:gd name="T75" fmla="*/ 187 h 374"/>
                <a:gd name="T76" fmla="*/ 143 w 187"/>
                <a:gd name="T77" fmla="*/ 187 h 374"/>
                <a:gd name="T78" fmla="*/ 143 w 187"/>
                <a:gd name="T79" fmla="*/ 187 h 374"/>
                <a:gd name="T80" fmla="*/ 143 w 187"/>
                <a:gd name="T81" fmla="*/ 187 h 374"/>
                <a:gd name="T82" fmla="*/ 143 w 187"/>
                <a:gd name="T83" fmla="*/ 187 h 374"/>
                <a:gd name="T84" fmla="*/ 143 w 187"/>
                <a:gd name="T85" fmla="*/ 187 h 374"/>
                <a:gd name="T86" fmla="*/ 143 w 187"/>
                <a:gd name="T87" fmla="*/ 187 h 374"/>
                <a:gd name="T88" fmla="*/ 143 w 187"/>
                <a:gd name="T89" fmla="*/ 187 h 374"/>
                <a:gd name="T90" fmla="*/ 143 w 187"/>
                <a:gd name="T91" fmla="*/ 187 h 374"/>
                <a:gd name="T92" fmla="*/ 143 w 187"/>
                <a:gd name="T93" fmla="*/ 187 h 374"/>
                <a:gd name="T94" fmla="*/ 143 w 187"/>
                <a:gd name="T95" fmla="*/ 187 h 374"/>
                <a:gd name="T96" fmla="*/ 134 w 187"/>
                <a:gd name="T97" fmla="*/ 238 h 374"/>
                <a:gd name="T98" fmla="*/ 109 w 187"/>
                <a:gd name="T99" fmla="*/ 280 h 374"/>
                <a:gd name="T100" fmla="*/ 0 w 187"/>
                <a:gd name="T101" fmla="*/ 330 h 374"/>
                <a:gd name="T102" fmla="*/ 0 w 187"/>
                <a:gd name="T103" fmla="*/ 374 h 374"/>
                <a:gd name="T104" fmla="*/ 0 w 187"/>
                <a:gd name="T105" fmla="*/ 374 h 374"/>
                <a:gd name="T106" fmla="*/ 187 w 187"/>
                <a:gd name="T107" fmla="*/ 187 h 374"/>
                <a:gd name="T108" fmla="*/ 0 w 187"/>
                <a:gd name="T109" fmla="*/ 0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87" h="374">
                  <a:moveTo>
                    <a:pt x="0" y="0"/>
                  </a:moveTo>
                  <a:cubicBezTo>
                    <a:pt x="0" y="44"/>
                    <a:pt x="0" y="44"/>
                    <a:pt x="0" y="44"/>
                  </a:cubicBezTo>
                  <a:cubicBezTo>
                    <a:pt x="0" y="44"/>
                    <a:pt x="0" y="44"/>
                    <a:pt x="0" y="44"/>
                  </a:cubicBezTo>
                  <a:cubicBezTo>
                    <a:pt x="0" y="44"/>
                    <a:pt x="0" y="44"/>
                    <a:pt x="0" y="44"/>
                  </a:cubicBezTo>
                  <a:cubicBezTo>
                    <a:pt x="0" y="44"/>
                    <a:pt x="0" y="44"/>
                    <a:pt x="0" y="44"/>
                  </a:cubicBezTo>
                  <a:cubicBezTo>
                    <a:pt x="0" y="44"/>
                    <a:pt x="0" y="44"/>
                    <a:pt x="0" y="44"/>
                  </a:cubicBezTo>
                  <a:cubicBezTo>
                    <a:pt x="1" y="44"/>
                    <a:pt x="1" y="44"/>
                    <a:pt x="1" y="44"/>
                  </a:cubicBezTo>
                  <a:cubicBezTo>
                    <a:pt x="1" y="44"/>
                    <a:pt x="1" y="44"/>
                    <a:pt x="1" y="44"/>
                  </a:cubicBezTo>
                  <a:cubicBezTo>
                    <a:pt x="1" y="44"/>
                    <a:pt x="1" y="44"/>
                    <a:pt x="1" y="44"/>
                  </a:cubicBezTo>
                  <a:cubicBezTo>
                    <a:pt x="1" y="44"/>
                    <a:pt x="1" y="44"/>
                    <a:pt x="1" y="44"/>
                  </a:cubicBezTo>
                  <a:cubicBezTo>
                    <a:pt x="1" y="44"/>
                    <a:pt x="1" y="44"/>
                    <a:pt x="1" y="44"/>
                  </a:cubicBezTo>
                  <a:cubicBezTo>
                    <a:pt x="1" y="44"/>
                    <a:pt x="1" y="44"/>
                    <a:pt x="1" y="44"/>
                  </a:cubicBezTo>
                  <a:cubicBezTo>
                    <a:pt x="1" y="44"/>
                    <a:pt x="1" y="44"/>
                    <a:pt x="1" y="44"/>
                  </a:cubicBezTo>
                  <a:cubicBezTo>
                    <a:pt x="1" y="44"/>
                    <a:pt x="1" y="44"/>
                    <a:pt x="1" y="44"/>
                  </a:cubicBezTo>
                  <a:cubicBezTo>
                    <a:pt x="1" y="44"/>
                    <a:pt x="1" y="44"/>
                    <a:pt x="2" y="44"/>
                  </a:cubicBezTo>
                  <a:cubicBezTo>
                    <a:pt x="2" y="44"/>
                    <a:pt x="2" y="44"/>
                    <a:pt x="2" y="44"/>
                  </a:cubicBezTo>
                  <a:cubicBezTo>
                    <a:pt x="2" y="44"/>
                    <a:pt x="2" y="44"/>
                    <a:pt x="2" y="44"/>
                  </a:cubicBezTo>
                  <a:cubicBezTo>
                    <a:pt x="2" y="44"/>
                    <a:pt x="2" y="44"/>
                    <a:pt x="2" y="44"/>
                  </a:cubicBezTo>
                  <a:cubicBezTo>
                    <a:pt x="2" y="44"/>
                    <a:pt x="2" y="44"/>
                    <a:pt x="2" y="44"/>
                  </a:cubicBezTo>
                  <a:cubicBezTo>
                    <a:pt x="2" y="44"/>
                    <a:pt x="2" y="44"/>
                    <a:pt x="2" y="44"/>
                  </a:cubicBezTo>
                  <a:cubicBezTo>
                    <a:pt x="79" y="45"/>
                    <a:pt x="142" y="107"/>
                    <a:pt x="143" y="185"/>
                  </a:cubicBezTo>
                  <a:cubicBezTo>
                    <a:pt x="143" y="185"/>
                    <a:pt x="143" y="185"/>
                    <a:pt x="143" y="185"/>
                  </a:cubicBezTo>
                  <a:cubicBezTo>
                    <a:pt x="143" y="185"/>
                    <a:pt x="143" y="185"/>
                    <a:pt x="143" y="185"/>
                  </a:cubicBezTo>
                  <a:cubicBezTo>
                    <a:pt x="143" y="185"/>
                    <a:pt x="143" y="185"/>
                    <a:pt x="143" y="185"/>
                  </a:cubicBezTo>
                  <a:cubicBezTo>
                    <a:pt x="143" y="185"/>
                    <a:pt x="143" y="185"/>
                    <a:pt x="143" y="185"/>
                  </a:cubicBezTo>
                  <a:cubicBezTo>
                    <a:pt x="143" y="185"/>
                    <a:pt x="143" y="185"/>
                    <a:pt x="143" y="185"/>
                  </a:cubicBezTo>
                  <a:cubicBezTo>
                    <a:pt x="143" y="185"/>
                    <a:pt x="143" y="185"/>
                    <a:pt x="143" y="185"/>
                  </a:cubicBezTo>
                  <a:cubicBezTo>
                    <a:pt x="143" y="185"/>
                    <a:pt x="143" y="185"/>
                    <a:pt x="143" y="185"/>
                  </a:cubicBezTo>
                  <a:cubicBezTo>
                    <a:pt x="143" y="185"/>
                    <a:pt x="143" y="186"/>
                    <a:pt x="143" y="186"/>
                  </a:cubicBezTo>
                  <a:cubicBezTo>
                    <a:pt x="143" y="186"/>
                    <a:pt x="143" y="186"/>
                    <a:pt x="143" y="186"/>
                  </a:cubicBezTo>
                  <a:cubicBezTo>
                    <a:pt x="143" y="186"/>
                    <a:pt x="143" y="186"/>
                    <a:pt x="143" y="186"/>
                  </a:cubicBezTo>
                  <a:cubicBezTo>
                    <a:pt x="143" y="186"/>
                    <a:pt x="143" y="186"/>
                    <a:pt x="143" y="186"/>
                  </a:cubicBezTo>
                  <a:cubicBezTo>
                    <a:pt x="143" y="186"/>
                    <a:pt x="143" y="186"/>
                    <a:pt x="143" y="186"/>
                  </a:cubicBezTo>
                  <a:cubicBezTo>
                    <a:pt x="143" y="186"/>
                    <a:pt x="143" y="186"/>
                    <a:pt x="143" y="186"/>
                  </a:cubicBezTo>
                  <a:cubicBezTo>
                    <a:pt x="143" y="186"/>
                    <a:pt x="143" y="186"/>
                    <a:pt x="143" y="186"/>
                  </a:cubicBezTo>
                  <a:cubicBezTo>
                    <a:pt x="143" y="186"/>
                    <a:pt x="143" y="186"/>
                    <a:pt x="143" y="186"/>
                  </a:cubicBezTo>
                  <a:cubicBezTo>
                    <a:pt x="143" y="186"/>
                    <a:pt x="143" y="186"/>
                    <a:pt x="143" y="187"/>
                  </a:cubicBezTo>
                  <a:cubicBezTo>
                    <a:pt x="143" y="187"/>
                    <a:pt x="143" y="187"/>
                    <a:pt x="143" y="187"/>
                  </a:cubicBezTo>
                  <a:cubicBezTo>
                    <a:pt x="143" y="187"/>
                    <a:pt x="143" y="187"/>
                    <a:pt x="143" y="187"/>
                  </a:cubicBezTo>
                  <a:cubicBezTo>
                    <a:pt x="143" y="187"/>
                    <a:pt x="143" y="187"/>
                    <a:pt x="143" y="187"/>
                  </a:cubicBezTo>
                  <a:cubicBezTo>
                    <a:pt x="143" y="187"/>
                    <a:pt x="143" y="187"/>
                    <a:pt x="143" y="187"/>
                  </a:cubicBezTo>
                  <a:cubicBezTo>
                    <a:pt x="143" y="187"/>
                    <a:pt x="143" y="187"/>
                    <a:pt x="143" y="187"/>
                  </a:cubicBezTo>
                  <a:cubicBezTo>
                    <a:pt x="143" y="187"/>
                    <a:pt x="143" y="187"/>
                    <a:pt x="143" y="187"/>
                  </a:cubicBezTo>
                  <a:cubicBezTo>
                    <a:pt x="143" y="187"/>
                    <a:pt x="143" y="187"/>
                    <a:pt x="143" y="187"/>
                  </a:cubicBezTo>
                  <a:cubicBezTo>
                    <a:pt x="143" y="187"/>
                    <a:pt x="143" y="187"/>
                    <a:pt x="143" y="187"/>
                  </a:cubicBezTo>
                  <a:cubicBezTo>
                    <a:pt x="143" y="187"/>
                    <a:pt x="143" y="187"/>
                    <a:pt x="143" y="187"/>
                  </a:cubicBezTo>
                  <a:cubicBezTo>
                    <a:pt x="143" y="187"/>
                    <a:pt x="143" y="187"/>
                    <a:pt x="143" y="187"/>
                  </a:cubicBezTo>
                  <a:cubicBezTo>
                    <a:pt x="143" y="187"/>
                    <a:pt x="143" y="187"/>
                    <a:pt x="143" y="187"/>
                  </a:cubicBezTo>
                  <a:cubicBezTo>
                    <a:pt x="143" y="205"/>
                    <a:pt x="140" y="222"/>
                    <a:pt x="134" y="238"/>
                  </a:cubicBezTo>
                  <a:cubicBezTo>
                    <a:pt x="128" y="253"/>
                    <a:pt x="120" y="267"/>
                    <a:pt x="109" y="280"/>
                  </a:cubicBezTo>
                  <a:cubicBezTo>
                    <a:pt x="83" y="311"/>
                    <a:pt x="44" y="330"/>
                    <a:pt x="0" y="330"/>
                  </a:cubicBezTo>
                  <a:cubicBezTo>
                    <a:pt x="0" y="374"/>
                    <a:pt x="0" y="374"/>
                    <a:pt x="0" y="374"/>
                  </a:cubicBezTo>
                  <a:cubicBezTo>
                    <a:pt x="0" y="374"/>
                    <a:pt x="0" y="374"/>
                    <a:pt x="0" y="374"/>
                  </a:cubicBezTo>
                  <a:cubicBezTo>
                    <a:pt x="103" y="374"/>
                    <a:pt x="187" y="290"/>
                    <a:pt x="187" y="187"/>
                  </a:cubicBezTo>
                  <a:cubicBezTo>
                    <a:pt x="187" y="84"/>
                    <a:pt x="103" y="0"/>
                    <a:pt x="0" y="0"/>
                  </a:cubicBezTo>
                </a:path>
              </a:pathLst>
            </a:custGeom>
            <a:ln/>
          </p:spPr>
          <p:style>
            <a:lnRef idx="1">
              <a:schemeClr val="accent2"/>
            </a:lnRef>
            <a:fillRef idx="3">
              <a:schemeClr val="accent2"/>
            </a:fillRef>
            <a:effectRef idx="2">
              <a:schemeClr val="accent2"/>
            </a:effectRef>
            <a:fontRef idx="minor">
              <a:schemeClr val="lt1"/>
            </a:fontRef>
          </p:style>
          <p:txBody>
            <a:bodyPr/>
            <a:lstStyle/>
            <a:p>
              <a:pPr fontAlgn="auto">
                <a:spcBef>
                  <a:spcPts val="0"/>
                </a:spcBef>
                <a:spcAft>
                  <a:spcPts val="0"/>
                </a:spcAft>
                <a:buFontTx/>
                <a:buNone/>
                <a:defRPr/>
              </a:pPr>
              <a:endParaRPr lang="zh-CN" altLang="en-US">
                <a:latin typeface="+mn-lt"/>
                <a:ea typeface="+mn-ea"/>
              </a:endParaRPr>
            </a:p>
          </p:txBody>
        </p:sp>
        <p:sp>
          <p:nvSpPr>
            <p:cNvPr id="9" name="Freeform 98"/>
            <p:cNvSpPr/>
            <p:nvPr/>
          </p:nvSpPr>
          <p:spPr bwMode="auto">
            <a:xfrm>
              <a:off x="6621796" y="3514125"/>
              <a:ext cx="293526" cy="587975"/>
            </a:xfrm>
            <a:custGeom>
              <a:avLst/>
              <a:gdLst>
                <a:gd name="T0" fmla="*/ 187 w 187"/>
                <a:gd name="T1" fmla="*/ 0 h 374"/>
                <a:gd name="T2" fmla="*/ 90 w 187"/>
                <a:gd name="T3" fmla="*/ 27 h 374"/>
                <a:gd name="T4" fmla="*/ 55 w 187"/>
                <a:gd name="T5" fmla="*/ 54 h 374"/>
                <a:gd name="T6" fmla="*/ 0 w 187"/>
                <a:gd name="T7" fmla="*/ 187 h 374"/>
                <a:gd name="T8" fmla="*/ 187 w 187"/>
                <a:gd name="T9" fmla="*/ 374 h 374"/>
                <a:gd name="T10" fmla="*/ 187 w 187"/>
                <a:gd name="T11" fmla="*/ 330 h 374"/>
                <a:gd name="T12" fmla="*/ 187 w 187"/>
                <a:gd name="T13" fmla="*/ 330 h 374"/>
                <a:gd name="T14" fmla="*/ 44 w 187"/>
                <a:gd name="T15" fmla="*/ 189 h 374"/>
                <a:gd name="T16" fmla="*/ 44 w 187"/>
                <a:gd name="T17" fmla="*/ 189 h 374"/>
                <a:gd name="T18" fmla="*/ 44 w 187"/>
                <a:gd name="T19" fmla="*/ 189 h 374"/>
                <a:gd name="T20" fmla="*/ 44 w 187"/>
                <a:gd name="T21" fmla="*/ 189 h 374"/>
                <a:gd name="T22" fmla="*/ 44 w 187"/>
                <a:gd name="T23" fmla="*/ 189 h 374"/>
                <a:gd name="T24" fmla="*/ 44 w 187"/>
                <a:gd name="T25" fmla="*/ 189 h 374"/>
                <a:gd name="T26" fmla="*/ 44 w 187"/>
                <a:gd name="T27" fmla="*/ 188 h 374"/>
                <a:gd name="T28" fmla="*/ 44 w 187"/>
                <a:gd name="T29" fmla="*/ 188 h 374"/>
                <a:gd name="T30" fmla="*/ 44 w 187"/>
                <a:gd name="T31" fmla="*/ 188 h 374"/>
                <a:gd name="T32" fmla="*/ 44 w 187"/>
                <a:gd name="T33" fmla="*/ 188 h 374"/>
                <a:gd name="T34" fmla="*/ 44 w 187"/>
                <a:gd name="T35" fmla="*/ 188 h 374"/>
                <a:gd name="T36" fmla="*/ 44 w 187"/>
                <a:gd name="T37" fmla="*/ 188 h 374"/>
                <a:gd name="T38" fmla="*/ 44 w 187"/>
                <a:gd name="T39" fmla="*/ 188 h 374"/>
                <a:gd name="T40" fmla="*/ 44 w 187"/>
                <a:gd name="T41" fmla="*/ 188 h 374"/>
                <a:gd name="T42" fmla="*/ 44 w 187"/>
                <a:gd name="T43" fmla="*/ 188 h 374"/>
                <a:gd name="T44" fmla="*/ 44 w 187"/>
                <a:gd name="T45" fmla="*/ 187 h 374"/>
                <a:gd name="T46" fmla="*/ 44 w 187"/>
                <a:gd name="T47" fmla="*/ 187 h 374"/>
                <a:gd name="T48" fmla="*/ 44 w 187"/>
                <a:gd name="T49" fmla="*/ 187 h 374"/>
                <a:gd name="T50" fmla="*/ 44 w 187"/>
                <a:gd name="T51" fmla="*/ 187 h 374"/>
                <a:gd name="T52" fmla="*/ 44 w 187"/>
                <a:gd name="T53" fmla="*/ 187 h 374"/>
                <a:gd name="T54" fmla="*/ 44 w 187"/>
                <a:gd name="T55" fmla="*/ 187 h 374"/>
                <a:gd name="T56" fmla="*/ 44 w 187"/>
                <a:gd name="T57" fmla="*/ 187 h 374"/>
                <a:gd name="T58" fmla="*/ 44 w 187"/>
                <a:gd name="T59" fmla="*/ 187 h 374"/>
                <a:gd name="T60" fmla="*/ 44 w 187"/>
                <a:gd name="T61" fmla="*/ 187 h 374"/>
                <a:gd name="T62" fmla="*/ 44 w 187"/>
                <a:gd name="T63" fmla="*/ 187 h 374"/>
                <a:gd name="T64" fmla="*/ 44 w 187"/>
                <a:gd name="T65" fmla="*/ 187 h 374"/>
                <a:gd name="T66" fmla="*/ 187 w 187"/>
                <a:gd name="T67" fmla="*/ 44 h 374"/>
                <a:gd name="T68" fmla="*/ 187 w 187"/>
                <a:gd name="T69" fmla="*/ 0 h 374"/>
                <a:gd name="T70" fmla="*/ 187 w 187"/>
                <a:gd name="T71" fmla="*/ 0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87" h="374">
                  <a:moveTo>
                    <a:pt x="187" y="0"/>
                  </a:moveTo>
                  <a:cubicBezTo>
                    <a:pt x="152" y="0"/>
                    <a:pt x="119" y="10"/>
                    <a:pt x="90" y="27"/>
                  </a:cubicBezTo>
                  <a:cubicBezTo>
                    <a:pt x="78" y="34"/>
                    <a:pt x="66" y="43"/>
                    <a:pt x="55" y="54"/>
                  </a:cubicBezTo>
                  <a:cubicBezTo>
                    <a:pt x="21" y="88"/>
                    <a:pt x="0" y="135"/>
                    <a:pt x="0" y="187"/>
                  </a:cubicBezTo>
                  <a:cubicBezTo>
                    <a:pt x="0" y="290"/>
                    <a:pt x="84" y="374"/>
                    <a:pt x="187" y="374"/>
                  </a:cubicBezTo>
                  <a:cubicBezTo>
                    <a:pt x="187" y="330"/>
                    <a:pt x="187" y="330"/>
                    <a:pt x="187" y="330"/>
                  </a:cubicBezTo>
                  <a:cubicBezTo>
                    <a:pt x="187" y="330"/>
                    <a:pt x="187" y="330"/>
                    <a:pt x="187" y="330"/>
                  </a:cubicBezTo>
                  <a:cubicBezTo>
                    <a:pt x="109" y="330"/>
                    <a:pt x="45" y="267"/>
                    <a:pt x="44" y="189"/>
                  </a:cubicBezTo>
                  <a:cubicBezTo>
                    <a:pt x="44" y="189"/>
                    <a:pt x="44" y="189"/>
                    <a:pt x="44" y="189"/>
                  </a:cubicBezTo>
                  <a:cubicBezTo>
                    <a:pt x="44" y="189"/>
                    <a:pt x="44" y="189"/>
                    <a:pt x="44" y="189"/>
                  </a:cubicBezTo>
                  <a:cubicBezTo>
                    <a:pt x="44" y="189"/>
                    <a:pt x="44" y="189"/>
                    <a:pt x="44" y="189"/>
                  </a:cubicBezTo>
                  <a:cubicBezTo>
                    <a:pt x="44" y="189"/>
                    <a:pt x="44" y="189"/>
                    <a:pt x="44" y="189"/>
                  </a:cubicBezTo>
                  <a:cubicBezTo>
                    <a:pt x="44" y="189"/>
                    <a:pt x="44" y="189"/>
                    <a:pt x="44" y="189"/>
                  </a:cubicBezTo>
                  <a:cubicBezTo>
                    <a:pt x="44" y="188"/>
                    <a:pt x="44" y="188"/>
                    <a:pt x="44" y="188"/>
                  </a:cubicBezTo>
                  <a:cubicBezTo>
                    <a:pt x="44" y="188"/>
                    <a:pt x="44" y="188"/>
                    <a:pt x="44" y="188"/>
                  </a:cubicBezTo>
                  <a:cubicBezTo>
                    <a:pt x="44" y="188"/>
                    <a:pt x="44" y="188"/>
                    <a:pt x="44" y="188"/>
                  </a:cubicBezTo>
                  <a:cubicBezTo>
                    <a:pt x="44" y="188"/>
                    <a:pt x="44" y="188"/>
                    <a:pt x="44" y="188"/>
                  </a:cubicBezTo>
                  <a:cubicBezTo>
                    <a:pt x="44" y="188"/>
                    <a:pt x="44" y="188"/>
                    <a:pt x="44" y="188"/>
                  </a:cubicBezTo>
                  <a:cubicBezTo>
                    <a:pt x="44" y="188"/>
                    <a:pt x="44" y="188"/>
                    <a:pt x="44" y="188"/>
                  </a:cubicBezTo>
                  <a:cubicBezTo>
                    <a:pt x="44" y="188"/>
                    <a:pt x="44" y="188"/>
                    <a:pt x="44" y="188"/>
                  </a:cubicBezTo>
                  <a:cubicBezTo>
                    <a:pt x="44" y="188"/>
                    <a:pt x="44" y="188"/>
                    <a:pt x="44" y="188"/>
                  </a:cubicBezTo>
                  <a:cubicBezTo>
                    <a:pt x="44" y="188"/>
                    <a:pt x="44" y="188"/>
                    <a:pt x="44" y="188"/>
                  </a:cubicBezTo>
                  <a:cubicBezTo>
                    <a:pt x="44" y="187"/>
                    <a:pt x="44" y="187"/>
                    <a:pt x="44" y="187"/>
                  </a:cubicBezTo>
                  <a:cubicBezTo>
                    <a:pt x="44" y="187"/>
                    <a:pt x="44" y="187"/>
                    <a:pt x="44" y="187"/>
                  </a:cubicBezTo>
                  <a:cubicBezTo>
                    <a:pt x="44" y="187"/>
                    <a:pt x="44" y="187"/>
                    <a:pt x="44" y="187"/>
                  </a:cubicBezTo>
                  <a:cubicBezTo>
                    <a:pt x="44" y="187"/>
                    <a:pt x="44" y="187"/>
                    <a:pt x="44" y="187"/>
                  </a:cubicBezTo>
                  <a:cubicBezTo>
                    <a:pt x="44" y="187"/>
                    <a:pt x="44" y="187"/>
                    <a:pt x="44" y="187"/>
                  </a:cubicBezTo>
                  <a:cubicBezTo>
                    <a:pt x="44" y="187"/>
                    <a:pt x="44" y="187"/>
                    <a:pt x="44" y="187"/>
                  </a:cubicBezTo>
                  <a:cubicBezTo>
                    <a:pt x="44" y="187"/>
                    <a:pt x="44" y="187"/>
                    <a:pt x="44" y="187"/>
                  </a:cubicBezTo>
                  <a:cubicBezTo>
                    <a:pt x="44" y="187"/>
                    <a:pt x="44" y="187"/>
                    <a:pt x="44" y="187"/>
                  </a:cubicBezTo>
                  <a:cubicBezTo>
                    <a:pt x="44" y="187"/>
                    <a:pt x="44" y="187"/>
                    <a:pt x="44" y="187"/>
                  </a:cubicBezTo>
                  <a:cubicBezTo>
                    <a:pt x="44" y="187"/>
                    <a:pt x="44" y="187"/>
                    <a:pt x="44" y="187"/>
                  </a:cubicBezTo>
                  <a:cubicBezTo>
                    <a:pt x="44" y="187"/>
                    <a:pt x="44" y="187"/>
                    <a:pt x="44" y="187"/>
                  </a:cubicBezTo>
                  <a:cubicBezTo>
                    <a:pt x="44" y="108"/>
                    <a:pt x="108" y="44"/>
                    <a:pt x="187" y="44"/>
                  </a:cubicBezTo>
                  <a:cubicBezTo>
                    <a:pt x="187" y="0"/>
                    <a:pt x="187" y="0"/>
                    <a:pt x="187" y="0"/>
                  </a:cubicBezTo>
                  <a:cubicBezTo>
                    <a:pt x="187" y="0"/>
                    <a:pt x="187" y="0"/>
                    <a:pt x="187" y="0"/>
                  </a:cubicBezTo>
                </a:path>
              </a:pathLst>
            </a:custGeom>
            <a:ln/>
          </p:spPr>
          <p:style>
            <a:lnRef idx="1">
              <a:schemeClr val="accent2"/>
            </a:lnRef>
            <a:fillRef idx="3">
              <a:schemeClr val="accent2"/>
            </a:fillRef>
            <a:effectRef idx="2">
              <a:schemeClr val="accent2"/>
            </a:effectRef>
            <a:fontRef idx="minor">
              <a:schemeClr val="lt1"/>
            </a:fontRef>
          </p:style>
          <p:txBody>
            <a:bodyPr/>
            <a:lstStyle/>
            <a:p>
              <a:pPr fontAlgn="auto">
                <a:spcBef>
                  <a:spcPts val="0"/>
                </a:spcBef>
                <a:spcAft>
                  <a:spcPts val="0"/>
                </a:spcAft>
                <a:buFontTx/>
                <a:buNone/>
                <a:defRPr/>
              </a:pPr>
              <a:endParaRPr lang="zh-CN" altLang="en-US">
                <a:latin typeface="+mn-lt"/>
                <a:ea typeface="+mn-ea"/>
              </a:endParaRPr>
            </a:p>
          </p:txBody>
        </p:sp>
        <p:grpSp>
          <p:nvGrpSpPr>
            <p:cNvPr id="10" name="组合 215"/>
            <p:cNvGrpSpPr/>
            <p:nvPr/>
          </p:nvGrpSpPr>
          <p:grpSpPr>
            <a:xfrm>
              <a:off x="6793013" y="3630591"/>
              <a:ext cx="245543" cy="355041"/>
              <a:chOff x="6793012" y="3634905"/>
              <a:chExt cx="245543" cy="355041"/>
            </a:xfrm>
            <a:solidFill>
              <a:schemeClr val="accent1">
                <a:lumMod val="75000"/>
              </a:schemeClr>
            </a:solidFill>
          </p:grpSpPr>
          <p:sp>
            <p:nvSpPr>
              <p:cNvPr id="11" name="Oval 123"/>
              <p:cNvSpPr>
                <a:spLocks noChangeArrowheads="1"/>
              </p:cNvSpPr>
              <p:nvPr/>
            </p:nvSpPr>
            <p:spPr bwMode="auto">
              <a:xfrm>
                <a:off x="6884593" y="3927565"/>
                <a:ext cx="63045" cy="62381"/>
              </a:xfrm>
              <a:prstGeom prst="ellipse">
                <a:avLst/>
              </a:prstGeom>
              <a:ln/>
            </p:spPr>
            <p:style>
              <a:lnRef idx="1">
                <a:schemeClr val="accent2"/>
              </a:lnRef>
              <a:fillRef idx="3">
                <a:schemeClr val="accent2"/>
              </a:fillRef>
              <a:effectRef idx="2">
                <a:schemeClr val="accent2"/>
              </a:effectRef>
              <a:fontRef idx="minor">
                <a:schemeClr val="lt1"/>
              </a:fontRef>
            </p:style>
            <p:txBody>
              <a:bodyPr/>
              <a:lstStyle/>
              <a:p>
                <a:pPr fontAlgn="auto">
                  <a:spcBef>
                    <a:spcPts val="0"/>
                  </a:spcBef>
                  <a:spcAft>
                    <a:spcPts val="0"/>
                  </a:spcAft>
                  <a:buFontTx/>
                  <a:buNone/>
                  <a:defRPr/>
                </a:pPr>
                <a:endParaRPr lang="zh-CN" altLang="en-US">
                  <a:latin typeface="+mn-lt"/>
                  <a:ea typeface="+mn-ea"/>
                </a:endParaRPr>
              </a:p>
            </p:txBody>
          </p:sp>
          <p:sp>
            <p:nvSpPr>
              <p:cNvPr id="12" name="Freeform 124"/>
              <p:cNvSpPr/>
              <p:nvPr/>
            </p:nvSpPr>
            <p:spPr bwMode="auto">
              <a:xfrm>
                <a:off x="6793012" y="3634905"/>
                <a:ext cx="245543" cy="258152"/>
              </a:xfrm>
              <a:custGeom>
                <a:avLst/>
                <a:gdLst>
                  <a:gd name="T0" fmla="*/ 59 w 156"/>
                  <a:gd name="T1" fmla="*/ 0 h 164"/>
                  <a:gd name="T2" fmla="*/ 0 w 156"/>
                  <a:gd name="T3" fmla="*/ 59 h 164"/>
                  <a:gd name="T4" fmla="*/ 0 w 156"/>
                  <a:gd name="T5" fmla="*/ 76 h 164"/>
                  <a:gd name="T6" fmla="*/ 36 w 156"/>
                  <a:gd name="T7" fmla="*/ 76 h 164"/>
                  <a:gd name="T8" fmla="*/ 36 w 156"/>
                  <a:gd name="T9" fmla="*/ 59 h 164"/>
                  <a:gd name="T10" fmla="*/ 59 w 156"/>
                  <a:gd name="T11" fmla="*/ 36 h 164"/>
                  <a:gd name="T12" fmla="*/ 97 w 156"/>
                  <a:gd name="T13" fmla="*/ 36 h 164"/>
                  <a:gd name="T14" fmla="*/ 120 w 156"/>
                  <a:gd name="T15" fmla="*/ 59 h 164"/>
                  <a:gd name="T16" fmla="*/ 120 w 156"/>
                  <a:gd name="T17" fmla="*/ 69 h 164"/>
                  <a:gd name="T18" fmla="*/ 97 w 156"/>
                  <a:gd name="T19" fmla="*/ 92 h 164"/>
                  <a:gd name="T20" fmla="*/ 60 w 156"/>
                  <a:gd name="T21" fmla="*/ 92 h 164"/>
                  <a:gd name="T22" fmla="*/ 60 w 156"/>
                  <a:gd name="T23" fmla="*/ 164 h 164"/>
                  <a:gd name="T24" fmla="*/ 96 w 156"/>
                  <a:gd name="T25" fmla="*/ 164 h 164"/>
                  <a:gd name="T26" fmla="*/ 96 w 156"/>
                  <a:gd name="T27" fmla="*/ 128 h 164"/>
                  <a:gd name="T28" fmla="*/ 97 w 156"/>
                  <a:gd name="T29" fmla="*/ 128 h 164"/>
                  <a:gd name="T30" fmla="*/ 156 w 156"/>
                  <a:gd name="T31" fmla="*/ 69 h 164"/>
                  <a:gd name="T32" fmla="*/ 156 w 156"/>
                  <a:gd name="T33" fmla="*/ 59 h 164"/>
                  <a:gd name="T34" fmla="*/ 97 w 156"/>
                  <a:gd name="T35" fmla="*/ 0 h 164"/>
                  <a:gd name="T36" fmla="*/ 59 w 156"/>
                  <a:gd name="T37"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56" h="164">
                    <a:moveTo>
                      <a:pt x="59" y="0"/>
                    </a:moveTo>
                    <a:cubicBezTo>
                      <a:pt x="27" y="0"/>
                      <a:pt x="0" y="26"/>
                      <a:pt x="0" y="59"/>
                    </a:cubicBezTo>
                    <a:cubicBezTo>
                      <a:pt x="0" y="76"/>
                      <a:pt x="0" y="76"/>
                      <a:pt x="0" y="76"/>
                    </a:cubicBezTo>
                    <a:cubicBezTo>
                      <a:pt x="36" y="76"/>
                      <a:pt x="36" y="76"/>
                      <a:pt x="36" y="76"/>
                    </a:cubicBezTo>
                    <a:cubicBezTo>
                      <a:pt x="36" y="59"/>
                      <a:pt x="36" y="59"/>
                      <a:pt x="36" y="59"/>
                    </a:cubicBezTo>
                    <a:cubicBezTo>
                      <a:pt x="36" y="46"/>
                      <a:pt x="47" y="36"/>
                      <a:pt x="59" y="36"/>
                    </a:cubicBezTo>
                    <a:cubicBezTo>
                      <a:pt x="97" y="36"/>
                      <a:pt x="97" y="36"/>
                      <a:pt x="97" y="36"/>
                    </a:cubicBezTo>
                    <a:cubicBezTo>
                      <a:pt x="109" y="36"/>
                      <a:pt x="120" y="46"/>
                      <a:pt x="120" y="59"/>
                    </a:cubicBezTo>
                    <a:cubicBezTo>
                      <a:pt x="120" y="69"/>
                      <a:pt x="120" y="69"/>
                      <a:pt x="120" y="69"/>
                    </a:cubicBezTo>
                    <a:cubicBezTo>
                      <a:pt x="120" y="82"/>
                      <a:pt x="109" y="92"/>
                      <a:pt x="97" y="92"/>
                    </a:cubicBezTo>
                    <a:cubicBezTo>
                      <a:pt x="60" y="92"/>
                      <a:pt x="60" y="92"/>
                      <a:pt x="60" y="92"/>
                    </a:cubicBezTo>
                    <a:cubicBezTo>
                      <a:pt x="60" y="164"/>
                      <a:pt x="60" y="164"/>
                      <a:pt x="60" y="164"/>
                    </a:cubicBezTo>
                    <a:cubicBezTo>
                      <a:pt x="96" y="164"/>
                      <a:pt x="96" y="164"/>
                      <a:pt x="96" y="164"/>
                    </a:cubicBezTo>
                    <a:cubicBezTo>
                      <a:pt x="96" y="164"/>
                      <a:pt x="96" y="144"/>
                      <a:pt x="96" y="128"/>
                    </a:cubicBezTo>
                    <a:cubicBezTo>
                      <a:pt x="97" y="128"/>
                      <a:pt x="97" y="128"/>
                      <a:pt x="97" y="128"/>
                    </a:cubicBezTo>
                    <a:cubicBezTo>
                      <a:pt x="129" y="128"/>
                      <a:pt x="156" y="102"/>
                      <a:pt x="156" y="69"/>
                    </a:cubicBezTo>
                    <a:cubicBezTo>
                      <a:pt x="156" y="59"/>
                      <a:pt x="156" y="59"/>
                      <a:pt x="156" y="59"/>
                    </a:cubicBezTo>
                    <a:cubicBezTo>
                      <a:pt x="156" y="26"/>
                      <a:pt x="129" y="0"/>
                      <a:pt x="97" y="0"/>
                    </a:cubicBezTo>
                    <a:cubicBezTo>
                      <a:pt x="59" y="0"/>
                      <a:pt x="59" y="0"/>
                      <a:pt x="59" y="0"/>
                    </a:cubicBezTo>
                  </a:path>
                </a:pathLst>
              </a:custGeom>
              <a:ln/>
            </p:spPr>
            <p:style>
              <a:lnRef idx="1">
                <a:schemeClr val="accent2"/>
              </a:lnRef>
              <a:fillRef idx="3">
                <a:schemeClr val="accent2"/>
              </a:fillRef>
              <a:effectRef idx="2">
                <a:schemeClr val="accent2"/>
              </a:effectRef>
              <a:fontRef idx="minor">
                <a:schemeClr val="lt1"/>
              </a:fontRef>
            </p:style>
            <p:txBody>
              <a:bodyPr/>
              <a:lstStyle/>
              <a:p>
                <a:pPr fontAlgn="auto">
                  <a:spcBef>
                    <a:spcPts val="0"/>
                  </a:spcBef>
                  <a:spcAft>
                    <a:spcPts val="0"/>
                  </a:spcAft>
                  <a:buFontTx/>
                  <a:buNone/>
                  <a:defRPr/>
                </a:pPr>
                <a:endParaRPr lang="zh-CN" altLang="en-US">
                  <a:latin typeface="+mn-lt"/>
                  <a:ea typeface="+mn-ea"/>
                </a:endParaRPr>
              </a:p>
            </p:txBody>
          </p:sp>
        </p:grpSp>
      </p:grpSp>
      <p:sp>
        <p:nvSpPr>
          <p:cNvPr id="13" name="矩形 219"/>
          <p:cNvSpPr>
            <a:spLocks noChangeArrowheads="1"/>
          </p:cNvSpPr>
          <p:nvPr/>
        </p:nvSpPr>
        <p:spPr bwMode="auto">
          <a:xfrm>
            <a:off x="1128115" y="5011442"/>
            <a:ext cx="634985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r>
              <a:rPr lang="zh-CN" altLang="en-US" sz="2400" b="1" dirty="0"/>
              <a:t>不受限的索尼</a:t>
            </a:r>
            <a:endParaRPr lang="en-US" altLang="zh-CN" sz="2400" b="1" dirty="0"/>
          </a:p>
        </p:txBody>
      </p:sp>
      <p:sp>
        <p:nvSpPr>
          <p:cNvPr id="14" name="矩形 35"/>
          <p:cNvSpPr>
            <a:spLocks noChangeArrowheads="1"/>
          </p:cNvSpPr>
          <p:nvPr/>
        </p:nvSpPr>
        <p:spPr bwMode="auto">
          <a:xfrm>
            <a:off x="1674292" y="4016051"/>
            <a:ext cx="2169644" cy="609398"/>
          </a:xfrm>
          <a:prstGeom prst="rect">
            <a:avLst/>
          </a:prstGeom>
          <a:ln/>
        </p:spPr>
        <p:style>
          <a:lnRef idx="3">
            <a:schemeClr val="lt1"/>
          </a:lnRef>
          <a:fillRef idx="1">
            <a:schemeClr val="accent2"/>
          </a:fillRef>
          <a:effectRef idx="1">
            <a:schemeClr val="accent2"/>
          </a:effectRef>
          <a:fontRef idx="minor">
            <a:schemeClr val="lt1"/>
          </a:fontRef>
        </p:style>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lnSpc>
                <a:spcPct val="120000"/>
              </a:lnSpc>
            </a:pPr>
            <a:r>
              <a:rPr lang="zh-CN" altLang="en-US" sz="2800" dirty="0">
                <a:latin typeface="楷体" panose="02010609060101010101" pitchFamily="49" charset="-122"/>
                <a:ea typeface="楷体" panose="02010609060101010101" pitchFamily="49" charset="-122"/>
              </a:rPr>
              <a:t>引导案例</a:t>
            </a:r>
            <a:endParaRPr lang="zh-CN" altLang="zh-CN" sz="2800" dirty="0">
              <a:latin typeface="楷体" panose="02010609060101010101" pitchFamily="49" charset="-122"/>
              <a:ea typeface="楷体" panose="02010609060101010101" pitchFamily="49" charset="-122"/>
            </a:endParaRPr>
          </a:p>
        </p:txBody>
      </p:sp>
    </p:spTree>
    <p:extLst>
      <p:ext uri="{BB962C8B-B14F-4D97-AF65-F5344CB8AC3E}">
        <p14:creationId xmlns:p14="http://schemas.microsoft.com/office/powerpoint/2010/main" val="126594817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34132" y="163513"/>
            <a:ext cx="6840760" cy="1258887"/>
          </a:xfrm>
        </p:spPr>
        <p:txBody>
          <a:bodyPr/>
          <a:lstStyle/>
          <a:p>
            <a:r>
              <a:rPr lang="en-US" altLang="zh-CN" dirty="0"/>
              <a:t>3.</a:t>
            </a:r>
            <a:r>
              <a:rPr lang="zh-CN" altLang="en-US" dirty="0"/>
              <a:t>家族控制主导型公司治理模式</a:t>
            </a:r>
          </a:p>
        </p:txBody>
      </p:sp>
      <p:sp>
        <p:nvSpPr>
          <p:cNvPr id="3" name="内容占位符 2"/>
          <p:cNvSpPr>
            <a:spLocks noGrp="1"/>
          </p:cNvSpPr>
          <p:nvPr>
            <p:ph idx="1"/>
          </p:nvPr>
        </p:nvSpPr>
        <p:spPr/>
        <p:txBody>
          <a:bodyPr/>
          <a:lstStyle/>
          <a:p>
            <a:pPr>
              <a:spcAft>
                <a:spcPts val="600"/>
              </a:spcAft>
            </a:pPr>
            <a:r>
              <a:rPr lang="zh-CN" altLang="en-US" sz="2926" dirty="0">
                <a:latin typeface="Times New Roman" panose="02020603050405020304" pitchFamily="18" charset="0"/>
                <a:cs typeface="Times New Roman" panose="02020603050405020304" pitchFamily="18" charset="0"/>
              </a:rPr>
              <a:t>家族控制型公司治理模式的问题：</a:t>
            </a:r>
          </a:p>
          <a:p>
            <a:pPr lvl="1">
              <a:spcAft>
                <a:spcPts val="600"/>
              </a:spcAft>
            </a:pPr>
            <a:r>
              <a:rPr lang="zh-CN" altLang="en-US" sz="2400" dirty="0">
                <a:latin typeface="Times New Roman" panose="02020603050405020304" pitchFamily="18" charset="0"/>
                <a:cs typeface="Times New Roman" panose="02020603050405020304" pitchFamily="18" charset="0"/>
              </a:rPr>
              <a:t>任人唯亲</a:t>
            </a:r>
          </a:p>
          <a:p>
            <a:pPr lvl="1">
              <a:spcAft>
                <a:spcPts val="600"/>
              </a:spcAft>
            </a:pPr>
            <a:r>
              <a:rPr lang="zh-CN" altLang="en-US" sz="2400" dirty="0">
                <a:latin typeface="Times New Roman" panose="02020603050405020304" pitchFamily="18" charset="0"/>
                <a:cs typeface="Times New Roman" panose="02020603050405020304" pitchFamily="18" charset="0"/>
              </a:rPr>
              <a:t>家族继承的风险较大</a:t>
            </a:r>
          </a:p>
          <a:p>
            <a:pPr lvl="1">
              <a:spcAft>
                <a:spcPts val="600"/>
              </a:spcAft>
            </a:pPr>
            <a:r>
              <a:rPr lang="zh-CN" altLang="en-US" sz="2400" dirty="0">
                <a:latin typeface="Times New Roman" panose="02020603050405020304" pitchFamily="18" charset="0"/>
                <a:cs typeface="Times New Roman" panose="02020603050405020304" pitchFamily="18" charset="0"/>
              </a:rPr>
              <a:t>融资困难 </a:t>
            </a:r>
          </a:p>
        </p:txBody>
      </p:sp>
    </p:spTree>
    <p:extLst>
      <p:ext uri="{BB962C8B-B14F-4D97-AF65-F5344CB8AC3E}">
        <p14:creationId xmlns:p14="http://schemas.microsoft.com/office/powerpoint/2010/main" val="427646382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34132" y="163513"/>
            <a:ext cx="6840760" cy="1258887"/>
          </a:xfrm>
        </p:spPr>
        <p:txBody>
          <a:bodyPr/>
          <a:lstStyle/>
          <a:p>
            <a:r>
              <a:rPr lang="en-US" altLang="zh-CN" dirty="0"/>
              <a:t>4.</a:t>
            </a:r>
            <a:r>
              <a:rPr lang="zh-CN" altLang="en-US" dirty="0"/>
              <a:t>公司治理模式的趋同</a:t>
            </a:r>
          </a:p>
        </p:txBody>
      </p:sp>
      <p:sp>
        <p:nvSpPr>
          <p:cNvPr id="3" name="内容占位符 2"/>
          <p:cNvSpPr>
            <a:spLocks noGrp="1"/>
          </p:cNvSpPr>
          <p:nvPr>
            <p:ph idx="1"/>
          </p:nvPr>
        </p:nvSpPr>
        <p:spPr/>
        <p:txBody>
          <a:bodyPr/>
          <a:lstStyle/>
          <a:p>
            <a:pPr>
              <a:spcAft>
                <a:spcPts val="600"/>
              </a:spcAft>
            </a:pPr>
            <a:r>
              <a:rPr lang="zh-CN" altLang="en-US" sz="2926" dirty="0">
                <a:latin typeface="Times New Roman" panose="02020603050405020304" pitchFamily="18" charset="0"/>
                <a:cs typeface="Times New Roman" panose="02020603050405020304" pitchFamily="18" charset="0"/>
              </a:rPr>
              <a:t>趋同模式的表现：</a:t>
            </a:r>
          </a:p>
          <a:p>
            <a:pPr lvl="1">
              <a:spcAft>
                <a:spcPts val="600"/>
              </a:spcAft>
            </a:pPr>
            <a:r>
              <a:rPr lang="zh-CN" altLang="en-US" sz="2400" dirty="0">
                <a:latin typeface="Times New Roman" panose="02020603050405020304" pitchFamily="18" charset="0"/>
                <a:cs typeface="Times New Roman" panose="02020603050405020304" pitchFamily="18" charset="0"/>
              </a:rPr>
              <a:t>相对控股模式的出现</a:t>
            </a:r>
            <a:endParaRPr lang="en-US" altLang="zh-CN" sz="2400" dirty="0">
              <a:latin typeface="Times New Roman" panose="02020603050405020304" pitchFamily="18" charset="0"/>
              <a:cs typeface="Times New Roman" panose="02020603050405020304" pitchFamily="18" charset="0"/>
            </a:endParaRPr>
          </a:p>
          <a:p>
            <a:pPr lvl="1">
              <a:spcAft>
                <a:spcPts val="600"/>
              </a:spcAft>
            </a:pPr>
            <a:r>
              <a:rPr lang="zh-CN" altLang="en-US" sz="2400" dirty="0">
                <a:latin typeface="Times New Roman" panose="02020603050405020304" pitchFamily="18" charset="0"/>
                <a:cs typeface="Times New Roman" panose="02020603050405020304" pitchFamily="18" charset="0"/>
              </a:rPr>
              <a:t>利益相关者受到重视</a:t>
            </a:r>
            <a:endParaRPr lang="en-US" altLang="zh-CN" sz="2400" dirty="0">
              <a:latin typeface="Times New Roman" panose="02020603050405020304" pitchFamily="18" charset="0"/>
              <a:cs typeface="Times New Roman" panose="02020603050405020304" pitchFamily="18" charset="0"/>
            </a:endParaRPr>
          </a:p>
          <a:p>
            <a:pPr lvl="1">
              <a:spcAft>
                <a:spcPts val="600"/>
              </a:spcAft>
            </a:pPr>
            <a:endParaRPr lang="en-US" altLang="zh-CN" sz="2400" dirty="0">
              <a:latin typeface="Times New Roman" panose="02020603050405020304" pitchFamily="18" charset="0"/>
              <a:cs typeface="Times New Roman" panose="02020603050405020304" pitchFamily="18" charset="0"/>
            </a:endParaRPr>
          </a:p>
          <a:p>
            <a:pPr>
              <a:spcAft>
                <a:spcPts val="600"/>
              </a:spcAft>
            </a:pPr>
            <a:r>
              <a:rPr lang="zh-CN" altLang="en-US" sz="2926" dirty="0">
                <a:latin typeface="Times New Roman" panose="02020603050405020304" pitchFamily="18" charset="0"/>
                <a:cs typeface="Times New Roman" panose="02020603050405020304" pitchFamily="18" charset="0"/>
              </a:rPr>
              <a:t>趋同的推动力：</a:t>
            </a:r>
          </a:p>
          <a:p>
            <a:pPr lvl="1">
              <a:spcAft>
                <a:spcPts val="600"/>
              </a:spcAft>
            </a:pPr>
            <a:r>
              <a:rPr lang="zh-CN" altLang="en-US" sz="2400" dirty="0">
                <a:latin typeface="Times New Roman" panose="02020603050405020304" pitchFamily="18" charset="0"/>
                <a:cs typeface="Times New Roman" panose="02020603050405020304" pitchFamily="18" charset="0"/>
              </a:rPr>
              <a:t>市场全球化</a:t>
            </a:r>
            <a:endParaRPr lang="en-US" altLang="zh-CN" sz="2400" dirty="0">
              <a:latin typeface="Times New Roman" panose="02020603050405020304" pitchFamily="18" charset="0"/>
              <a:cs typeface="Times New Roman" panose="02020603050405020304" pitchFamily="18" charset="0"/>
            </a:endParaRPr>
          </a:p>
          <a:p>
            <a:pPr lvl="1">
              <a:spcAft>
                <a:spcPts val="600"/>
              </a:spcAft>
            </a:pPr>
            <a:r>
              <a:rPr lang="zh-CN" altLang="en-US" sz="2400" dirty="0">
                <a:latin typeface="Times New Roman" panose="02020603050405020304" pitchFamily="18" charset="0"/>
                <a:cs typeface="Times New Roman" panose="02020603050405020304" pitchFamily="18" charset="0"/>
              </a:rPr>
              <a:t>公司相关法律法规的趋同</a:t>
            </a:r>
            <a:endParaRPr lang="en-US" altLang="zh-CN" sz="2400" dirty="0">
              <a:latin typeface="Times New Roman" panose="02020603050405020304" pitchFamily="18" charset="0"/>
              <a:cs typeface="Times New Roman" panose="02020603050405020304" pitchFamily="18" charset="0"/>
            </a:endParaRPr>
          </a:p>
          <a:p>
            <a:pPr lvl="1">
              <a:spcAft>
                <a:spcPts val="600"/>
              </a:spcAft>
            </a:pPr>
            <a:r>
              <a:rPr lang="zh-CN" altLang="en-US" sz="2400">
                <a:latin typeface="Times New Roman" panose="02020603050405020304" pitchFamily="18" charset="0"/>
                <a:cs typeface="Times New Roman" panose="02020603050405020304" pitchFamily="18" charset="0"/>
              </a:rPr>
              <a:t>公司治理理念的发展</a:t>
            </a:r>
            <a:endParaRPr lang="zh-CN" altLang="en-US" sz="29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55629028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4" descr="E:\KJ工作\人大商学院\院宣\王越华\A\人大ppt_A-03.jpg"/>
          <p:cNvPicPr>
            <a:picLocks noChangeAspect="1" noChangeArrowheads="1"/>
          </p:cNvPicPr>
          <p:nvPr/>
        </p:nvPicPr>
        <p:blipFill>
          <a:blip r:embed="rId2"/>
          <a:srcRect/>
          <a:stretch>
            <a:fillRect/>
          </a:stretch>
        </p:blipFill>
        <p:spPr bwMode="auto">
          <a:xfrm>
            <a:off x="1588" y="0"/>
            <a:ext cx="10691812" cy="7559675"/>
          </a:xfrm>
          <a:prstGeom prst="rect">
            <a:avLst/>
          </a:prstGeom>
          <a:noFill/>
          <a:ln w="9525">
            <a:noFill/>
            <a:miter lim="800000"/>
            <a:headEnd/>
            <a:tailEnd/>
          </a:ln>
        </p:spPr>
      </p:pic>
      <p:sp>
        <p:nvSpPr>
          <p:cNvPr id="21507" name="TextBox 1"/>
          <p:cNvSpPr txBox="1">
            <a:spLocks noChangeArrowheads="1"/>
          </p:cNvSpPr>
          <p:nvPr/>
        </p:nvSpPr>
        <p:spPr bwMode="auto">
          <a:xfrm>
            <a:off x="311115" y="2556495"/>
            <a:ext cx="10072758" cy="923330"/>
          </a:xfrm>
          <a:prstGeom prst="rect">
            <a:avLst/>
          </a:prstGeom>
          <a:noFill/>
          <a:ln w="9525">
            <a:noFill/>
            <a:miter lim="800000"/>
            <a:headEnd/>
            <a:tailEnd/>
          </a:ln>
        </p:spPr>
        <p:txBody>
          <a:bodyPr wrap="square">
            <a:spAutoFit/>
          </a:bodyPr>
          <a:lstStyle/>
          <a:p>
            <a:pPr algn="ctr"/>
            <a:r>
              <a:rPr lang="en-US" altLang="zh-CN" sz="5400" b="1" dirty="0">
                <a:solidFill>
                  <a:schemeClr val="bg1"/>
                </a:solidFill>
                <a:latin typeface="微软雅黑" pitchFamily="34" charset="-122"/>
                <a:ea typeface="微软雅黑" pitchFamily="34" charset="-122"/>
                <a:cs typeface="Times New Roman" pitchFamily="18" charset="0"/>
              </a:rPr>
              <a:t>Thank you!</a:t>
            </a:r>
            <a:endParaRPr lang="zh-CN" altLang="en-US" sz="5400" b="1" dirty="0">
              <a:solidFill>
                <a:schemeClr val="bg1"/>
              </a:solidFill>
              <a:latin typeface="微软雅黑" pitchFamily="34" charset="-122"/>
              <a:ea typeface="微软雅黑" pitchFamily="34" charset="-122"/>
              <a:cs typeface="Times New Roman" pitchFamily="18" charset="0"/>
            </a:endParaRPr>
          </a:p>
        </p:txBody>
      </p:sp>
    </p:spTree>
  </p:cSld>
  <p:clrMapOvr>
    <a:masterClrMapping/>
  </p:clrMapOvr>
  <p:transition spd="med">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34132" y="163513"/>
            <a:ext cx="6840760" cy="1258887"/>
          </a:xfrm>
        </p:spPr>
        <p:txBody>
          <a:bodyPr/>
          <a:lstStyle/>
          <a:p>
            <a:r>
              <a:rPr lang="en-US" altLang="zh-CN" dirty="0"/>
              <a:t>1.</a:t>
            </a:r>
            <a:r>
              <a:rPr lang="zh-CN" altLang="en-US" dirty="0"/>
              <a:t>外部控制主导型公司治理模式</a:t>
            </a:r>
          </a:p>
        </p:txBody>
      </p:sp>
      <p:sp>
        <p:nvSpPr>
          <p:cNvPr id="3" name="内容占位符 2"/>
          <p:cNvSpPr>
            <a:spLocks noGrp="1"/>
          </p:cNvSpPr>
          <p:nvPr>
            <p:ph idx="1"/>
          </p:nvPr>
        </p:nvSpPr>
        <p:spPr/>
        <p:txBody>
          <a:bodyPr/>
          <a:lstStyle/>
          <a:p>
            <a:pPr>
              <a:spcAft>
                <a:spcPts val="600"/>
              </a:spcAft>
            </a:pPr>
            <a:r>
              <a:rPr lang="zh-CN" altLang="en-US" sz="2926" dirty="0">
                <a:latin typeface="Times New Roman" panose="02020603050405020304" pitchFamily="18" charset="0"/>
                <a:cs typeface="Times New Roman" panose="02020603050405020304" pitchFamily="18" charset="0"/>
              </a:rPr>
              <a:t>外部控制型公司治理模式：</a:t>
            </a:r>
          </a:p>
          <a:p>
            <a:pPr lvl="1">
              <a:spcAft>
                <a:spcPts val="600"/>
              </a:spcAft>
            </a:pPr>
            <a:r>
              <a:rPr lang="zh-CN" altLang="en-US" sz="2426" dirty="0">
                <a:latin typeface="Times New Roman" panose="02020603050405020304" pitchFamily="18" charset="0"/>
                <a:cs typeface="Times New Roman" panose="02020603050405020304" pitchFamily="18" charset="0"/>
              </a:rPr>
              <a:t>又称市场导向模式，由于其以英国和美国为主要代表，又被直接称为英美模式。</a:t>
            </a:r>
            <a:endParaRPr lang="en-US" altLang="zh-CN" sz="2426" dirty="0">
              <a:latin typeface="Times New Roman" panose="02020603050405020304" pitchFamily="18" charset="0"/>
              <a:cs typeface="Times New Roman" panose="02020603050405020304" pitchFamily="18" charset="0"/>
            </a:endParaRPr>
          </a:p>
          <a:p>
            <a:pPr lvl="1">
              <a:spcAft>
                <a:spcPts val="600"/>
              </a:spcAft>
            </a:pPr>
            <a:r>
              <a:rPr lang="zh-CN" altLang="en-US" sz="2426" dirty="0">
                <a:latin typeface="Times New Roman" panose="02020603050405020304" pitchFamily="18" charset="0"/>
                <a:cs typeface="Times New Roman" panose="02020603050405020304" pitchFamily="18" charset="0"/>
              </a:rPr>
              <a:t>产生背景：</a:t>
            </a:r>
            <a:endParaRPr lang="en-US" altLang="zh-CN" sz="2426" dirty="0">
              <a:latin typeface="Times New Roman" panose="02020603050405020304" pitchFamily="18" charset="0"/>
              <a:cs typeface="Times New Roman" panose="02020603050405020304" pitchFamily="18" charset="0"/>
            </a:endParaRPr>
          </a:p>
          <a:p>
            <a:pPr lvl="2">
              <a:spcAft>
                <a:spcPts val="600"/>
              </a:spcAft>
            </a:pPr>
            <a:r>
              <a:rPr lang="zh-CN" altLang="en-US" sz="2000" dirty="0">
                <a:latin typeface="Times New Roman" panose="02020603050405020304" pitchFamily="18" charset="0"/>
                <a:cs typeface="Times New Roman" panose="02020603050405020304" pitchFamily="18" charset="0"/>
              </a:rPr>
              <a:t>股权比重大</a:t>
            </a:r>
            <a:endParaRPr lang="en-US" altLang="zh-CN" sz="2000" dirty="0">
              <a:latin typeface="Times New Roman" panose="02020603050405020304" pitchFamily="18" charset="0"/>
              <a:cs typeface="Times New Roman" panose="02020603050405020304" pitchFamily="18" charset="0"/>
            </a:endParaRPr>
          </a:p>
          <a:p>
            <a:pPr lvl="2">
              <a:spcAft>
                <a:spcPts val="600"/>
              </a:spcAft>
            </a:pPr>
            <a:r>
              <a:rPr lang="zh-CN" altLang="en-US" sz="2000" dirty="0">
                <a:latin typeface="Times New Roman" panose="02020603050405020304" pitchFamily="18" charset="0"/>
                <a:cs typeface="Times New Roman" panose="02020603050405020304" pitchFamily="18" charset="0"/>
              </a:rPr>
              <a:t>股权高度分散</a:t>
            </a:r>
          </a:p>
        </p:txBody>
      </p:sp>
    </p:spTree>
    <p:extLst>
      <p:ext uri="{BB962C8B-B14F-4D97-AF65-F5344CB8AC3E}">
        <p14:creationId xmlns:p14="http://schemas.microsoft.com/office/powerpoint/2010/main" val="184570679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a:extLst>
              <a:ext uri="{FF2B5EF4-FFF2-40B4-BE49-F238E27FC236}">
                <a16:creationId xmlns:a16="http://schemas.microsoft.com/office/drawing/2014/main" id="{D05E70E3-1666-4AEA-B042-A7F7214705A7}"/>
              </a:ext>
            </a:extLst>
          </p:cNvPr>
          <p:cNvSpPr>
            <a:spLocks noGrp="1" noChangeArrowheads="1"/>
          </p:cNvSpPr>
          <p:nvPr>
            <p:ph type="body" idx="1"/>
          </p:nvPr>
        </p:nvSpPr>
        <p:spPr>
          <a:xfrm>
            <a:off x="305859" y="1260210"/>
            <a:ext cx="10081683" cy="6301052"/>
          </a:xfrm>
        </p:spPr>
        <p:txBody>
          <a:bodyPr/>
          <a:lstStyle/>
          <a:p>
            <a:pPr eaLnBrk="1" hangingPunct="1">
              <a:lnSpc>
                <a:spcPct val="80000"/>
              </a:lnSpc>
            </a:pPr>
            <a:r>
              <a:rPr lang="en-US" altLang="zh-CN" sz="1764" dirty="0"/>
              <a:t> </a:t>
            </a:r>
            <a:endParaRPr lang="en-US" altLang="zh-CN" sz="1764" b="1" dirty="0"/>
          </a:p>
          <a:p>
            <a:pPr eaLnBrk="1" hangingPunct="1">
              <a:lnSpc>
                <a:spcPct val="80000"/>
              </a:lnSpc>
            </a:pPr>
            <a:r>
              <a:rPr lang="zh-CN" altLang="en-US" sz="1764" b="1" dirty="0"/>
              <a:t>学习方式：</a:t>
            </a:r>
            <a:r>
              <a:rPr lang="zh-CN" altLang="en-US" b="1" dirty="0">
                <a:ea typeface="黑体" panose="02010609060101010101" pitchFamily="49" charset="-122"/>
              </a:rPr>
              <a:t>全国招生  函授学习  权威双证  国际互认</a:t>
            </a:r>
            <a:endParaRPr lang="zh-CN" altLang="en-US" sz="1764" b="1" dirty="0"/>
          </a:p>
          <a:p>
            <a:pPr eaLnBrk="1" hangingPunct="1">
              <a:lnSpc>
                <a:spcPct val="80000"/>
              </a:lnSpc>
            </a:pPr>
            <a:endParaRPr lang="en-US" altLang="zh-CN" sz="1764" b="1" dirty="0"/>
          </a:p>
          <a:p>
            <a:pPr eaLnBrk="1" hangingPunct="1">
              <a:lnSpc>
                <a:spcPct val="80000"/>
              </a:lnSpc>
            </a:pPr>
            <a:r>
              <a:rPr lang="zh-CN" altLang="en-US" sz="1764" b="1" dirty="0"/>
              <a:t>认证项目：注册</a:t>
            </a:r>
            <a:r>
              <a:rPr lang="en-US" altLang="zh-CN" sz="1764" b="1" dirty="0"/>
              <a:t> </a:t>
            </a:r>
            <a:r>
              <a:rPr lang="zh-CN" altLang="en-US" sz="1764" b="1" dirty="0"/>
              <a:t>职业经理、人力资源总监、品质经理、生产经理、营销策划师、物流经理、</a:t>
            </a:r>
            <a:endParaRPr lang="en-US" altLang="zh-CN" sz="1764" b="1" dirty="0"/>
          </a:p>
          <a:p>
            <a:pPr eaLnBrk="1" hangingPunct="1">
              <a:lnSpc>
                <a:spcPct val="80000"/>
              </a:lnSpc>
            </a:pPr>
            <a:r>
              <a:rPr lang="zh-CN" altLang="en-US" sz="1764" b="1" dirty="0"/>
              <a:t>          项目经理、企业管理咨询师、企业总经理、营销经理、财务总监、酒店经理、企业培训师</a:t>
            </a:r>
            <a:endParaRPr lang="en-US" altLang="zh-CN" sz="1764" b="1" dirty="0"/>
          </a:p>
          <a:p>
            <a:pPr eaLnBrk="1" hangingPunct="1">
              <a:lnSpc>
                <a:spcPct val="80000"/>
              </a:lnSpc>
            </a:pPr>
            <a:r>
              <a:rPr lang="zh-CN" altLang="en-US" sz="1764" b="1" dirty="0"/>
              <a:t>          采购经理、</a:t>
            </a:r>
            <a:r>
              <a:rPr lang="en-US" altLang="zh-CN" sz="1764" b="1" dirty="0"/>
              <a:t>IE</a:t>
            </a:r>
            <a:r>
              <a:rPr lang="zh-CN" altLang="en-US" sz="1764" b="1" dirty="0"/>
              <a:t>工业工程师、医院管理、行政总监、市场总监、工厂管理、服装企业管理、</a:t>
            </a:r>
            <a:endParaRPr lang="en-US" altLang="zh-CN" sz="1764" b="1" dirty="0"/>
          </a:p>
          <a:p>
            <a:pPr eaLnBrk="1" hangingPunct="1">
              <a:lnSpc>
                <a:spcPct val="80000"/>
              </a:lnSpc>
            </a:pPr>
            <a:r>
              <a:rPr lang="zh-CN" altLang="en-US" sz="1764" b="1" dirty="0"/>
              <a:t>          六西格玛管理师、车间主管、经济管理师、生产运营管理师、精益管理师等</a:t>
            </a:r>
            <a:r>
              <a:rPr lang="en-US" altLang="zh-CN" sz="1764" b="1" dirty="0"/>
              <a:t>MBA</a:t>
            </a:r>
            <a:r>
              <a:rPr lang="zh-CN" altLang="en-US" sz="1764" b="1" dirty="0"/>
              <a:t>等认证。</a:t>
            </a:r>
          </a:p>
          <a:p>
            <a:pPr eaLnBrk="1" hangingPunct="1">
              <a:lnSpc>
                <a:spcPct val="80000"/>
              </a:lnSpc>
            </a:pPr>
            <a:endParaRPr lang="zh-CN" altLang="en-US" sz="1764" b="1" dirty="0"/>
          </a:p>
          <a:p>
            <a:pPr eaLnBrk="1" hangingPunct="1">
              <a:lnSpc>
                <a:spcPct val="80000"/>
              </a:lnSpc>
            </a:pPr>
            <a:r>
              <a:rPr lang="zh-CN" altLang="en-US" sz="1764" b="1" dirty="0"/>
              <a:t>颁发双证：经理资格证</a:t>
            </a:r>
            <a:r>
              <a:rPr lang="en-US" altLang="zh-CN" sz="1764" b="1" dirty="0"/>
              <a:t>+MBA</a:t>
            </a:r>
            <a:r>
              <a:rPr lang="zh-CN" altLang="en-US" sz="1764" b="1" dirty="0"/>
              <a:t>研修证</a:t>
            </a:r>
            <a:r>
              <a:rPr lang="en-US" altLang="zh-CN" sz="1764" b="1" dirty="0"/>
              <a:t>+</a:t>
            </a:r>
            <a:r>
              <a:rPr lang="zh-CN" altLang="en-US" sz="1764" b="1" dirty="0"/>
              <a:t>全套学籍档案</a:t>
            </a:r>
          </a:p>
          <a:p>
            <a:pPr eaLnBrk="1" hangingPunct="1">
              <a:lnSpc>
                <a:spcPct val="80000"/>
              </a:lnSpc>
            </a:pPr>
            <a:r>
              <a:rPr lang="zh-CN" altLang="en-US" sz="1764" b="1" dirty="0"/>
              <a:t>收费标准  ：</a:t>
            </a:r>
            <a:r>
              <a:rPr lang="zh-CN" altLang="en-US" sz="2646" b="1" dirty="0"/>
              <a:t>仅收取</a:t>
            </a:r>
            <a:r>
              <a:rPr lang="en-US" altLang="zh-CN" sz="2646" b="1" dirty="0"/>
              <a:t>1280</a:t>
            </a:r>
            <a:r>
              <a:rPr lang="zh-CN" altLang="en-US" sz="2646" b="1" dirty="0"/>
              <a:t>元</a:t>
            </a:r>
            <a:r>
              <a:rPr lang="zh-CN" altLang="en-US" sz="1764" b="1" dirty="0"/>
              <a:t>       招生网址： </a:t>
            </a:r>
            <a:r>
              <a:rPr lang="en-US" altLang="zh-CN" b="1" dirty="0">
                <a:hlinkClick r:id="rId2"/>
              </a:rPr>
              <a:t>www.mhjy.net</a:t>
            </a:r>
            <a:endParaRPr lang="en-US" altLang="zh-CN" b="1" dirty="0"/>
          </a:p>
          <a:p>
            <a:pPr eaLnBrk="1" hangingPunct="1">
              <a:lnSpc>
                <a:spcPct val="80000"/>
              </a:lnSpc>
              <a:buFontTx/>
              <a:buNone/>
            </a:pPr>
            <a:r>
              <a:rPr lang="en-US" altLang="zh-CN" b="1" dirty="0"/>
              <a:t>    </a:t>
            </a:r>
            <a:r>
              <a:rPr lang="zh-CN" altLang="en-US" sz="1764" b="1" dirty="0"/>
              <a:t>报名电话：</a:t>
            </a:r>
            <a:r>
              <a:rPr lang="en-US" altLang="zh-CN" sz="1764" b="1" dirty="0"/>
              <a:t>13684609885    0451—88342620 </a:t>
            </a:r>
          </a:p>
          <a:p>
            <a:pPr eaLnBrk="1" hangingPunct="1">
              <a:lnSpc>
                <a:spcPct val="80000"/>
              </a:lnSpc>
              <a:buFontTx/>
              <a:buNone/>
            </a:pPr>
            <a:r>
              <a:rPr lang="en-US" altLang="zh-CN" sz="1764" b="1" dirty="0"/>
              <a:t>        </a:t>
            </a:r>
            <a:r>
              <a:rPr lang="zh-CN" altLang="en-US" sz="1764" b="1" dirty="0"/>
              <a:t>微信公众号：</a:t>
            </a:r>
            <a:r>
              <a:rPr lang="en-US" altLang="zh-CN" sz="1764" b="1" dirty="0"/>
              <a:t>MHJY1998   </a:t>
            </a:r>
            <a:r>
              <a:rPr lang="zh-CN" altLang="en-US" sz="1764" b="1" dirty="0"/>
              <a:t>微信客服：</a:t>
            </a:r>
            <a:r>
              <a:rPr lang="en-US" altLang="zh-CN" sz="1764" b="1" dirty="0"/>
              <a:t>122285053    </a:t>
            </a:r>
            <a:r>
              <a:rPr lang="zh-CN" altLang="en-US" sz="1764" b="1" dirty="0"/>
              <a:t>咨询邮箱：</a:t>
            </a:r>
            <a:r>
              <a:rPr lang="en-US" altLang="zh-CN" sz="1764" b="1" dirty="0">
                <a:hlinkClick r:id="rId3"/>
              </a:rPr>
              <a:t>xchy007@163.com</a:t>
            </a:r>
            <a:r>
              <a:rPr lang="en-US" altLang="zh-CN" sz="1764" b="1" dirty="0"/>
              <a:t>   </a:t>
            </a:r>
          </a:p>
          <a:p>
            <a:pPr eaLnBrk="1" hangingPunct="1">
              <a:lnSpc>
                <a:spcPct val="80000"/>
              </a:lnSpc>
              <a:buFontTx/>
              <a:buNone/>
            </a:pPr>
            <a:r>
              <a:rPr lang="en-US" altLang="zh-CN" sz="1764" b="1" dirty="0"/>
              <a:t>        </a:t>
            </a:r>
            <a:r>
              <a:rPr lang="zh-CN" altLang="en-US" sz="1764" b="1" dirty="0"/>
              <a:t>咨询教师</a:t>
            </a:r>
            <a:r>
              <a:rPr lang="en-US" altLang="zh-CN" sz="1764" b="1" dirty="0"/>
              <a:t>: </a:t>
            </a:r>
            <a:r>
              <a:rPr lang="zh-CN" altLang="en-US" sz="1764" b="1" dirty="0"/>
              <a:t>王海涛 郑毅 </a:t>
            </a:r>
          </a:p>
          <a:p>
            <a:pPr eaLnBrk="1" hangingPunct="1">
              <a:lnSpc>
                <a:spcPct val="80000"/>
              </a:lnSpc>
            </a:pPr>
            <a:endParaRPr lang="zh-CN" altLang="en-US" sz="1764" b="1" dirty="0"/>
          </a:p>
          <a:p>
            <a:pPr algn="r" eaLnBrk="1" hangingPunct="1">
              <a:lnSpc>
                <a:spcPct val="80000"/>
              </a:lnSpc>
              <a:buFontTx/>
              <a:buNone/>
            </a:pPr>
            <a:r>
              <a:rPr lang="zh-CN" altLang="en-US" sz="1985" b="1" dirty="0"/>
              <a:t>颁证单位：中国经济管理大学</a:t>
            </a:r>
          </a:p>
          <a:p>
            <a:pPr algn="r" eaLnBrk="1" hangingPunct="1">
              <a:lnSpc>
                <a:spcPct val="80000"/>
              </a:lnSpc>
            </a:pPr>
            <a:r>
              <a:rPr lang="zh-CN" altLang="en-US" sz="1985" b="1" dirty="0"/>
              <a:t>主办单位：哈尔滨美华企业管理有限公司</a:t>
            </a:r>
            <a:endParaRPr lang="en-US" altLang="zh-CN" sz="1985" b="1" dirty="0"/>
          </a:p>
        </p:txBody>
      </p:sp>
      <p:sp>
        <p:nvSpPr>
          <p:cNvPr id="2051" name="WordArt 4">
            <a:extLst>
              <a:ext uri="{FF2B5EF4-FFF2-40B4-BE49-F238E27FC236}">
                <a16:creationId xmlns:a16="http://schemas.microsoft.com/office/drawing/2014/main" id="{3F783D7C-FAA5-4AD1-B833-9525AE179E8D}"/>
              </a:ext>
            </a:extLst>
          </p:cNvPr>
          <p:cNvSpPr>
            <a:spLocks noChangeArrowheads="1" noChangeShapeType="1" noTextEdit="1"/>
          </p:cNvSpPr>
          <p:nvPr/>
        </p:nvSpPr>
        <p:spPr bwMode="auto">
          <a:xfrm flipH="1">
            <a:off x="12242409" y="5924740"/>
            <a:ext cx="238040" cy="455076"/>
          </a:xfrm>
          <a:prstGeom prst="rect">
            <a:avLst/>
          </a:prstGeom>
        </p:spPr>
        <p:txBody>
          <a:bodyPr wrap="none" fromWordArt="1">
            <a:prstTxWarp prst="textSlantUp">
              <a:avLst>
                <a:gd name="adj" fmla="val 32056"/>
              </a:avLst>
            </a:prstTxWarp>
          </a:bodyPr>
          <a:lstStyle/>
          <a:p>
            <a:pPr algn="ctr"/>
            <a:endParaRPr lang="zh-CN" altLang="en-US" sz="2315" kern="10">
              <a:ln w="9525">
                <a:solidFill>
                  <a:srgbClr val="FF0000"/>
                </a:solidFill>
                <a:round/>
                <a:headEnd/>
                <a:tailEnd/>
              </a:ln>
              <a:solidFill>
                <a:srgbClr val="FF0000"/>
              </a:solidFill>
              <a:effectLst>
                <a:outerShdw dist="53882" dir="2700000" algn="ctr" rotWithShape="0">
                  <a:srgbClr val="9999FF">
                    <a:alpha val="79999"/>
                  </a:srgbClr>
                </a:outerShdw>
              </a:effectLst>
              <a:latin typeface="华文新魏" panose="02010800040101010101" pitchFamily="2" charset="-122"/>
              <a:ea typeface="华文新魏" panose="02010800040101010101" pitchFamily="2" charset="-122"/>
            </a:endParaRPr>
          </a:p>
        </p:txBody>
      </p:sp>
      <p:sp>
        <p:nvSpPr>
          <p:cNvPr id="2052" name="Rectangle 7">
            <a:extLst>
              <a:ext uri="{FF2B5EF4-FFF2-40B4-BE49-F238E27FC236}">
                <a16:creationId xmlns:a16="http://schemas.microsoft.com/office/drawing/2014/main" id="{341CE459-99BF-4E3C-BD11-25D6B4412301}"/>
              </a:ext>
            </a:extLst>
          </p:cNvPr>
          <p:cNvSpPr>
            <a:spLocks noGrp="1" noChangeArrowheads="1"/>
          </p:cNvSpPr>
          <p:nvPr>
            <p:ph type="title"/>
          </p:nvPr>
        </p:nvSpPr>
        <p:spPr/>
        <p:txBody>
          <a:bodyPr/>
          <a:lstStyle/>
          <a:p>
            <a:pPr eaLnBrk="1" hangingPunct="1"/>
            <a:br>
              <a:rPr lang="en-US" altLang="zh-CN" sz="4410">
                <a:solidFill>
                  <a:srgbClr val="FF0000"/>
                </a:solidFill>
              </a:rPr>
            </a:br>
            <a:endParaRPr lang="en-US" altLang="zh-CN" sz="4410">
              <a:solidFill>
                <a:srgbClr val="FF0000"/>
              </a:solidFill>
            </a:endParaRPr>
          </a:p>
        </p:txBody>
      </p:sp>
      <p:sp>
        <p:nvSpPr>
          <p:cNvPr id="3080" name="WordArt 8">
            <a:extLst>
              <a:ext uri="{FF2B5EF4-FFF2-40B4-BE49-F238E27FC236}">
                <a16:creationId xmlns:a16="http://schemas.microsoft.com/office/drawing/2014/main" id="{A6F5C521-9032-47A1-912D-A7ED97CC7AF1}"/>
              </a:ext>
            </a:extLst>
          </p:cNvPr>
          <p:cNvSpPr>
            <a:spLocks noChangeArrowheads="1" noChangeShapeType="1" noTextEdit="1"/>
          </p:cNvSpPr>
          <p:nvPr/>
        </p:nvSpPr>
        <p:spPr bwMode="auto">
          <a:xfrm>
            <a:off x="741682" y="393792"/>
            <a:ext cx="8937022" cy="1102692"/>
          </a:xfrm>
          <a:prstGeom prst="rect">
            <a:avLst/>
          </a:prstGeom>
        </p:spPr>
        <p:txBody>
          <a:bodyPr wrap="none" fromWordArt="1">
            <a:prstTxWarp prst="textPlain">
              <a:avLst>
                <a:gd name="adj" fmla="val 50000"/>
              </a:avLst>
            </a:prstTxWarp>
          </a:bodyPr>
          <a:lstStyle/>
          <a:p>
            <a:pPr algn="ctr" eaLnBrk="1" hangingPunct="1">
              <a:defRPr/>
            </a:pPr>
            <a:r>
              <a:rPr lang="zh-CN" altLang="en-US" sz="3969" b="1" kern="10" dirty="0">
                <a:ln w="9525">
                  <a:solidFill>
                    <a:srgbClr val="FF0000"/>
                  </a:solidFill>
                  <a:round/>
                  <a:headEnd/>
                  <a:tailEnd/>
                </a:ln>
                <a:solidFill>
                  <a:srgbClr val="FF0000"/>
                </a:solidFill>
                <a:latin typeface="黑体"/>
                <a:ea typeface="黑体"/>
              </a:rPr>
              <a:t>全国迷你型</a:t>
            </a:r>
            <a:r>
              <a:rPr lang="en-US" altLang="zh-CN" sz="3969" b="1" kern="10" dirty="0">
                <a:ln w="9525">
                  <a:solidFill>
                    <a:srgbClr val="FF0000"/>
                  </a:solidFill>
                  <a:round/>
                  <a:headEnd/>
                  <a:tailEnd/>
                </a:ln>
                <a:solidFill>
                  <a:srgbClr val="FF0000"/>
                </a:solidFill>
                <a:latin typeface="黑体"/>
                <a:ea typeface="黑体"/>
              </a:rPr>
              <a:t>MBA</a:t>
            </a:r>
            <a:r>
              <a:rPr lang="zh-CN" altLang="en-US" sz="3969" b="1" kern="10" dirty="0">
                <a:ln w="9525">
                  <a:solidFill>
                    <a:srgbClr val="FF0000"/>
                  </a:solidFill>
                  <a:round/>
                  <a:headEnd/>
                  <a:tailEnd/>
                </a:ln>
                <a:solidFill>
                  <a:srgbClr val="FF0000"/>
                </a:solidFill>
                <a:latin typeface="黑体"/>
                <a:ea typeface="黑体"/>
              </a:rPr>
              <a:t>职业经理双证班</a:t>
            </a:r>
          </a:p>
        </p:txBody>
      </p:sp>
      <p:pic>
        <p:nvPicPr>
          <p:cNvPr id="2054" name="图片 2" descr="一些文字和图案&#10;&#10;描述已自动生成">
            <a:extLst>
              <a:ext uri="{FF2B5EF4-FFF2-40B4-BE49-F238E27FC236}">
                <a16:creationId xmlns:a16="http://schemas.microsoft.com/office/drawing/2014/main" id="{990DA6AD-220E-4BBE-839E-1CB7758C64A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99909" y="5432908"/>
            <a:ext cx="1438740" cy="1438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a:extLst>
              <a:ext uri="{FF2B5EF4-FFF2-40B4-BE49-F238E27FC236}">
                <a16:creationId xmlns:a16="http://schemas.microsoft.com/office/drawing/2014/main" id="{4FAF6047-5E9C-4A96-AC0F-9931771B8D58}"/>
              </a:ext>
            </a:extLst>
          </p:cNvPr>
          <p:cNvSpPr>
            <a:spLocks noGrp="1" noChangeArrowheads="1"/>
          </p:cNvSpPr>
          <p:nvPr>
            <p:ph type="title"/>
          </p:nvPr>
        </p:nvSpPr>
        <p:spPr/>
        <p:txBody>
          <a:bodyPr/>
          <a:lstStyle/>
          <a:p>
            <a:pPr eaLnBrk="1" hangingPunct="1"/>
            <a:endParaRPr lang="zh-CN" altLang="zh-CN"/>
          </a:p>
        </p:txBody>
      </p:sp>
      <p:sp>
        <p:nvSpPr>
          <p:cNvPr id="3075" name="Rectangle 3">
            <a:extLst>
              <a:ext uri="{FF2B5EF4-FFF2-40B4-BE49-F238E27FC236}">
                <a16:creationId xmlns:a16="http://schemas.microsoft.com/office/drawing/2014/main" id="{417F5666-FC50-432E-96AE-FD4EEB216B50}"/>
              </a:ext>
            </a:extLst>
          </p:cNvPr>
          <p:cNvSpPr>
            <a:spLocks noGrp="1" noChangeArrowheads="1"/>
          </p:cNvSpPr>
          <p:nvPr>
            <p:ph type="body" idx="1"/>
          </p:nvPr>
        </p:nvSpPr>
        <p:spPr/>
        <p:txBody>
          <a:bodyPr/>
          <a:lstStyle/>
          <a:p>
            <a:pPr eaLnBrk="1" hangingPunct="1"/>
            <a:endParaRPr lang="en-US" altLang="zh-CN" sz="3087" b="1"/>
          </a:p>
          <a:p>
            <a:pPr eaLnBrk="1" hangingPunct="1"/>
            <a:endParaRPr lang="en-US" altLang="zh-CN" sz="3087" b="1"/>
          </a:p>
          <a:p>
            <a:pPr eaLnBrk="1" hangingPunct="1"/>
            <a:endParaRPr lang="en-US" altLang="zh-CN" sz="3969" b="1"/>
          </a:p>
          <a:p>
            <a:pPr eaLnBrk="1" hangingPunct="1"/>
            <a:endParaRPr lang="en-US" altLang="zh-CN" sz="3969" b="1"/>
          </a:p>
          <a:p>
            <a:pPr eaLnBrk="1" hangingPunct="1"/>
            <a:r>
              <a:rPr lang="zh-CN" altLang="en-US" sz="3969" b="1"/>
              <a:t>近千本</a:t>
            </a:r>
            <a:r>
              <a:rPr lang="en-US" altLang="zh-CN" sz="3969" b="1"/>
              <a:t>MBA</a:t>
            </a:r>
            <a:r>
              <a:rPr lang="zh-CN" altLang="en-US" sz="3969" b="1"/>
              <a:t>职业经理教程免费下载</a:t>
            </a:r>
          </a:p>
          <a:p>
            <a:pPr eaLnBrk="1" hangingPunct="1"/>
            <a:r>
              <a:rPr lang="en-US" altLang="zh-CN" sz="3969" b="1"/>
              <a:t>-----</a:t>
            </a:r>
            <a:r>
              <a:rPr lang="zh-CN" altLang="en-US" sz="3969" b="1"/>
              <a:t>请速登陆：</a:t>
            </a:r>
            <a:r>
              <a:rPr lang="en-US" altLang="zh-CN" sz="3969" b="1">
                <a:hlinkClick r:id="rId2"/>
              </a:rPr>
              <a:t>www.mhjy.net</a:t>
            </a:r>
            <a:endParaRPr lang="en-US" altLang="zh-CN" sz="3969" b="1"/>
          </a:p>
          <a:p>
            <a:pPr eaLnBrk="1" hangingPunct="1"/>
            <a:endParaRPr lang="en-US" altLang="zh-CN" sz="3969" b="1"/>
          </a:p>
          <a:p>
            <a:pPr eaLnBrk="1" hangingPunct="1"/>
            <a:endParaRPr lang="en-US" altLang="zh-CN" sz="3969" b="1"/>
          </a:p>
          <a:p>
            <a:pPr eaLnBrk="1" hangingPunct="1"/>
            <a:endParaRPr lang="en-US" altLang="zh-CN"/>
          </a:p>
        </p:txBody>
      </p:sp>
      <p:pic>
        <p:nvPicPr>
          <p:cNvPr id="3076" name="Picture 6" descr="banner_cn">
            <a:extLst>
              <a:ext uri="{FF2B5EF4-FFF2-40B4-BE49-F238E27FC236}">
                <a16:creationId xmlns:a16="http://schemas.microsoft.com/office/drawing/2014/main" id="{44297621-B1AA-4775-BA05-B3DD7E03F94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5859" y="0"/>
            <a:ext cx="10081683" cy="3066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0BC344D-4BD8-493F-B7D3-0D8F4F6DE9E2}"/>
              </a:ext>
            </a:extLst>
          </p:cNvPr>
          <p:cNvSpPr>
            <a:spLocks noGrp="1"/>
          </p:cNvSpPr>
          <p:nvPr>
            <p:ph type="title"/>
          </p:nvPr>
        </p:nvSpPr>
        <p:spPr/>
        <p:txBody>
          <a:bodyPr/>
          <a:lstStyle/>
          <a:p>
            <a:endParaRPr lang="zh-CN" altLang="en-US"/>
          </a:p>
        </p:txBody>
      </p:sp>
      <p:sp>
        <p:nvSpPr>
          <p:cNvPr id="3" name="内容占位符 2">
            <a:extLst>
              <a:ext uri="{FF2B5EF4-FFF2-40B4-BE49-F238E27FC236}">
                <a16:creationId xmlns:a16="http://schemas.microsoft.com/office/drawing/2014/main" id="{88D3B77C-E046-4043-B925-D3F316C14FB4}"/>
              </a:ext>
            </a:extLst>
          </p:cNvPr>
          <p:cNvSpPr>
            <a:spLocks noGrp="1"/>
          </p:cNvSpPr>
          <p:nvPr>
            <p:ph idx="1"/>
          </p:nvPr>
        </p:nvSpPr>
        <p:spPr/>
        <p:txBody>
          <a:bodyPr/>
          <a:lstStyle/>
          <a:p>
            <a:endParaRPr lang="zh-CN" altLang="en-US" dirty="0"/>
          </a:p>
        </p:txBody>
      </p:sp>
      <p:graphicFrame>
        <p:nvGraphicFramePr>
          <p:cNvPr id="4" name="Object 3">
            <a:extLst>
              <a:ext uri="{FF2B5EF4-FFF2-40B4-BE49-F238E27FC236}">
                <a16:creationId xmlns:a16="http://schemas.microsoft.com/office/drawing/2014/main" id="{F735356A-6DBF-4A29-8197-B27A52221581}"/>
              </a:ext>
            </a:extLst>
          </p:cNvPr>
          <p:cNvGraphicFramePr>
            <a:graphicFrameLocks noChangeAspect="1"/>
          </p:cNvGraphicFramePr>
          <p:nvPr>
            <p:extLst>
              <p:ext uri="{D42A27DB-BD31-4B8C-83A1-F6EECF244321}">
                <p14:modId xmlns:p14="http://schemas.microsoft.com/office/powerpoint/2010/main" val="1861834632"/>
              </p:ext>
            </p:extLst>
          </p:nvPr>
        </p:nvGraphicFramePr>
        <p:xfrm>
          <a:off x="78316" y="1260351"/>
          <a:ext cx="10536767" cy="6194425"/>
        </p:xfrm>
        <a:graphic>
          <a:graphicData uri="http://schemas.openxmlformats.org/presentationml/2006/ole">
            <mc:AlternateContent xmlns:mc="http://schemas.openxmlformats.org/markup-compatibility/2006">
              <mc:Choice xmlns:v="urn:schemas-microsoft-com:vml" Requires="v">
                <p:oleObj name="文档" r:id="rId2" imgW="5473140" imgH="4522539" progId="Word.Document.8">
                  <p:embed/>
                </p:oleObj>
              </mc:Choice>
              <mc:Fallback>
                <p:oleObj name="文档" r:id="rId2" imgW="5473140" imgH="4522539" progId="Word.Document.8">
                  <p:embed/>
                  <p:pic>
                    <p:nvPicPr>
                      <p:cNvPr id="2050" name="Object 3"/>
                      <p:cNvPicPr>
                        <a:picLocks noGrp="1"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316" y="1260351"/>
                        <a:ext cx="10536767" cy="6194425"/>
                      </a:xfrm>
                      <a:prstGeom prst="rect">
                        <a:avLst/>
                      </a:prstGeom>
                      <a:solidFill>
                        <a:srgbClr val="FFFFFF"/>
                      </a:solidFill>
                    </p:spPr>
                  </p:pic>
                </p:oleObj>
              </mc:Fallback>
            </mc:AlternateContent>
          </a:graphicData>
        </a:graphic>
      </p:graphicFrame>
    </p:spTree>
    <p:extLst>
      <p:ext uri="{BB962C8B-B14F-4D97-AF65-F5344CB8AC3E}">
        <p14:creationId xmlns:p14="http://schemas.microsoft.com/office/powerpoint/2010/main" val="324002886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3"/>
          <p:cNvSpPr>
            <a:spLocks noGrp="1"/>
          </p:cNvSpPr>
          <p:nvPr>
            <p:ph type="sldNum" sz="quarter" idx="12"/>
          </p:nvPr>
        </p:nvSpPr>
        <p:spPr>
          <a:xfrm>
            <a:off x="8235403" y="6249303"/>
            <a:ext cx="2227792" cy="401003"/>
          </a:xfrm>
          <a:prstGeom prst="rect">
            <a:avLst/>
          </a:prstGeom>
        </p:spPr>
        <p:txBody>
          <a:bodyPr/>
          <a:lstStyle/>
          <a:p>
            <a:pPr defTabSz="802020" fontAlgn="auto">
              <a:spcBef>
                <a:spcPts val="0"/>
              </a:spcBef>
              <a:spcAft>
                <a:spcPts val="0"/>
              </a:spcAft>
            </a:pPr>
            <a:fld id="{BF691968-E8BA-4693-A9D3-C4FBF24EF122}" type="slidenum">
              <a:rPr lang="en-US" altLang="zh-CN">
                <a:latin typeface="Calibri"/>
              </a:rPr>
              <a:pPr defTabSz="802020" fontAlgn="auto">
                <a:spcBef>
                  <a:spcPts val="0"/>
                </a:spcBef>
                <a:spcAft>
                  <a:spcPts val="0"/>
                </a:spcAft>
              </a:pPr>
              <a:t>7</a:t>
            </a:fld>
            <a:endParaRPr lang="en-US" altLang="zh-CN">
              <a:latin typeface="Calibri"/>
            </a:endParaRPr>
          </a:p>
        </p:txBody>
      </p:sp>
      <p:pic>
        <p:nvPicPr>
          <p:cNvPr id="388102" name="Picture 6" descr="20124101062365"/>
          <p:cNvPicPr>
            <a:picLocks noChangeAspect="1" noChangeArrowheads="1"/>
          </p:cNvPicPr>
          <p:nvPr/>
        </p:nvPicPr>
        <p:blipFill>
          <a:blip r:embed="rId2"/>
          <a:srcRect/>
          <a:stretch>
            <a:fillRect/>
          </a:stretch>
        </p:blipFill>
        <p:spPr bwMode="auto">
          <a:xfrm>
            <a:off x="2845475" y="1740611"/>
            <a:ext cx="4882576" cy="4843459"/>
          </a:xfrm>
          <a:prstGeom prst="rect">
            <a:avLst/>
          </a:prstGeom>
          <a:noFill/>
        </p:spPr>
      </p:pic>
      <p:sp>
        <p:nvSpPr>
          <p:cNvPr id="153602" name="Rectangle 2"/>
          <p:cNvSpPr>
            <a:spLocks noChangeArrowheads="1"/>
          </p:cNvSpPr>
          <p:nvPr/>
        </p:nvSpPr>
        <p:spPr bwMode="auto">
          <a:xfrm>
            <a:off x="1345959" y="961084"/>
            <a:ext cx="9113524" cy="1282372"/>
          </a:xfrm>
          <a:prstGeom prst="rect">
            <a:avLst/>
          </a:prstGeom>
          <a:noFill/>
          <a:ln w="9525" algn="ctr">
            <a:noFill/>
            <a:miter lim="800000"/>
            <a:headEnd/>
            <a:tailEnd/>
          </a:ln>
          <a:effectLst/>
        </p:spPr>
        <p:txBody>
          <a:bodyPr anchor="b"/>
          <a:lstStyle/>
          <a:p>
            <a:pPr defTabSz="802020" fontAlgn="auto">
              <a:spcBef>
                <a:spcPts val="0"/>
              </a:spcBef>
              <a:spcAft>
                <a:spcPts val="0"/>
              </a:spcAft>
            </a:pPr>
            <a:endParaRPr lang="zh-CN" altLang="en-US" sz="3158" dirty="0">
              <a:solidFill>
                <a:srgbClr val="1F497D"/>
              </a:solidFill>
              <a:latin typeface="黑体" pitchFamily="2" charset="-122"/>
              <a:ea typeface="黑体" pitchFamily="2" charset="-122"/>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34132" y="163513"/>
            <a:ext cx="6840760" cy="1258887"/>
          </a:xfrm>
        </p:spPr>
        <p:txBody>
          <a:bodyPr/>
          <a:lstStyle/>
          <a:p>
            <a:r>
              <a:rPr lang="en-US" altLang="zh-CN" dirty="0"/>
              <a:t>1.</a:t>
            </a:r>
            <a:r>
              <a:rPr lang="zh-CN" altLang="en-US" dirty="0"/>
              <a:t>外部控制主导型公司治理模式</a:t>
            </a:r>
          </a:p>
        </p:txBody>
      </p:sp>
      <p:sp>
        <p:nvSpPr>
          <p:cNvPr id="3" name="内容占位符 2"/>
          <p:cNvSpPr>
            <a:spLocks noGrp="1"/>
          </p:cNvSpPr>
          <p:nvPr>
            <p:ph idx="1"/>
          </p:nvPr>
        </p:nvSpPr>
        <p:spPr/>
        <p:txBody>
          <a:bodyPr/>
          <a:lstStyle/>
          <a:p>
            <a:pPr>
              <a:spcAft>
                <a:spcPts val="600"/>
              </a:spcAft>
            </a:pPr>
            <a:r>
              <a:rPr lang="zh-CN" altLang="en-US" sz="2926" dirty="0">
                <a:latin typeface="Times New Roman" panose="02020603050405020304" pitchFamily="18" charset="0"/>
                <a:cs typeface="Times New Roman" panose="02020603050405020304" pitchFamily="18" charset="0"/>
              </a:rPr>
              <a:t>外部控制型公司治理模式的特点：</a:t>
            </a:r>
          </a:p>
          <a:p>
            <a:pPr lvl="1">
              <a:spcAft>
                <a:spcPts val="600"/>
              </a:spcAft>
            </a:pPr>
            <a:r>
              <a:rPr lang="zh-CN" altLang="en-US" sz="2400" dirty="0">
                <a:latin typeface="Times New Roman" panose="02020603050405020304" pitchFamily="18" charset="0"/>
                <a:cs typeface="Times New Roman" panose="02020603050405020304" pitchFamily="18" charset="0"/>
              </a:rPr>
              <a:t>董事会中独立董事比例较大</a:t>
            </a:r>
            <a:endParaRPr lang="en-US" altLang="zh-CN" sz="2400" dirty="0">
              <a:latin typeface="Times New Roman" panose="02020603050405020304" pitchFamily="18" charset="0"/>
              <a:cs typeface="Times New Roman" panose="02020603050405020304" pitchFamily="18" charset="0"/>
            </a:endParaRPr>
          </a:p>
          <a:p>
            <a:pPr lvl="1">
              <a:spcAft>
                <a:spcPts val="600"/>
              </a:spcAft>
            </a:pPr>
            <a:r>
              <a:rPr lang="zh-CN" altLang="en-US" sz="2400" dirty="0">
                <a:latin typeface="Times New Roman" panose="02020603050405020304" pitchFamily="18" charset="0"/>
                <a:cs typeface="Times New Roman" panose="02020603050405020304" pitchFamily="18" charset="0"/>
              </a:rPr>
              <a:t>强大的经理人市场</a:t>
            </a:r>
            <a:endParaRPr lang="en-US" altLang="zh-CN" sz="2400" dirty="0">
              <a:latin typeface="Times New Roman" panose="02020603050405020304" pitchFamily="18" charset="0"/>
              <a:cs typeface="Times New Roman" panose="02020603050405020304" pitchFamily="18" charset="0"/>
            </a:endParaRPr>
          </a:p>
          <a:p>
            <a:pPr lvl="1">
              <a:spcAft>
                <a:spcPts val="600"/>
              </a:spcAft>
            </a:pPr>
            <a:r>
              <a:rPr lang="zh-CN" altLang="en-US" sz="2400" dirty="0">
                <a:latin typeface="Times New Roman" panose="02020603050405020304" pitchFamily="18" charset="0"/>
                <a:cs typeface="Times New Roman" panose="02020603050405020304" pitchFamily="18" charset="0"/>
              </a:rPr>
              <a:t>公司控制权市场在外部约束中居于核心地位</a:t>
            </a:r>
            <a:endParaRPr lang="en-US" altLang="zh-CN" sz="2400" dirty="0">
              <a:latin typeface="Times New Roman" panose="02020603050405020304" pitchFamily="18" charset="0"/>
              <a:cs typeface="Times New Roman" panose="02020603050405020304" pitchFamily="18" charset="0"/>
            </a:endParaRPr>
          </a:p>
          <a:p>
            <a:pPr lvl="1">
              <a:spcAft>
                <a:spcPts val="600"/>
              </a:spcAft>
            </a:pPr>
            <a:r>
              <a:rPr lang="zh-CN" altLang="en-US" sz="2400" dirty="0">
                <a:latin typeface="Times New Roman" panose="02020603050405020304" pitchFamily="18" charset="0"/>
                <a:cs typeface="Times New Roman" panose="02020603050405020304" pitchFamily="18" charset="0"/>
              </a:rPr>
              <a:t>信息披露机制完善</a:t>
            </a:r>
          </a:p>
        </p:txBody>
      </p:sp>
    </p:spTree>
    <p:extLst>
      <p:ext uri="{BB962C8B-B14F-4D97-AF65-F5344CB8AC3E}">
        <p14:creationId xmlns:p14="http://schemas.microsoft.com/office/powerpoint/2010/main" val="159925951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34132" y="163513"/>
            <a:ext cx="6840760" cy="1258887"/>
          </a:xfrm>
        </p:spPr>
        <p:txBody>
          <a:bodyPr/>
          <a:lstStyle/>
          <a:p>
            <a:r>
              <a:rPr lang="en-US" altLang="zh-CN" dirty="0"/>
              <a:t>1.</a:t>
            </a:r>
            <a:r>
              <a:rPr lang="zh-CN" altLang="en-US" dirty="0"/>
              <a:t>外部控制主导型公司治理模式</a:t>
            </a:r>
          </a:p>
        </p:txBody>
      </p:sp>
      <p:sp>
        <p:nvSpPr>
          <p:cNvPr id="3" name="内容占位符 2"/>
          <p:cNvSpPr>
            <a:spLocks noGrp="1"/>
          </p:cNvSpPr>
          <p:nvPr>
            <p:ph idx="1"/>
          </p:nvPr>
        </p:nvSpPr>
        <p:spPr/>
        <p:txBody>
          <a:bodyPr/>
          <a:lstStyle/>
          <a:p>
            <a:pPr>
              <a:spcAft>
                <a:spcPts val="600"/>
              </a:spcAft>
            </a:pPr>
            <a:r>
              <a:rPr lang="zh-CN" altLang="en-US" sz="2926" dirty="0">
                <a:latin typeface="Times New Roman" panose="02020603050405020304" pitchFamily="18" charset="0"/>
                <a:cs typeface="Times New Roman" panose="02020603050405020304" pitchFamily="18" charset="0"/>
              </a:rPr>
              <a:t>外部控制型公司治理模式的优点：</a:t>
            </a:r>
          </a:p>
          <a:p>
            <a:pPr lvl="1">
              <a:spcAft>
                <a:spcPts val="600"/>
              </a:spcAft>
            </a:pPr>
            <a:r>
              <a:rPr lang="zh-CN" altLang="en-US" sz="2400" dirty="0">
                <a:latin typeface="Times New Roman" panose="02020603050405020304" pitchFamily="18" charset="0"/>
                <a:cs typeface="Times New Roman" panose="02020603050405020304" pitchFamily="18" charset="0"/>
              </a:rPr>
              <a:t>合理配置资源；</a:t>
            </a:r>
          </a:p>
          <a:p>
            <a:pPr lvl="1">
              <a:spcAft>
                <a:spcPts val="600"/>
              </a:spcAft>
            </a:pPr>
            <a:r>
              <a:rPr lang="zh-CN" altLang="en-US" sz="2400" dirty="0">
                <a:latin typeface="Times New Roman" panose="02020603050405020304" pitchFamily="18" charset="0"/>
                <a:cs typeface="Times New Roman" panose="02020603050405020304" pitchFamily="18" charset="0"/>
              </a:rPr>
              <a:t>强力的创新精神；</a:t>
            </a:r>
          </a:p>
          <a:p>
            <a:pPr lvl="1">
              <a:spcAft>
                <a:spcPts val="600"/>
              </a:spcAft>
            </a:pPr>
            <a:r>
              <a:rPr lang="zh-CN" altLang="en-US" sz="2400" dirty="0">
                <a:latin typeface="Times New Roman" panose="02020603050405020304" pitchFamily="18" charset="0"/>
                <a:cs typeface="Times New Roman" panose="02020603050405020304" pitchFamily="18" charset="0"/>
              </a:rPr>
              <a:t>提升了企业的竞争力；</a:t>
            </a:r>
          </a:p>
          <a:p>
            <a:pPr lvl="1">
              <a:spcAft>
                <a:spcPts val="600"/>
              </a:spcAft>
            </a:pPr>
            <a:r>
              <a:rPr lang="zh-CN" altLang="en-US" sz="2400" dirty="0">
                <a:latin typeface="Times New Roman" panose="02020603050405020304" pitchFamily="18" charset="0"/>
                <a:cs typeface="Times New Roman" panose="02020603050405020304" pitchFamily="18" charset="0"/>
              </a:rPr>
              <a:t>带来资本市场高的收益率。</a:t>
            </a:r>
          </a:p>
        </p:txBody>
      </p:sp>
    </p:spTree>
    <p:extLst>
      <p:ext uri="{BB962C8B-B14F-4D97-AF65-F5344CB8AC3E}">
        <p14:creationId xmlns:p14="http://schemas.microsoft.com/office/powerpoint/2010/main" val="1230109350"/>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4_Office 主题">
  <a:themeElements>
    <a:clrScheme name="14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14_Office 主题">
      <a:majorFont>
        <a:latin typeface="黑体"/>
        <a:ea typeface="黑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4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3914</TotalTime>
  <Words>950</Words>
  <Application>Microsoft Office PowerPoint</Application>
  <PresentationFormat>自定义</PresentationFormat>
  <Paragraphs>108</Paragraphs>
  <Slides>22</Slides>
  <Notes>1</Notes>
  <HiddenSlides>0</HiddenSlides>
  <MMClips>0</MMClips>
  <ScaleCrop>false</ScaleCrop>
  <HeadingPairs>
    <vt:vector size="8" baseType="variant">
      <vt:variant>
        <vt:lpstr>已用的字体</vt:lpstr>
      </vt:variant>
      <vt:variant>
        <vt:i4>7</vt:i4>
      </vt:variant>
      <vt:variant>
        <vt:lpstr>主题</vt:lpstr>
      </vt:variant>
      <vt:variant>
        <vt:i4>2</vt:i4>
      </vt:variant>
      <vt:variant>
        <vt:lpstr>嵌入 OLE 服务器</vt:lpstr>
      </vt:variant>
      <vt:variant>
        <vt:i4>2</vt:i4>
      </vt:variant>
      <vt:variant>
        <vt:lpstr>幻灯片标题</vt:lpstr>
      </vt:variant>
      <vt:variant>
        <vt:i4>22</vt:i4>
      </vt:variant>
    </vt:vector>
  </HeadingPairs>
  <TitlesOfParts>
    <vt:vector size="33" baseType="lpstr">
      <vt:lpstr>黑体</vt:lpstr>
      <vt:lpstr>华文新魏</vt:lpstr>
      <vt:lpstr>楷体</vt:lpstr>
      <vt:lpstr>微软雅黑</vt:lpstr>
      <vt:lpstr>Arial</vt:lpstr>
      <vt:lpstr>Calibri</vt:lpstr>
      <vt:lpstr>Times New Roman</vt:lpstr>
      <vt:lpstr>Office 主题</vt:lpstr>
      <vt:lpstr>14_Office 主题</vt:lpstr>
      <vt:lpstr>think-cell Slide</vt:lpstr>
      <vt:lpstr>文档</vt:lpstr>
      <vt:lpstr>PowerPoint 演示文稿</vt:lpstr>
      <vt:lpstr>学习目标</vt:lpstr>
      <vt:lpstr>1.外部控制主导型公司治理模式</vt:lpstr>
      <vt:lpstr> </vt:lpstr>
      <vt:lpstr>PowerPoint 演示文稿</vt:lpstr>
      <vt:lpstr>PowerPoint 演示文稿</vt:lpstr>
      <vt:lpstr>PowerPoint 演示文稿</vt:lpstr>
      <vt:lpstr>1.外部控制主导型公司治理模式</vt:lpstr>
      <vt:lpstr>1.外部控制主导型公司治理模式</vt:lpstr>
      <vt:lpstr>1.外部控制主导型公司治理模式</vt:lpstr>
      <vt:lpstr>2.内部控制主导型公司治理模式</vt:lpstr>
      <vt:lpstr>PowerPoint 演示文稿</vt:lpstr>
      <vt:lpstr>PowerPoint 演示文稿</vt:lpstr>
      <vt:lpstr>2.内部控制主导型公司治理模式</vt:lpstr>
      <vt:lpstr>2.内部控制主导型公司治理模式</vt:lpstr>
      <vt:lpstr>2.内部控制主导型公司治理模式</vt:lpstr>
      <vt:lpstr>3.家族控制主导型公司治理模式</vt:lpstr>
      <vt:lpstr>3.家族控制主导型公司治理模式</vt:lpstr>
      <vt:lpstr>3.家族控制主导型公司治理模式</vt:lpstr>
      <vt:lpstr>3.家族控制主导型公司治理模式</vt:lpstr>
      <vt:lpstr>4.公司治理模式的趋同</vt:lpstr>
      <vt:lpstr>PowerPoint 演示文稿</vt:lpstr>
    </vt:vector>
  </TitlesOfParts>
  <Company>番茄花园II</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tina</dc:creator>
  <cp:lastModifiedBy>传有 徐</cp:lastModifiedBy>
  <cp:revision>1571</cp:revision>
  <dcterms:created xsi:type="dcterms:W3CDTF">2011-11-15T08:48:30Z</dcterms:created>
  <dcterms:modified xsi:type="dcterms:W3CDTF">2021-09-28T06:31:43Z</dcterms:modified>
</cp:coreProperties>
</file>